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72" r:id="rId3"/>
    <p:sldId id="301" r:id="rId4"/>
    <p:sldId id="273" r:id="rId5"/>
    <p:sldId id="307" r:id="rId6"/>
    <p:sldId id="302" r:id="rId7"/>
    <p:sldId id="303" r:id="rId8"/>
    <p:sldId id="304" r:id="rId9"/>
    <p:sldId id="308" r:id="rId10"/>
    <p:sldId id="305" r:id="rId11"/>
    <p:sldId id="309" r:id="rId12"/>
    <p:sldId id="306" r:id="rId13"/>
    <p:sldId id="274" r:id="rId14"/>
    <p:sldId id="279" r:id="rId15"/>
    <p:sldId id="280" r:id="rId16"/>
    <p:sldId id="275" r:id="rId17"/>
    <p:sldId id="291" r:id="rId18"/>
    <p:sldId id="310" r:id="rId19"/>
    <p:sldId id="311" r:id="rId20"/>
    <p:sldId id="312" r:id="rId21"/>
    <p:sldId id="313" r:id="rId22"/>
    <p:sldId id="31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037" autoAdjust="0"/>
  </p:normalViewPr>
  <p:slideViewPr>
    <p:cSldViewPr>
      <p:cViewPr varScale="1">
        <p:scale>
          <a:sx n="61" d="100"/>
          <a:sy n="6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2117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C6A2-2702-4E25-BFBC-D10755C44350}" type="datetimeFigureOut">
              <a:rPr lang="fr-BE" smtClean="0"/>
              <a:pPr/>
              <a:t>7/09/2016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3B596-69A6-489F-93C0-EBC8F4F48B0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71345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EC19-F62F-4CA5-98EE-73202FFC690B}" type="datetimeFigureOut">
              <a:rPr lang="fr-BE" smtClean="0"/>
              <a:pPr/>
              <a:t>7/09/2016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F3BFE-5BC1-4910-A185-59B02C7AEFA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1953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Parcours =</a:t>
            </a:r>
            <a:r>
              <a:rPr lang="fr-BE" baseline="0" dirty="0"/>
              <a:t> Procédure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3BFE-5BC1-4910-A185-59B02C7AEFAE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80283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BE" dirty="0"/>
              <a:t>Injection du </a:t>
            </a:r>
            <a:r>
              <a:rPr lang="fr-BE" dirty="0" err="1"/>
              <a:t>Ropi</a:t>
            </a:r>
            <a:r>
              <a:rPr lang="fr-BE" dirty="0"/>
              <a:t> dans l’économie locale :</a:t>
            </a:r>
          </a:p>
          <a:p>
            <a:pPr marL="228600" indent="-228600">
              <a:buAutoNum type="arabicPeriod"/>
            </a:pPr>
            <a:endParaRPr lang="fr-BE" dirty="0"/>
          </a:p>
          <a:p>
            <a:pPr marL="685800" lvl="1" indent="-228600">
              <a:buAutoNum type="arabicPeriod"/>
            </a:pPr>
            <a:r>
              <a:rPr lang="fr-BE" dirty="0"/>
              <a:t>« Usager » échange</a:t>
            </a:r>
            <a:r>
              <a:rPr lang="fr-BE" baseline="0" dirty="0"/>
              <a:t> euros &gt;&lt; </a:t>
            </a:r>
            <a:r>
              <a:rPr lang="fr-BE" baseline="0" dirty="0" err="1"/>
              <a:t>Ropi</a:t>
            </a:r>
            <a:endParaRPr lang="fr-BE" baseline="0" dirty="0"/>
          </a:p>
          <a:p>
            <a:pPr marL="685800" lvl="1" indent="-228600">
              <a:buAutoNum type="arabicPeriod"/>
            </a:pPr>
            <a:r>
              <a:rPr lang="fr-BE" baseline="0" dirty="0"/>
              <a:t>Euro go to fonds de garantie (</a:t>
            </a:r>
            <a:r>
              <a:rPr lang="fr-BE" baseline="0" dirty="0" err="1"/>
              <a:t>triodos</a:t>
            </a:r>
            <a:r>
              <a:rPr lang="fr-BE" baseline="0" dirty="0"/>
              <a:t>) = investissement socialement responsable</a:t>
            </a:r>
          </a:p>
          <a:p>
            <a:pPr marL="685800" lvl="1" indent="-228600">
              <a:buAutoNum type="arabicPeriod"/>
            </a:pPr>
            <a:r>
              <a:rPr lang="fr-BE" baseline="0" dirty="0" err="1"/>
              <a:t>Ropi</a:t>
            </a:r>
            <a:r>
              <a:rPr lang="fr-BE" baseline="0" dirty="0"/>
              <a:t> utilisés pour achats biens et services locaux.</a:t>
            </a:r>
          </a:p>
          <a:p>
            <a:pPr marL="685800" lvl="1" indent="-228600">
              <a:buAutoNum type="arabicPeriod"/>
            </a:pPr>
            <a:endParaRPr lang="fr-BE" dirty="0"/>
          </a:p>
          <a:p>
            <a:pPr marL="228600" indent="-228600">
              <a:buAutoNum type="arabicPeriod"/>
            </a:pPr>
            <a:r>
              <a:rPr lang="fr-BE" baseline="0" dirty="0"/>
              <a:t>Circulation du </a:t>
            </a:r>
            <a:r>
              <a:rPr lang="fr-BE" baseline="0" dirty="0" err="1"/>
              <a:t>Ropi</a:t>
            </a:r>
            <a:r>
              <a:rPr lang="fr-BE" baseline="0" dirty="0"/>
              <a:t> dans l’économie locale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« Usager » achète des biens et services chez un </a:t>
            </a:r>
            <a:r>
              <a:rPr lang="fr-BE" b="1" dirty="0"/>
              <a:t>prestataire</a:t>
            </a:r>
            <a:r>
              <a:rPr lang="fr-BE" dirty="0"/>
              <a:t> (commerçant, producteur) ou une </a:t>
            </a:r>
            <a:r>
              <a:rPr lang="fr-BE" b="1" dirty="0"/>
              <a:t>association</a:t>
            </a:r>
            <a:r>
              <a:rPr lang="fr-BE" dirty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« </a:t>
            </a:r>
            <a:r>
              <a:rPr lang="fr-BE" b="1" dirty="0"/>
              <a:t>Prestataire </a:t>
            </a:r>
            <a:r>
              <a:rPr lang="fr-BE" dirty="0"/>
              <a:t>» achète à son tour des biens et services chez un autre </a:t>
            </a:r>
            <a:r>
              <a:rPr lang="fr-BE" b="1" dirty="0"/>
              <a:t>prestataire</a:t>
            </a:r>
            <a:r>
              <a:rPr lang="fr-BE" dirty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 err="1"/>
              <a:t>Ropi</a:t>
            </a:r>
            <a:r>
              <a:rPr lang="fr-BE" dirty="0"/>
              <a:t> circulent essentiellement entre les prestataires (charges – &gt; recettes).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Les </a:t>
            </a:r>
            <a:r>
              <a:rPr lang="fr-BE" b="1" dirty="0"/>
              <a:t>indépendants</a:t>
            </a:r>
            <a:r>
              <a:rPr lang="fr-BE" dirty="0"/>
              <a:t> peuvent aussi se payer en partie en </a:t>
            </a:r>
            <a:r>
              <a:rPr lang="fr-BE" dirty="0" err="1"/>
              <a:t>Ropi</a:t>
            </a:r>
            <a:r>
              <a:rPr lang="fr-BE" dirty="0"/>
              <a:t> (bénéfices).</a:t>
            </a:r>
          </a:p>
          <a:p>
            <a:endParaRPr lang="fr-BE" b="1" dirty="0"/>
          </a:p>
          <a:p>
            <a:r>
              <a:rPr lang="fr-BE" dirty="0"/>
              <a:t>La loi interdit le paiement de salaires en </a:t>
            </a:r>
            <a:r>
              <a:rPr lang="fr-BE" dirty="0" err="1"/>
              <a:t>Ropi</a:t>
            </a:r>
            <a:endParaRPr lang="fr-BE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BE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BE" b="1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BE" b="1" dirty="0"/>
          </a:p>
          <a:p>
            <a:pPr marL="685800" lvl="1" indent="-228600">
              <a:buAutoNum type="arabicPeriod"/>
            </a:pPr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3BFE-5BC1-4910-A185-59B02C7AEFAE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5754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BE" dirty="0"/>
              <a:t>Injection du </a:t>
            </a:r>
            <a:r>
              <a:rPr lang="fr-BE" dirty="0" err="1"/>
              <a:t>Ropi</a:t>
            </a:r>
            <a:r>
              <a:rPr lang="fr-BE" dirty="0"/>
              <a:t> dans l’économie locale :</a:t>
            </a:r>
          </a:p>
          <a:p>
            <a:pPr marL="228600" indent="-228600">
              <a:buAutoNum type="arabicPeriod"/>
            </a:pPr>
            <a:endParaRPr lang="fr-BE" dirty="0"/>
          </a:p>
          <a:p>
            <a:pPr marL="685800" lvl="1" indent="-228600">
              <a:buAutoNum type="arabicPeriod"/>
            </a:pPr>
            <a:r>
              <a:rPr lang="fr-BE" dirty="0"/>
              <a:t>« Usager » échange</a:t>
            </a:r>
            <a:r>
              <a:rPr lang="fr-BE" baseline="0" dirty="0"/>
              <a:t> euros &gt;&lt; </a:t>
            </a:r>
            <a:r>
              <a:rPr lang="fr-BE" baseline="0" dirty="0" err="1"/>
              <a:t>Ropi</a:t>
            </a:r>
            <a:endParaRPr lang="fr-BE" baseline="0" dirty="0"/>
          </a:p>
          <a:p>
            <a:pPr marL="685800" lvl="1" indent="-228600">
              <a:buAutoNum type="arabicPeriod"/>
            </a:pPr>
            <a:r>
              <a:rPr lang="fr-BE" baseline="0" dirty="0"/>
              <a:t>Euro go to fonds de garantie (</a:t>
            </a:r>
            <a:r>
              <a:rPr lang="fr-BE" baseline="0" dirty="0" err="1"/>
              <a:t>triodos</a:t>
            </a:r>
            <a:r>
              <a:rPr lang="fr-BE" baseline="0" dirty="0"/>
              <a:t>) = investissement socialement responsable</a:t>
            </a:r>
          </a:p>
          <a:p>
            <a:pPr marL="685800" lvl="1" indent="-228600">
              <a:buAutoNum type="arabicPeriod"/>
            </a:pPr>
            <a:r>
              <a:rPr lang="fr-BE" baseline="0" dirty="0" err="1"/>
              <a:t>Ropi</a:t>
            </a:r>
            <a:r>
              <a:rPr lang="fr-BE" baseline="0" dirty="0"/>
              <a:t> utilisés pour achats biens et services locaux.</a:t>
            </a:r>
          </a:p>
          <a:p>
            <a:pPr marL="685800" lvl="1" indent="-228600">
              <a:buAutoNum type="arabicPeriod"/>
            </a:pPr>
            <a:endParaRPr lang="fr-BE" dirty="0"/>
          </a:p>
          <a:p>
            <a:pPr marL="228600" indent="-228600">
              <a:buAutoNum type="arabicPeriod"/>
            </a:pPr>
            <a:r>
              <a:rPr lang="fr-BE" baseline="0" dirty="0"/>
              <a:t>Circulation du </a:t>
            </a:r>
            <a:r>
              <a:rPr lang="fr-BE" baseline="0" dirty="0" err="1"/>
              <a:t>Ropi</a:t>
            </a:r>
            <a:r>
              <a:rPr lang="fr-BE" baseline="0" dirty="0"/>
              <a:t> dans l’économie locale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« Usager » achète des biens et services chez un </a:t>
            </a:r>
            <a:r>
              <a:rPr lang="fr-BE" b="1" dirty="0"/>
              <a:t>prestataire</a:t>
            </a:r>
            <a:r>
              <a:rPr lang="fr-BE" dirty="0"/>
              <a:t> (commerçant, producteur) ou une </a:t>
            </a:r>
            <a:r>
              <a:rPr lang="fr-BE" b="1" dirty="0"/>
              <a:t>association</a:t>
            </a:r>
            <a:r>
              <a:rPr lang="fr-BE" dirty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« </a:t>
            </a:r>
            <a:r>
              <a:rPr lang="fr-BE" b="1" dirty="0"/>
              <a:t>Prestataire </a:t>
            </a:r>
            <a:r>
              <a:rPr lang="fr-BE" dirty="0"/>
              <a:t>» achète à son tour des biens et services chez un autre </a:t>
            </a:r>
            <a:r>
              <a:rPr lang="fr-BE" b="1" dirty="0"/>
              <a:t>prestataire</a:t>
            </a:r>
            <a:r>
              <a:rPr lang="fr-BE" dirty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 err="1"/>
              <a:t>Ropi</a:t>
            </a:r>
            <a:r>
              <a:rPr lang="fr-BE" dirty="0"/>
              <a:t> circulent essentiellement entre les prestataires (charges – &gt; recettes).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BE" dirty="0"/>
              <a:t>Les </a:t>
            </a:r>
            <a:r>
              <a:rPr lang="fr-BE" b="1" dirty="0"/>
              <a:t>indépendants</a:t>
            </a:r>
            <a:r>
              <a:rPr lang="fr-BE" dirty="0"/>
              <a:t> peuvent aussi se payer en partie en </a:t>
            </a:r>
            <a:r>
              <a:rPr lang="fr-BE" dirty="0" err="1"/>
              <a:t>Ropi</a:t>
            </a:r>
            <a:r>
              <a:rPr lang="fr-BE" dirty="0"/>
              <a:t> (bénéfices).</a:t>
            </a:r>
          </a:p>
          <a:p>
            <a:endParaRPr lang="fr-BE" b="1" dirty="0"/>
          </a:p>
          <a:p>
            <a:r>
              <a:rPr lang="fr-BE" dirty="0"/>
              <a:t>La loi interdit le paiement de salaires en </a:t>
            </a:r>
            <a:r>
              <a:rPr lang="fr-BE" dirty="0" err="1"/>
              <a:t>Ropi</a:t>
            </a:r>
            <a:endParaRPr lang="fr-BE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BE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BE" b="1" dirty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fr-BE" b="1" dirty="0"/>
          </a:p>
          <a:p>
            <a:pPr marL="685800" lvl="1" indent="-228600">
              <a:buAutoNum type="arabicPeriod"/>
            </a:pPr>
            <a:endParaRPr lang="fr-BE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3BFE-5BC1-4910-A185-59B02C7AEFAE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5754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finir et animer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3BFE-5BC1-4910-A185-59B02C7AEFAE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8783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finir et animer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3BFE-5BC1-4910-A185-59B02C7AEFAE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87837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Procédure = parcours ambassadeur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F3BFE-5BC1-4910-A185-59B02C7AEFAE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6285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989E-311E-452D-B292-F473BE2D3EAC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2104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21E1-21AA-420E-AE6D-E99B4E05A5B3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7020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965F-D02E-4470-8952-F6DDB616E5BA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40091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D458-7EB6-4FDC-A94C-2D112F2DB2C1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06656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23007-C7F8-4B4E-A600-815D9F0D02A3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37280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9B69-32D0-4DA4-9ED6-7E214F070B3F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06669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D4F-64FA-4211-88B0-2F8659EE7843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7377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95D8-0C09-4176-81BC-AB28D4E21CD7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95073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005B-6B3C-4F0B-9B67-063139770F14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511799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B085-BA5A-45C1-BC0D-C60095BEA6F0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859596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C870-4F27-4AC4-B10F-2418C60927D5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5244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7992" y="186278"/>
            <a:ext cx="1009292" cy="122386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355160" cy="1143000"/>
          </a:xfrm>
        </p:spPr>
        <p:txBody>
          <a:bodyPr>
            <a:noAutofit/>
          </a:bodyPr>
          <a:lstStyle>
            <a:lvl1pPr algn="l">
              <a:lnSpc>
                <a:spcPct val="130000"/>
              </a:lnSpc>
              <a:defRPr sz="3200" normalizeH="1" baseline="0">
                <a:solidFill>
                  <a:srgbClr val="EA5A23"/>
                </a:solidFill>
                <a:latin typeface="Rupture" pitchFamily="18" charset="0"/>
              </a:defRPr>
            </a:lvl1pPr>
          </a:lstStyle>
          <a:p>
            <a:r>
              <a:rPr lang="fr-FR" dirty="0"/>
              <a:t>Si je mets un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rgbClr val="3DBEEC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971550" indent="-514350">
              <a:buFontTx/>
              <a:buBlip>
                <a:blip r:embed="rId2"/>
              </a:buBlip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371600" indent="-457200">
              <a:buFont typeface="+mj-lt"/>
              <a:buAutoNum type="arabicParenR"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286000" indent="-457200">
              <a:buFont typeface="Source Sans Pro" panose="020B0503030403020204" pitchFamily="34" charset="0"/>
              <a:buChar char="-"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cxnSp>
        <p:nvCxnSpPr>
          <p:cNvPr id="13" name="Straight Connector 5"/>
          <p:cNvCxnSpPr/>
          <p:nvPr/>
        </p:nvCxnSpPr>
        <p:spPr>
          <a:xfrm>
            <a:off x="-108520" y="1483340"/>
            <a:ext cx="9433048" cy="1444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>
            <a:outerShdw blurRad="38100" dist="12700" dir="5400000" algn="ctr" rotWithShape="0">
              <a:schemeClr val="tx1">
                <a:lumMod val="65000"/>
                <a:lumOff val="35000"/>
              </a:schemeClr>
            </a:outerShdw>
          </a:effectLst>
        </p:spPr>
      </p:cxnSp>
      <p:cxnSp>
        <p:nvCxnSpPr>
          <p:cNvPr id="11" name="Straight Connector 5"/>
          <p:cNvCxnSpPr/>
          <p:nvPr userDrawn="1"/>
        </p:nvCxnSpPr>
        <p:spPr>
          <a:xfrm>
            <a:off x="-108520" y="1483340"/>
            <a:ext cx="9433048" cy="1444"/>
          </a:xfrm>
          <a:prstGeom prst="line">
            <a:avLst/>
          </a:prstGeom>
          <a:noFill/>
          <a:ln w="635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>
            <a:outerShdw blurRad="38100" dist="12700" dir="5400000" algn="ctr" rotWithShape="0">
              <a:schemeClr val="tx1">
                <a:lumMod val="65000"/>
                <a:lumOff val="35000"/>
              </a:schemeClr>
            </a:outerShdw>
          </a:effectLst>
        </p:spPr>
      </p:cxn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585771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F2DF-A61D-45A1-A7F5-76326F3C7A3F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268995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33D6-DE88-4B42-B94F-3C745F51F8AC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11036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431-A54C-4A9B-9127-CADBC3527BC2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07432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77CB-E6A3-4923-AE40-A4710F27FEAE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7168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2900-1381-4DA7-BD6D-9D6D32E62EEB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7588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178D-46F3-4000-A797-0CDE143AFB99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60105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601F-A092-4AA9-AF7C-3A0F5E82DE4C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90873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93BD-0BF3-404F-8DCB-8223BA028DD2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0229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756A-5082-442B-B09D-BF0A2FD2E61F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63546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426F-FE53-49DA-B9D6-8E7FA030B4F2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9972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353B-E44C-4D8B-8241-7F3479853CCD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1BFA-4FE2-4985-98C7-D7C0B764959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87116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0"/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5BC6-C3E5-4C93-9F3A-D5A72EA6F7AC}" type="datetime1">
              <a:rPr lang="fr-BE" smtClean="0"/>
              <a:pPr/>
              <a:t>7/09/2016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ECE4-279D-4C68-B96F-8334EE2E7BC8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409801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opi.b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gi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15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858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BE" dirty="0">
                <a:solidFill>
                  <a:srgbClr val="EA5A23"/>
                </a:solidFill>
                <a:latin typeface="Rupture" panose="020608000403000000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Formation Ambassadeur</a:t>
            </a:r>
          </a:p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fr-BE" dirty="0">
                <a:solidFill>
                  <a:srgbClr val="EA5A23"/>
                </a:solidFill>
                <a:effectLst/>
                <a:latin typeface="Rupture" panose="020608000403000000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12 juin 2016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7544" y="1829792"/>
            <a:ext cx="601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normalizeH="1" dirty="0">
                <a:latin typeface="Rupture" panose="02060800040300000004" pitchFamily="18" charset="0"/>
              </a:rPr>
              <a:t>Le </a:t>
            </a:r>
            <a:r>
              <a:rPr lang="fr-BE" normalizeH="1" dirty="0" err="1">
                <a:latin typeface="Rupture" panose="02060800040300000004" pitchFamily="18" charset="0"/>
              </a:rPr>
              <a:t>Ropi</a:t>
            </a:r>
            <a:r>
              <a:rPr lang="fr-BE" normalizeH="1" dirty="0">
                <a:latin typeface="Rupture" panose="02060800040300000004" pitchFamily="18" charset="0"/>
              </a:rPr>
              <a:t>, Payez en argent content!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096" y="362942"/>
            <a:ext cx="3352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049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r>
              <a:rPr lang="fr-BE" sz="3200" dirty="0"/>
              <a:t>Le Ropi, quels avantages?</a:t>
            </a:r>
            <a:br>
              <a:rPr lang="fr-BE" sz="3200" dirty="0"/>
            </a:br>
            <a:r>
              <a:rPr lang="fr-BE" sz="2400" dirty="0"/>
              <a:t>Sert doublement</a:t>
            </a:r>
            <a:endParaRPr lang="fr-BE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9</a:t>
            </a:fld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38" y="1713515"/>
            <a:ext cx="7644444" cy="48253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3" name="Group 7"/>
          <p:cNvGrpSpPr/>
          <p:nvPr/>
        </p:nvGrpSpPr>
        <p:grpSpPr>
          <a:xfrm>
            <a:off x="5143504" y="3571876"/>
            <a:ext cx="425648" cy="491130"/>
            <a:chOff x="8153400" y="4572000"/>
            <a:chExt cx="990607" cy="1143000"/>
          </a:xfrm>
        </p:grpSpPr>
        <p:sp>
          <p:nvSpPr>
            <p:cNvPr id="12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13" name="Picture 2" descr="Logo Ropi &quot;R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sp>
        <p:nvSpPr>
          <p:cNvPr id="15" name="Espace réservé du contenu 18"/>
          <p:cNvSpPr>
            <a:spLocks noGrp="1"/>
          </p:cNvSpPr>
          <p:nvPr>
            <p:ph idx="1"/>
          </p:nvPr>
        </p:nvSpPr>
        <p:spPr>
          <a:xfrm>
            <a:off x="0" y="1687389"/>
            <a:ext cx="4214810" cy="2455991"/>
          </a:xfrm>
        </p:spPr>
        <p:txBody>
          <a:bodyPr>
            <a:normAutofit/>
          </a:bodyPr>
          <a:lstStyle/>
          <a:p>
            <a:pPr lvl="1"/>
            <a:r>
              <a:rPr lang="fr-BE" sz="1800" dirty="0"/>
              <a:t>€ -&gt; investissement ISR</a:t>
            </a:r>
          </a:p>
          <a:p>
            <a:pPr lvl="1"/>
            <a:r>
              <a:rPr lang="fr-BE" sz="1800" dirty="0"/>
              <a:t>R -&gt; consommation éthique</a:t>
            </a:r>
            <a:endParaRPr lang="fr-BE" sz="1600" dirty="0"/>
          </a:p>
          <a:p>
            <a:pPr lvl="1"/>
            <a:endParaRPr lang="fr-BE" sz="2000" dirty="0"/>
          </a:p>
          <a:p>
            <a:pPr lvl="2"/>
            <a:endParaRPr lang="fr-BE" sz="2000" dirty="0"/>
          </a:p>
        </p:txBody>
      </p:sp>
      <p:grpSp>
        <p:nvGrpSpPr>
          <p:cNvPr id="17" name="Group 11"/>
          <p:cNvGrpSpPr/>
          <p:nvPr/>
        </p:nvGrpSpPr>
        <p:grpSpPr>
          <a:xfrm>
            <a:off x="1466841" y="4981468"/>
            <a:ext cx="439053" cy="626388"/>
            <a:chOff x="8060398" y="5775228"/>
            <a:chExt cx="550202" cy="646331"/>
          </a:xfrm>
        </p:grpSpPr>
        <p:sp>
          <p:nvSpPr>
            <p:cNvPr id="19" name="Oval 18"/>
            <p:cNvSpPr/>
            <p:nvPr/>
          </p:nvSpPr>
          <p:spPr>
            <a:xfrm>
              <a:off x="8077200" y="5867400"/>
              <a:ext cx="533400" cy="53683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60398" y="5775228"/>
              <a:ext cx="418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600" dirty="0"/>
                <a:t>€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05041" y="6276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Triodos</a:t>
            </a:r>
            <a:endParaRPr lang="fr-BE" dirty="0"/>
          </a:p>
        </p:txBody>
      </p:sp>
      <p:sp>
        <p:nvSpPr>
          <p:cNvPr id="22" name="Freeform 21"/>
          <p:cNvSpPr/>
          <p:nvPr/>
        </p:nvSpPr>
        <p:spPr>
          <a:xfrm rot="3792058">
            <a:off x="1696337" y="5802016"/>
            <a:ext cx="973908" cy="259695"/>
          </a:xfrm>
          <a:custGeom>
            <a:avLst/>
            <a:gdLst>
              <a:gd name="connsiteX0" fmla="*/ 2620370 w 3316406"/>
              <a:gd name="connsiteY0" fmla="*/ 814316 h 814316"/>
              <a:gd name="connsiteX1" fmla="*/ 2879678 w 3316406"/>
              <a:gd name="connsiteY1" fmla="*/ 131928 h 814316"/>
              <a:gd name="connsiteX2" fmla="*/ 0 w 3316406"/>
              <a:gd name="connsiteY2" fmla="*/ 22746 h 814316"/>
              <a:gd name="connsiteX0" fmla="*/ 3077570 w 3425588"/>
              <a:gd name="connsiteY0" fmla="*/ 814316 h 814316"/>
              <a:gd name="connsiteX1" fmla="*/ 2879678 w 3425588"/>
              <a:gd name="connsiteY1" fmla="*/ 131928 h 814316"/>
              <a:gd name="connsiteX2" fmla="*/ 0 w 3425588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995505 h 995505"/>
              <a:gd name="connsiteX1" fmla="*/ 2879678 w 3392606"/>
              <a:gd name="connsiteY1" fmla="*/ 313117 h 995505"/>
              <a:gd name="connsiteX2" fmla="*/ 0 w 3392606"/>
              <a:gd name="connsiteY2" fmla="*/ 11373 h 995505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35086 h 1135086"/>
              <a:gd name="connsiteX1" fmla="*/ 2879678 w 3392606"/>
              <a:gd name="connsiteY1" fmla="*/ 195949 h 1135086"/>
              <a:gd name="connsiteX2" fmla="*/ 2199564 w 3392606"/>
              <a:gd name="connsiteY2" fmla="*/ 7499 h 1135086"/>
              <a:gd name="connsiteX3" fmla="*/ 0 w 3392606"/>
              <a:gd name="connsiteY3" fmla="*/ 150954 h 1135086"/>
              <a:gd name="connsiteX0" fmla="*/ 3077570 w 3323230"/>
              <a:gd name="connsiteY0" fmla="*/ 1214289 h 1214289"/>
              <a:gd name="connsiteX1" fmla="*/ 2879678 w 3323230"/>
              <a:gd name="connsiteY1" fmla="*/ 275152 h 1214289"/>
              <a:gd name="connsiteX2" fmla="*/ 2199564 w 3323230"/>
              <a:gd name="connsiteY2" fmla="*/ 86702 h 1214289"/>
              <a:gd name="connsiteX3" fmla="*/ 0 w 3323230"/>
              <a:gd name="connsiteY3" fmla="*/ 230157 h 1214289"/>
              <a:gd name="connsiteX0" fmla="*/ 938852 w 1184512"/>
              <a:gd name="connsiteY0" fmla="*/ 1754380 h 1754380"/>
              <a:gd name="connsiteX1" fmla="*/ 740960 w 1184512"/>
              <a:gd name="connsiteY1" fmla="*/ 815243 h 1754380"/>
              <a:gd name="connsiteX2" fmla="*/ 60846 w 1184512"/>
              <a:gd name="connsiteY2" fmla="*/ 626793 h 1754380"/>
              <a:gd name="connsiteX3" fmla="*/ 375882 w 1184512"/>
              <a:gd name="connsiteY3" fmla="*/ 0 h 1754380"/>
              <a:gd name="connsiteX0" fmla="*/ 1243842 w 1489502"/>
              <a:gd name="connsiteY0" fmla="*/ 1754380 h 1754380"/>
              <a:gd name="connsiteX1" fmla="*/ 1045950 w 1489502"/>
              <a:gd name="connsiteY1" fmla="*/ 815243 h 1754380"/>
              <a:gd name="connsiteX2" fmla="*/ 365836 w 1489502"/>
              <a:gd name="connsiteY2" fmla="*/ 626793 h 1754380"/>
              <a:gd name="connsiteX3" fmla="*/ 680872 w 1489502"/>
              <a:gd name="connsiteY3" fmla="*/ 0 h 1754380"/>
              <a:gd name="connsiteX0" fmla="*/ 0 w 2056074"/>
              <a:gd name="connsiteY0" fmla="*/ 590417 h 961053"/>
              <a:gd name="connsiteX1" fmla="*/ 1859508 w 2056074"/>
              <a:gd name="connsiteY1" fmla="*/ 935026 h 961053"/>
              <a:gd name="connsiteX2" fmla="*/ 1179394 w 2056074"/>
              <a:gd name="connsiteY2" fmla="*/ 746576 h 961053"/>
              <a:gd name="connsiteX3" fmla="*/ 1494430 w 2056074"/>
              <a:gd name="connsiteY3" fmla="*/ 119783 h 961053"/>
              <a:gd name="connsiteX0" fmla="*/ 0 w 2108580"/>
              <a:gd name="connsiteY0" fmla="*/ 590417 h 1013465"/>
              <a:gd name="connsiteX1" fmla="*/ 1859508 w 2108580"/>
              <a:gd name="connsiteY1" fmla="*/ 935026 h 1013465"/>
              <a:gd name="connsiteX2" fmla="*/ 1494430 w 2108580"/>
              <a:gd name="connsiteY2" fmla="*/ 119783 h 1013465"/>
              <a:gd name="connsiteX0" fmla="*/ 0 w 1494430"/>
              <a:gd name="connsiteY0" fmla="*/ 470634 h 470635"/>
              <a:gd name="connsiteX1" fmla="*/ 1494430 w 1494430"/>
              <a:gd name="connsiteY1" fmla="*/ 0 h 470635"/>
              <a:gd name="connsiteX0" fmla="*/ 0 w 1723030"/>
              <a:gd name="connsiteY0" fmla="*/ 470634 h 470634"/>
              <a:gd name="connsiteX1" fmla="*/ 1723030 w 1723030"/>
              <a:gd name="connsiteY1" fmla="*/ 0 h 470634"/>
              <a:gd name="connsiteX0" fmla="*/ 0 w 1723030"/>
              <a:gd name="connsiteY0" fmla="*/ 470634 h 470634"/>
              <a:gd name="connsiteX1" fmla="*/ 3412 w 1723030"/>
              <a:gd name="connsiteY1" fmla="*/ 462972 h 470634"/>
              <a:gd name="connsiteX2" fmla="*/ 1723030 w 1723030"/>
              <a:gd name="connsiteY2" fmla="*/ 0 h 470634"/>
              <a:gd name="connsiteX0" fmla="*/ 224050 w 1947080"/>
              <a:gd name="connsiteY0" fmla="*/ 470634 h 541210"/>
              <a:gd name="connsiteX1" fmla="*/ 227462 w 1947080"/>
              <a:gd name="connsiteY1" fmla="*/ 462972 h 541210"/>
              <a:gd name="connsiteX2" fmla="*/ 1947080 w 1947080"/>
              <a:gd name="connsiteY2" fmla="*/ 0 h 541210"/>
              <a:gd name="connsiteX0" fmla="*/ 0 w 1723030"/>
              <a:gd name="connsiteY0" fmla="*/ 1035177 h 1035177"/>
              <a:gd name="connsiteX1" fmla="*/ 536812 w 1723030"/>
              <a:gd name="connsiteY1" fmla="*/ 193079 h 1035177"/>
              <a:gd name="connsiteX2" fmla="*/ 1723030 w 1723030"/>
              <a:gd name="connsiteY2" fmla="*/ 564543 h 1035177"/>
              <a:gd name="connsiteX0" fmla="*/ 0 w 1758287"/>
              <a:gd name="connsiteY0" fmla="*/ 1099364 h 1099364"/>
              <a:gd name="connsiteX1" fmla="*/ 572069 w 1758287"/>
              <a:gd name="connsiteY1" fmla="*/ 193079 h 1099364"/>
              <a:gd name="connsiteX2" fmla="*/ 1758287 w 1758287"/>
              <a:gd name="connsiteY2" fmla="*/ 564543 h 1099364"/>
              <a:gd name="connsiteX0" fmla="*/ 0 w 1758287"/>
              <a:gd name="connsiteY0" fmla="*/ 534821 h 534821"/>
              <a:gd name="connsiteX1" fmla="*/ 1758287 w 1758287"/>
              <a:gd name="connsiteY1" fmla="*/ 0 h 534821"/>
              <a:gd name="connsiteX0" fmla="*/ 0 w 1245892"/>
              <a:gd name="connsiteY0" fmla="*/ 1426189 h 1426189"/>
              <a:gd name="connsiteX1" fmla="*/ 1245892 w 124589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138523 w 359625"/>
              <a:gd name="connsiteY0" fmla="*/ 1426189 h 1426189"/>
              <a:gd name="connsiteX1" fmla="*/ 359625 w 359625"/>
              <a:gd name="connsiteY1" fmla="*/ 0 h 1426189"/>
              <a:gd name="connsiteX0" fmla="*/ 138523 w 166520"/>
              <a:gd name="connsiteY0" fmla="*/ 1354348 h 1354348"/>
              <a:gd name="connsiteX1" fmla="*/ 166520 w 166520"/>
              <a:gd name="connsiteY1" fmla="*/ 0 h 1354348"/>
              <a:gd name="connsiteX0" fmla="*/ 138523 w 2088002"/>
              <a:gd name="connsiteY0" fmla="*/ 1889169 h 1889169"/>
              <a:gd name="connsiteX1" fmla="*/ 2088002 w 2088002"/>
              <a:gd name="connsiteY1" fmla="*/ 0 h 1889169"/>
              <a:gd name="connsiteX0" fmla="*/ 138523 w 2472298"/>
              <a:gd name="connsiteY0" fmla="*/ 706885 h 1075848"/>
              <a:gd name="connsiteX1" fmla="*/ 2472298 w 2472298"/>
              <a:gd name="connsiteY1" fmla="*/ 600452 h 1075848"/>
              <a:gd name="connsiteX0" fmla="*/ 0 w 2333775"/>
              <a:gd name="connsiteY0" fmla="*/ 1161883 h 1530846"/>
              <a:gd name="connsiteX1" fmla="*/ 2333775 w 2333775"/>
              <a:gd name="connsiteY1" fmla="*/ 1055450 h 1530846"/>
              <a:gd name="connsiteX0" fmla="*/ 0 w 2333775"/>
              <a:gd name="connsiteY0" fmla="*/ 1161883 h 1161883"/>
              <a:gd name="connsiteX1" fmla="*/ 2333775 w 2333775"/>
              <a:gd name="connsiteY1" fmla="*/ 1055450 h 1161883"/>
              <a:gd name="connsiteX0" fmla="*/ 0 w 1693281"/>
              <a:gd name="connsiteY0" fmla="*/ 1161883 h 1161883"/>
              <a:gd name="connsiteX1" fmla="*/ 1693281 w 1693281"/>
              <a:gd name="connsiteY1" fmla="*/ 1055450 h 1161883"/>
              <a:gd name="connsiteX0" fmla="*/ 0 w 1802345"/>
              <a:gd name="connsiteY0" fmla="*/ 1161883 h 1213477"/>
              <a:gd name="connsiteX1" fmla="*/ 1802345 w 1802345"/>
              <a:gd name="connsiteY1" fmla="*/ 1213478 h 1213477"/>
              <a:gd name="connsiteX0" fmla="*/ 0 w 1802345"/>
              <a:gd name="connsiteY0" fmla="*/ 505400 h 556996"/>
              <a:gd name="connsiteX1" fmla="*/ 1802345 w 1802345"/>
              <a:gd name="connsiteY1" fmla="*/ 556995 h 556996"/>
              <a:gd name="connsiteX0" fmla="*/ 0 w 1802345"/>
              <a:gd name="connsiteY0" fmla="*/ 458151 h 541565"/>
              <a:gd name="connsiteX1" fmla="*/ 1802345 w 1802345"/>
              <a:gd name="connsiteY1" fmla="*/ 509746 h 541565"/>
              <a:gd name="connsiteX0" fmla="*/ 0 w 1637224"/>
              <a:gd name="connsiteY0" fmla="*/ 458153 h 458152"/>
              <a:gd name="connsiteX1" fmla="*/ 1637224 w 1637224"/>
              <a:gd name="connsiteY1" fmla="*/ 231902 h 45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7224" h="458152">
                <a:moveTo>
                  <a:pt x="0" y="458153"/>
                </a:moveTo>
                <a:cubicBezTo>
                  <a:pt x="729941" y="1"/>
                  <a:pt x="878049" y="263720"/>
                  <a:pt x="1637224" y="231902"/>
                </a:cubicBezTo>
              </a:path>
            </a:pathLst>
          </a:custGeom>
          <a:ln w="539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Freeform 22"/>
          <p:cNvSpPr/>
          <p:nvPr/>
        </p:nvSpPr>
        <p:spPr>
          <a:xfrm rot="21380640" flipV="1">
            <a:off x="3151528" y="6536223"/>
            <a:ext cx="973908" cy="291022"/>
          </a:xfrm>
          <a:custGeom>
            <a:avLst/>
            <a:gdLst>
              <a:gd name="connsiteX0" fmla="*/ 2620370 w 3316406"/>
              <a:gd name="connsiteY0" fmla="*/ 814316 h 814316"/>
              <a:gd name="connsiteX1" fmla="*/ 2879678 w 3316406"/>
              <a:gd name="connsiteY1" fmla="*/ 131928 h 814316"/>
              <a:gd name="connsiteX2" fmla="*/ 0 w 3316406"/>
              <a:gd name="connsiteY2" fmla="*/ 22746 h 814316"/>
              <a:gd name="connsiteX0" fmla="*/ 3077570 w 3425588"/>
              <a:gd name="connsiteY0" fmla="*/ 814316 h 814316"/>
              <a:gd name="connsiteX1" fmla="*/ 2879678 w 3425588"/>
              <a:gd name="connsiteY1" fmla="*/ 131928 h 814316"/>
              <a:gd name="connsiteX2" fmla="*/ 0 w 3425588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995505 h 995505"/>
              <a:gd name="connsiteX1" fmla="*/ 2879678 w 3392606"/>
              <a:gd name="connsiteY1" fmla="*/ 313117 h 995505"/>
              <a:gd name="connsiteX2" fmla="*/ 0 w 3392606"/>
              <a:gd name="connsiteY2" fmla="*/ 11373 h 995505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35086 h 1135086"/>
              <a:gd name="connsiteX1" fmla="*/ 2879678 w 3392606"/>
              <a:gd name="connsiteY1" fmla="*/ 195949 h 1135086"/>
              <a:gd name="connsiteX2" fmla="*/ 2199564 w 3392606"/>
              <a:gd name="connsiteY2" fmla="*/ 7499 h 1135086"/>
              <a:gd name="connsiteX3" fmla="*/ 0 w 3392606"/>
              <a:gd name="connsiteY3" fmla="*/ 150954 h 1135086"/>
              <a:gd name="connsiteX0" fmla="*/ 3077570 w 3323230"/>
              <a:gd name="connsiteY0" fmla="*/ 1214289 h 1214289"/>
              <a:gd name="connsiteX1" fmla="*/ 2879678 w 3323230"/>
              <a:gd name="connsiteY1" fmla="*/ 275152 h 1214289"/>
              <a:gd name="connsiteX2" fmla="*/ 2199564 w 3323230"/>
              <a:gd name="connsiteY2" fmla="*/ 86702 h 1214289"/>
              <a:gd name="connsiteX3" fmla="*/ 0 w 3323230"/>
              <a:gd name="connsiteY3" fmla="*/ 230157 h 1214289"/>
              <a:gd name="connsiteX0" fmla="*/ 938852 w 1184512"/>
              <a:gd name="connsiteY0" fmla="*/ 1754380 h 1754380"/>
              <a:gd name="connsiteX1" fmla="*/ 740960 w 1184512"/>
              <a:gd name="connsiteY1" fmla="*/ 815243 h 1754380"/>
              <a:gd name="connsiteX2" fmla="*/ 60846 w 1184512"/>
              <a:gd name="connsiteY2" fmla="*/ 626793 h 1754380"/>
              <a:gd name="connsiteX3" fmla="*/ 375882 w 1184512"/>
              <a:gd name="connsiteY3" fmla="*/ 0 h 1754380"/>
              <a:gd name="connsiteX0" fmla="*/ 1243842 w 1489502"/>
              <a:gd name="connsiteY0" fmla="*/ 1754380 h 1754380"/>
              <a:gd name="connsiteX1" fmla="*/ 1045950 w 1489502"/>
              <a:gd name="connsiteY1" fmla="*/ 815243 h 1754380"/>
              <a:gd name="connsiteX2" fmla="*/ 365836 w 1489502"/>
              <a:gd name="connsiteY2" fmla="*/ 626793 h 1754380"/>
              <a:gd name="connsiteX3" fmla="*/ 680872 w 1489502"/>
              <a:gd name="connsiteY3" fmla="*/ 0 h 1754380"/>
              <a:gd name="connsiteX0" fmla="*/ 0 w 2056074"/>
              <a:gd name="connsiteY0" fmla="*/ 590417 h 961053"/>
              <a:gd name="connsiteX1" fmla="*/ 1859508 w 2056074"/>
              <a:gd name="connsiteY1" fmla="*/ 935026 h 961053"/>
              <a:gd name="connsiteX2" fmla="*/ 1179394 w 2056074"/>
              <a:gd name="connsiteY2" fmla="*/ 746576 h 961053"/>
              <a:gd name="connsiteX3" fmla="*/ 1494430 w 2056074"/>
              <a:gd name="connsiteY3" fmla="*/ 119783 h 961053"/>
              <a:gd name="connsiteX0" fmla="*/ 0 w 2108580"/>
              <a:gd name="connsiteY0" fmla="*/ 590417 h 1013465"/>
              <a:gd name="connsiteX1" fmla="*/ 1859508 w 2108580"/>
              <a:gd name="connsiteY1" fmla="*/ 935026 h 1013465"/>
              <a:gd name="connsiteX2" fmla="*/ 1494430 w 2108580"/>
              <a:gd name="connsiteY2" fmla="*/ 119783 h 1013465"/>
              <a:gd name="connsiteX0" fmla="*/ 0 w 1494430"/>
              <a:gd name="connsiteY0" fmla="*/ 470634 h 470635"/>
              <a:gd name="connsiteX1" fmla="*/ 1494430 w 1494430"/>
              <a:gd name="connsiteY1" fmla="*/ 0 h 470635"/>
              <a:gd name="connsiteX0" fmla="*/ 0 w 1723030"/>
              <a:gd name="connsiteY0" fmla="*/ 470634 h 470634"/>
              <a:gd name="connsiteX1" fmla="*/ 1723030 w 1723030"/>
              <a:gd name="connsiteY1" fmla="*/ 0 h 470634"/>
              <a:gd name="connsiteX0" fmla="*/ 0 w 1723030"/>
              <a:gd name="connsiteY0" fmla="*/ 470634 h 470634"/>
              <a:gd name="connsiteX1" fmla="*/ 3412 w 1723030"/>
              <a:gd name="connsiteY1" fmla="*/ 462972 h 470634"/>
              <a:gd name="connsiteX2" fmla="*/ 1723030 w 1723030"/>
              <a:gd name="connsiteY2" fmla="*/ 0 h 470634"/>
              <a:gd name="connsiteX0" fmla="*/ 224050 w 1947080"/>
              <a:gd name="connsiteY0" fmla="*/ 470634 h 541210"/>
              <a:gd name="connsiteX1" fmla="*/ 227462 w 1947080"/>
              <a:gd name="connsiteY1" fmla="*/ 462972 h 541210"/>
              <a:gd name="connsiteX2" fmla="*/ 1947080 w 1947080"/>
              <a:gd name="connsiteY2" fmla="*/ 0 h 541210"/>
              <a:gd name="connsiteX0" fmla="*/ 0 w 1723030"/>
              <a:gd name="connsiteY0" fmla="*/ 1035177 h 1035177"/>
              <a:gd name="connsiteX1" fmla="*/ 536812 w 1723030"/>
              <a:gd name="connsiteY1" fmla="*/ 193079 h 1035177"/>
              <a:gd name="connsiteX2" fmla="*/ 1723030 w 1723030"/>
              <a:gd name="connsiteY2" fmla="*/ 564543 h 1035177"/>
              <a:gd name="connsiteX0" fmla="*/ 0 w 1758287"/>
              <a:gd name="connsiteY0" fmla="*/ 1099364 h 1099364"/>
              <a:gd name="connsiteX1" fmla="*/ 572069 w 1758287"/>
              <a:gd name="connsiteY1" fmla="*/ 193079 h 1099364"/>
              <a:gd name="connsiteX2" fmla="*/ 1758287 w 1758287"/>
              <a:gd name="connsiteY2" fmla="*/ 564543 h 1099364"/>
              <a:gd name="connsiteX0" fmla="*/ 0 w 1758287"/>
              <a:gd name="connsiteY0" fmla="*/ 534821 h 534821"/>
              <a:gd name="connsiteX1" fmla="*/ 1758287 w 1758287"/>
              <a:gd name="connsiteY1" fmla="*/ 0 h 534821"/>
              <a:gd name="connsiteX0" fmla="*/ 0 w 1245892"/>
              <a:gd name="connsiteY0" fmla="*/ 1426189 h 1426189"/>
              <a:gd name="connsiteX1" fmla="*/ 1245892 w 124589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138523 w 359625"/>
              <a:gd name="connsiteY0" fmla="*/ 1426189 h 1426189"/>
              <a:gd name="connsiteX1" fmla="*/ 359625 w 359625"/>
              <a:gd name="connsiteY1" fmla="*/ 0 h 1426189"/>
              <a:gd name="connsiteX0" fmla="*/ 138523 w 166520"/>
              <a:gd name="connsiteY0" fmla="*/ 1354348 h 1354348"/>
              <a:gd name="connsiteX1" fmla="*/ 166520 w 166520"/>
              <a:gd name="connsiteY1" fmla="*/ 0 h 1354348"/>
              <a:gd name="connsiteX0" fmla="*/ 138523 w 2088002"/>
              <a:gd name="connsiteY0" fmla="*/ 1889169 h 1889169"/>
              <a:gd name="connsiteX1" fmla="*/ 2088002 w 2088002"/>
              <a:gd name="connsiteY1" fmla="*/ 0 h 1889169"/>
              <a:gd name="connsiteX0" fmla="*/ 138523 w 2472298"/>
              <a:gd name="connsiteY0" fmla="*/ 706885 h 1075848"/>
              <a:gd name="connsiteX1" fmla="*/ 2472298 w 2472298"/>
              <a:gd name="connsiteY1" fmla="*/ 600452 h 1075848"/>
              <a:gd name="connsiteX0" fmla="*/ 0 w 2333775"/>
              <a:gd name="connsiteY0" fmla="*/ 1161883 h 1530846"/>
              <a:gd name="connsiteX1" fmla="*/ 2333775 w 2333775"/>
              <a:gd name="connsiteY1" fmla="*/ 1055450 h 1530846"/>
              <a:gd name="connsiteX0" fmla="*/ 0 w 2333775"/>
              <a:gd name="connsiteY0" fmla="*/ 1161883 h 1161883"/>
              <a:gd name="connsiteX1" fmla="*/ 2333775 w 2333775"/>
              <a:gd name="connsiteY1" fmla="*/ 1055450 h 1161883"/>
              <a:gd name="connsiteX0" fmla="*/ 0 w 1693281"/>
              <a:gd name="connsiteY0" fmla="*/ 1161883 h 1161883"/>
              <a:gd name="connsiteX1" fmla="*/ 1693281 w 1693281"/>
              <a:gd name="connsiteY1" fmla="*/ 1055450 h 1161883"/>
              <a:gd name="connsiteX0" fmla="*/ 0 w 1802345"/>
              <a:gd name="connsiteY0" fmla="*/ 1161883 h 1213477"/>
              <a:gd name="connsiteX1" fmla="*/ 1802345 w 1802345"/>
              <a:gd name="connsiteY1" fmla="*/ 1213478 h 1213477"/>
              <a:gd name="connsiteX0" fmla="*/ 0 w 1802345"/>
              <a:gd name="connsiteY0" fmla="*/ 505400 h 556996"/>
              <a:gd name="connsiteX1" fmla="*/ 1802345 w 1802345"/>
              <a:gd name="connsiteY1" fmla="*/ 556995 h 556996"/>
              <a:gd name="connsiteX0" fmla="*/ 0 w 1802345"/>
              <a:gd name="connsiteY0" fmla="*/ 458151 h 541565"/>
              <a:gd name="connsiteX1" fmla="*/ 1802345 w 1802345"/>
              <a:gd name="connsiteY1" fmla="*/ 509746 h 541565"/>
              <a:gd name="connsiteX0" fmla="*/ 0 w 1637224"/>
              <a:gd name="connsiteY0" fmla="*/ 458153 h 458152"/>
              <a:gd name="connsiteX1" fmla="*/ 1637224 w 1637224"/>
              <a:gd name="connsiteY1" fmla="*/ 231902 h 45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7224" h="458152">
                <a:moveTo>
                  <a:pt x="0" y="458153"/>
                </a:moveTo>
                <a:cubicBezTo>
                  <a:pt x="729941" y="1"/>
                  <a:pt x="878049" y="263720"/>
                  <a:pt x="1637224" y="231902"/>
                </a:cubicBezTo>
              </a:path>
            </a:pathLst>
          </a:custGeom>
          <a:ln w="539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4000496" y="5929330"/>
            <a:ext cx="61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ISR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86041" y="581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Crédal</a:t>
            </a:r>
            <a:endParaRPr lang="fr-BE" dirty="0"/>
          </a:p>
        </p:txBody>
      </p:sp>
      <p:sp>
        <p:nvSpPr>
          <p:cNvPr id="26" name="Freeform 25"/>
          <p:cNvSpPr/>
          <p:nvPr/>
        </p:nvSpPr>
        <p:spPr>
          <a:xfrm rot="2229354">
            <a:off x="1891837" y="5571227"/>
            <a:ext cx="973908" cy="259695"/>
          </a:xfrm>
          <a:custGeom>
            <a:avLst/>
            <a:gdLst>
              <a:gd name="connsiteX0" fmla="*/ 2620370 w 3316406"/>
              <a:gd name="connsiteY0" fmla="*/ 814316 h 814316"/>
              <a:gd name="connsiteX1" fmla="*/ 2879678 w 3316406"/>
              <a:gd name="connsiteY1" fmla="*/ 131928 h 814316"/>
              <a:gd name="connsiteX2" fmla="*/ 0 w 3316406"/>
              <a:gd name="connsiteY2" fmla="*/ 22746 h 814316"/>
              <a:gd name="connsiteX0" fmla="*/ 3077570 w 3425588"/>
              <a:gd name="connsiteY0" fmla="*/ 814316 h 814316"/>
              <a:gd name="connsiteX1" fmla="*/ 2879678 w 3425588"/>
              <a:gd name="connsiteY1" fmla="*/ 131928 h 814316"/>
              <a:gd name="connsiteX2" fmla="*/ 0 w 3425588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995505 h 995505"/>
              <a:gd name="connsiteX1" fmla="*/ 2879678 w 3392606"/>
              <a:gd name="connsiteY1" fmla="*/ 313117 h 995505"/>
              <a:gd name="connsiteX2" fmla="*/ 0 w 3392606"/>
              <a:gd name="connsiteY2" fmla="*/ 11373 h 995505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35086 h 1135086"/>
              <a:gd name="connsiteX1" fmla="*/ 2879678 w 3392606"/>
              <a:gd name="connsiteY1" fmla="*/ 195949 h 1135086"/>
              <a:gd name="connsiteX2" fmla="*/ 2199564 w 3392606"/>
              <a:gd name="connsiteY2" fmla="*/ 7499 h 1135086"/>
              <a:gd name="connsiteX3" fmla="*/ 0 w 3392606"/>
              <a:gd name="connsiteY3" fmla="*/ 150954 h 1135086"/>
              <a:gd name="connsiteX0" fmla="*/ 3077570 w 3323230"/>
              <a:gd name="connsiteY0" fmla="*/ 1214289 h 1214289"/>
              <a:gd name="connsiteX1" fmla="*/ 2879678 w 3323230"/>
              <a:gd name="connsiteY1" fmla="*/ 275152 h 1214289"/>
              <a:gd name="connsiteX2" fmla="*/ 2199564 w 3323230"/>
              <a:gd name="connsiteY2" fmla="*/ 86702 h 1214289"/>
              <a:gd name="connsiteX3" fmla="*/ 0 w 3323230"/>
              <a:gd name="connsiteY3" fmla="*/ 230157 h 1214289"/>
              <a:gd name="connsiteX0" fmla="*/ 938852 w 1184512"/>
              <a:gd name="connsiteY0" fmla="*/ 1754380 h 1754380"/>
              <a:gd name="connsiteX1" fmla="*/ 740960 w 1184512"/>
              <a:gd name="connsiteY1" fmla="*/ 815243 h 1754380"/>
              <a:gd name="connsiteX2" fmla="*/ 60846 w 1184512"/>
              <a:gd name="connsiteY2" fmla="*/ 626793 h 1754380"/>
              <a:gd name="connsiteX3" fmla="*/ 375882 w 1184512"/>
              <a:gd name="connsiteY3" fmla="*/ 0 h 1754380"/>
              <a:gd name="connsiteX0" fmla="*/ 1243842 w 1489502"/>
              <a:gd name="connsiteY0" fmla="*/ 1754380 h 1754380"/>
              <a:gd name="connsiteX1" fmla="*/ 1045950 w 1489502"/>
              <a:gd name="connsiteY1" fmla="*/ 815243 h 1754380"/>
              <a:gd name="connsiteX2" fmla="*/ 365836 w 1489502"/>
              <a:gd name="connsiteY2" fmla="*/ 626793 h 1754380"/>
              <a:gd name="connsiteX3" fmla="*/ 680872 w 1489502"/>
              <a:gd name="connsiteY3" fmla="*/ 0 h 1754380"/>
              <a:gd name="connsiteX0" fmla="*/ 0 w 2056074"/>
              <a:gd name="connsiteY0" fmla="*/ 590417 h 961053"/>
              <a:gd name="connsiteX1" fmla="*/ 1859508 w 2056074"/>
              <a:gd name="connsiteY1" fmla="*/ 935026 h 961053"/>
              <a:gd name="connsiteX2" fmla="*/ 1179394 w 2056074"/>
              <a:gd name="connsiteY2" fmla="*/ 746576 h 961053"/>
              <a:gd name="connsiteX3" fmla="*/ 1494430 w 2056074"/>
              <a:gd name="connsiteY3" fmla="*/ 119783 h 961053"/>
              <a:gd name="connsiteX0" fmla="*/ 0 w 2108580"/>
              <a:gd name="connsiteY0" fmla="*/ 590417 h 1013465"/>
              <a:gd name="connsiteX1" fmla="*/ 1859508 w 2108580"/>
              <a:gd name="connsiteY1" fmla="*/ 935026 h 1013465"/>
              <a:gd name="connsiteX2" fmla="*/ 1494430 w 2108580"/>
              <a:gd name="connsiteY2" fmla="*/ 119783 h 1013465"/>
              <a:gd name="connsiteX0" fmla="*/ 0 w 1494430"/>
              <a:gd name="connsiteY0" fmla="*/ 470634 h 470635"/>
              <a:gd name="connsiteX1" fmla="*/ 1494430 w 1494430"/>
              <a:gd name="connsiteY1" fmla="*/ 0 h 470635"/>
              <a:gd name="connsiteX0" fmla="*/ 0 w 1723030"/>
              <a:gd name="connsiteY0" fmla="*/ 470634 h 470634"/>
              <a:gd name="connsiteX1" fmla="*/ 1723030 w 1723030"/>
              <a:gd name="connsiteY1" fmla="*/ 0 h 470634"/>
              <a:gd name="connsiteX0" fmla="*/ 0 w 1723030"/>
              <a:gd name="connsiteY0" fmla="*/ 470634 h 470634"/>
              <a:gd name="connsiteX1" fmla="*/ 3412 w 1723030"/>
              <a:gd name="connsiteY1" fmla="*/ 462972 h 470634"/>
              <a:gd name="connsiteX2" fmla="*/ 1723030 w 1723030"/>
              <a:gd name="connsiteY2" fmla="*/ 0 h 470634"/>
              <a:gd name="connsiteX0" fmla="*/ 224050 w 1947080"/>
              <a:gd name="connsiteY0" fmla="*/ 470634 h 541210"/>
              <a:gd name="connsiteX1" fmla="*/ 227462 w 1947080"/>
              <a:gd name="connsiteY1" fmla="*/ 462972 h 541210"/>
              <a:gd name="connsiteX2" fmla="*/ 1947080 w 1947080"/>
              <a:gd name="connsiteY2" fmla="*/ 0 h 541210"/>
              <a:gd name="connsiteX0" fmla="*/ 0 w 1723030"/>
              <a:gd name="connsiteY0" fmla="*/ 1035177 h 1035177"/>
              <a:gd name="connsiteX1" fmla="*/ 536812 w 1723030"/>
              <a:gd name="connsiteY1" fmla="*/ 193079 h 1035177"/>
              <a:gd name="connsiteX2" fmla="*/ 1723030 w 1723030"/>
              <a:gd name="connsiteY2" fmla="*/ 564543 h 1035177"/>
              <a:gd name="connsiteX0" fmla="*/ 0 w 1758287"/>
              <a:gd name="connsiteY0" fmla="*/ 1099364 h 1099364"/>
              <a:gd name="connsiteX1" fmla="*/ 572069 w 1758287"/>
              <a:gd name="connsiteY1" fmla="*/ 193079 h 1099364"/>
              <a:gd name="connsiteX2" fmla="*/ 1758287 w 1758287"/>
              <a:gd name="connsiteY2" fmla="*/ 564543 h 1099364"/>
              <a:gd name="connsiteX0" fmla="*/ 0 w 1758287"/>
              <a:gd name="connsiteY0" fmla="*/ 534821 h 534821"/>
              <a:gd name="connsiteX1" fmla="*/ 1758287 w 1758287"/>
              <a:gd name="connsiteY1" fmla="*/ 0 h 534821"/>
              <a:gd name="connsiteX0" fmla="*/ 0 w 1245892"/>
              <a:gd name="connsiteY0" fmla="*/ 1426189 h 1426189"/>
              <a:gd name="connsiteX1" fmla="*/ 1245892 w 124589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138523 w 359625"/>
              <a:gd name="connsiteY0" fmla="*/ 1426189 h 1426189"/>
              <a:gd name="connsiteX1" fmla="*/ 359625 w 359625"/>
              <a:gd name="connsiteY1" fmla="*/ 0 h 1426189"/>
              <a:gd name="connsiteX0" fmla="*/ 138523 w 166520"/>
              <a:gd name="connsiteY0" fmla="*/ 1354348 h 1354348"/>
              <a:gd name="connsiteX1" fmla="*/ 166520 w 166520"/>
              <a:gd name="connsiteY1" fmla="*/ 0 h 1354348"/>
              <a:gd name="connsiteX0" fmla="*/ 138523 w 2088002"/>
              <a:gd name="connsiteY0" fmla="*/ 1889169 h 1889169"/>
              <a:gd name="connsiteX1" fmla="*/ 2088002 w 2088002"/>
              <a:gd name="connsiteY1" fmla="*/ 0 h 1889169"/>
              <a:gd name="connsiteX0" fmla="*/ 138523 w 2472298"/>
              <a:gd name="connsiteY0" fmla="*/ 706885 h 1075848"/>
              <a:gd name="connsiteX1" fmla="*/ 2472298 w 2472298"/>
              <a:gd name="connsiteY1" fmla="*/ 600452 h 1075848"/>
              <a:gd name="connsiteX0" fmla="*/ 0 w 2333775"/>
              <a:gd name="connsiteY0" fmla="*/ 1161883 h 1530846"/>
              <a:gd name="connsiteX1" fmla="*/ 2333775 w 2333775"/>
              <a:gd name="connsiteY1" fmla="*/ 1055450 h 1530846"/>
              <a:gd name="connsiteX0" fmla="*/ 0 w 2333775"/>
              <a:gd name="connsiteY0" fmla="*/ 1161883 h 1161883"/>
              <a:gd name="connsiteX1" fmla="*/ 2333775 w 2333775"/>
              <a:gd name="connsiteY1" fmla="*/ 1055450 h 1161883"/>
              <a:gd name="connsiteX0" fmla="*/ 0 w 1693281"/>
              <a:gd name="connsiteY0" fmla="*/ 1161883 h 1161883"/>
              <a:gd name="connsiteX1" fmla="*/ 1693281 w 1693281"/>
              <a:gd name="connsiteY1" fmla="*/ 1055450 h 1161883"/>
              <a:gd name="connsiteX0" fmla="*/ 0 w 1802345"/>
              <a:gd name="connsiteY0" fmla="*/ 1161883 h 1213477"/>
              <a:gd name="connsiteX1" fmla="*/ 1802345 w 1802345"/>
              <a:gd name="connsiteY1" fmla="*/ 1213478 h 1213477"/>
              <a:gd name="connsiteX0" fmla="*/ 0 w 1802345"/>
              <a:gd name="connsiteY0" fmla="*/ 505400 h 556996"/>
              <a:gd name="connsiteX1" fmla="*/ 1802345 w 1802345"/>
              <a:gd name="connsiteY1" fmla="*/ 556995 h 556996"/>
              <a:gd name="connsiteX0" fmla="*/ 0 w 1802345"/>
              <a:gd name="connsiteY0" fmla="*/ 458151 h 541565"/>
              <a:gd name="connsiteX1" fmla="*/ 1802345 w 1802345"/>
              <a:gd name="connsiteY1" fmla="*/ 509746 h 541565"/>
              <a:gd name="connsiteX0" fmla="*/ 0 w 1637224"/>
              <a:gd name="connsiteY0" fmla="*/ 458153 h 458152"/>
              <a:gd name="connsiteX1" fmla="*/ 1637224 w 1637224"/>
              <a:gd name="connsiteY1" fmla="*/ 231902 h 45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7224" h="458152">
                <a:moveTo>
                  <a:pt x="0" y="458153"/>
                </a:moveTo>
                <a:cubicBezTo>
                  <a:pt x="729941" y="1"/>
                  <a:pt x="878049" y="263720"/>
                  <a:pt x="1637224" y="231902"/>
                </a:cubicBezTo>
              </a:path>
            </a:pathLst>
          </a:custGeom>
          <a:ln w="539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Freeform 26"/>
          <p:cNvSpPr/>
          <p:nvPr/>
        </p:nvSpPr>
        <p:spPr>
          <a:xfrm rot="18729004" flipV="1">
            <a:off x="3388992" y="5562357"/>
            <a:ext cx="1170617" cy="360066"/>
          </a:xfrm>
          <a:custGeom>
            <a:avLst/>
            <a:gdLst>
              <a:gd name="connsiteX0" fmla="*/ 2620370 w 3316406"/>
              <a:gd name="connsiteY0" fmla="*/ 814316 h 814316"/>
              <a:gd name="connsiteX1" fmla="*/ 2879678 w 3316406"/>
              <a:gd name="connsiteY1" fmla="*/ 131928 h 814316"/>
              <a:gd name="connsiteX2" fmla="*/ 0 w 3316406"/>
              <a:gd name="connsiteY2" fmla="*/ 22746 h 814316"/>
              <a:gd name="connsiteX0" fmla="*/ 3077570 w 3425588"/>
              <a:gd name="connsiteY0" fmla="*/ 814316 h 814316"/>
              <a:gd name="connsiteX1" fmla="*/ 2879678 w 3425588"/>
              <a:gd name="connsiteY1" fmla="*/ 131928 h 814316"/>
              <a:gd name="connsiteX2" fmla="*/ 0 w 3425588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814316 h 814316"/>
              <a:gd name="connsiteX1" fmla="*/ 2879678 w 3392606"/>
              <a:gd name="connsiteY1" fmla="*/ 131928 h 814316"/>
              <a:gd name="connsiteX2" fmla="*/ 0 w 3392606"/>
              <a:gd name="connsiteY2" fmla="*/ 22746 h 814316"/>
              <a:gd name="connsiteX0" fmla="*/ 3077570 w 3392606"/>
              <a:gd name="connsiteY0" fmla="*/ 995505 h 995505"/>
              <a:gd name="connsiteX1" fmla="*/ 2879678 w 3392606"/>
              <a:gd name="connsiteY1" fmla="*/ 313117 h 995505"/>
              <a:gd name="connsiteX2" fmla="*/ 0 w 3392606"/>
              <a:gd name="connsiteY2" fmla="*/ 11373 h 995505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77878 h 1177878"/>
              <a:gd name="connsiteX1" fmla="*/ 2879678 w 3392606"/>
              <a:gd name="connsiteY1" fmla="*/ 495490 h 1177878"/>
              <a:gd name="connsiteX2" fmla="*/ 2199564 w 3392606"/>
              <a:gd name="connsiteY2" fmla="*/ 50291 h 1177878"/>
              <a:gd name="connsiteX3" fmla="*/ 0 w 3392606"/>
              <a:gd name="connsiteY3" fmla="*/ 193746 h 1177878"/>
              <a:gd name="connsiteX0" fmla="*/ 3077570 w 3392606"/>
              <a:gd name="connsiteY0" fmla="*/ 1135086 h 1135086"/>
              <a:gd name="connsiteX1" fmla="*/ 2879678 w 3392606"/>
              <a:gd name="connsiteY1" fmla="*/ 195949 h 1135086"/>
              <a:gd name="connsiteX2" fmla="*/ 2199564 w 3392606"/>
              <a:gd name="connsiteY2" fmla="*/ 7499 h 1135086"/>
              <a:gd name="connsiteX3" fmla="*/ 0 w 3392606"/>
              <a:gd name="connsiteY3" fmla="*/ 150954 h 1135086"/>
              <a:gd name="connsiteX0" fmla="*/ 3077570 w 3323230"/>
              <a:gd name="connsiteY0" fmla="*/ 1214289 h 1214289"/>
              <a:gd name="connsiteX1" fmla="*/ 2879678 w 3323230"/>
              <a:gd name="connsiteY1" fmla="*/ 275152 h 1214289"/>
              <a:gd name="connsiteX2" fmla="*/ 2199564 w 3323230"/>
              <a:gd name="connsiteY2" fmla="*/ 86702 h 1214289"/>
              <a:gd name="connsiteX3" fmla="*/ 0 w 3323230"/>
              <a:gd name="connsiteY3" fmla="*/ 230157 h 1214289"/>
              <a:gd name="connsiteX0" fmla="*/ 938852 w 1184512"/>
              <a:gd name="connsiteY0" fmla="*/ 1754380 h 1754380"/>
              <a:gd name="connsiteX1" fmla="*/ 740960 w 1184512"/>
              <a:gd name="connsiteY1" fmla="*/ 815243 h 1754380"/>
              <a:gd name="connsiteX2" fmla="*/ 60846 w 1184512"/>
              <a:gd name="connsiteY2" fmla="*/ 626793 h 1754380"/>
              <a:gd name="connsiteX3" fmla="*/ 375882 w 1184512"/>
              <a:gd name="connsiteY3" fmla="*/ 0 h 1754380"/>
              <a:gd name="connsiteX0" fmla="*/ 1243842 w 1489502"/>
              <a:gd name="connsiteY0" fmla="*/ 1754380 h 1754380"/>
              <a:gd name="connsiteX1" fmla="*/ 1045950 w 1489502"/>
              <a:gd name="connsiteY1" fmla="*/ 815243 h 1754380"/>
              <a:gd name="connsiteX2" fmla="*/ 365836 w 1489502"/>
              <a:gd name="connsiteY2" fmla="*/ 626793 h 1754380"/>
              <a:gd name="connsiteX3" fmla="*/ 680872 w 1489502"/>
              <a:gd name="connsiteY3" fmla="*/ 0 h 1754380"/>
              <a:gd name="connsiteX0" fmla="*/ 0 w 2056074"/>
              <a:gd name="connsiteY0" fmla="*/ 590417 h 961053"/>
              <a:gd name="connsiteX1" fmla="*/ 1859508 w 2056074"/>
              <a:gd name="connsiteY1" fmla="*/ 935026 h 961053"/>
              <a:gd name="connsiteX2" fmla="*/ 1179394 w 2056074"/>
              <a:gd name="connsiteY2" fmla="*/ 746576 h 961053"/>
              <a:gd name="connsiteX3" fmla="*/ 1494430 w 2056074"/>
              <a:gd name="connsiteY3" fmla="*/ 119783 h 961053"/>
              <a:gd name="connsiteX0" fmla="*/ 0 w 2108580"/>
              <a:gd name="connsiteY0" fmla="*/ 590417 h 1013465"/>
              <a:gd name="connsiteX1" fmla="*/ 1859508 w 2108580"/>
              <a:gd name="connsiteY1" fmla="*/ 935026 h 1013465"/>
              <a:gd name="connsiteX2" fmla="*/ 1494430 w 2108580"/>
              <a:gd name="connsiteY2" fmla="*/ 119783 h 1013465"/>
              <a:gd name="connsiteX0" fmla="*/ 0 w 1494430"/>
              <a:gd name="connsiteY0" fmla="*/ 470634 h 470635"/>
              <a:gd name="connsiteX1" fmla="*/ 1494430 w 1494430"/>
              <a:gd name="connsiteY1" fmla="*/ 0 h 470635"/>
              <a:gd name="connsiteX0" fmla="*/ 0 w 1723030"/>
              <a:gd name="connsiteY0" fmla="*/ 470634 h 470634"/>
              <a:gd name="connsiteX1" fmla="*/ 1723030 w 1723030"/>
              <a:gd name="connsiteY1" fmla="*/ 0 h 470634"/>
              <a:gd name="connsiteX0" fmla="*/ 0 w 1723030"/>
              <a:gd name="connsiteY0" fmla="*/ 470634 h 470634"/>
              <a:gd name="connsiteX1" fmla="*/ 3412 w 1723030"/>
              <a:gd name="connsiteY1" fmla="*/ 462972 h 470634"/>
              <a:gd name="connsiteX2" fmla="*/ 1723030 w 1723030"/>
              <a:gd name="connsiteY2" fmla="*/ 0 h 470634"/>
              <a:gd name="connsiteX0" fmla="*/ 224050 w 1947080"/>
              <a:gd name="connsiteY0" fmla="*/ 470634 h 541210"/>
              <a:gd name="connsiteX1" fmla="*/ 227462 w 1947080"/>
              <a:gd name="connsiteY1" fmla="*/ 462972 h 541210"/>
              <a:gd name="connsiteX2" fmla="*/ 1947080 w 1947080"/>
              <a:gd name="connsiteY2" fmla="*/ 0 h 541210"/>
              <a:gd name="connsiteX0" fmla="*/ 0 w 1723030"/>
              <a:gd name="connsiteY0" fmla="*/ 1035177 h 1035177"/>
              <a:gd name="connsiteX1" fmla="*/ 536812 w 1723030"/>
              <a:gd name="connsiteY1" fmla="*/ 193079 h 1035177"/>
              <a:gd name="connsiteX2" fmla="*/ 1723030 w 1723030"/>
              <a:gd name="connsiteY2" fmla="*/ 564543 h 1035177"/>
              <a:gd name="connsiteX0" fmla="*/ 0 w 1758287"/>
              <a:gd name="connsiteY0" fmla="*/ 1099364 h 1099364"/>
              <a:gd name="connsiteX1" fmla="*/ 572069 w 1758287"/>
              <a:gd name="connsiteY1" fmla="*/ 193079 h 1099364"/>
              <a:gd name="connsiteX2" fmla="*/ 1758287 w 1758287"/>
              <a:gd name="connsiteY2" fmla="*/ 564543 h 1099364"/>
              <a:gd name="connsiteX0" fmla="*/ 0 w 1758287"/>
              <a:gd name="connsiteY0" fmla="*/ 534821 h 534821"/>
              <a:gd name="connsiteX1" fmla="*/ 1758287 w 1758287"/>
              <a:gd name="connsiteY1" fmla="*/ 0 h 534821"/>
              <a:gd name="connsiteX0" fmla="*/ 0 w 1245892"/>
              <a:gd name="connsiteY0" fmla="*/ 1426189 h 1426189"/>
              <a:gd name="connsiteX1" fmla="*/ 1245892 w 124589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0 w 221102"/>
              <a:gd name="connsiteY0" fmla="*/ 1426189 h 1426189"/>
              <a:gd name="connsiteX1" fmla="*/ 221102 w 221102"/>
              <a:gd name="connsiteY1" fmla="*/ 0 h 1426189"/>
              <a:gd name="connsiteX0" fmla="*/ 138523 w 359625"/>
              <a:gd name="connsiteY0" fmla="*/ 1426189 h 1426189"/>
              <a:gd name="connsiteX1" fmla="*/ 359625 w 359625"/>
              <a:gd name="connsiteY1" fmla="*/ 0 h 1426189"/>
              <a:gd name="connsiteX0" fmla="*/ 138523 w 166520"/>
              <a:gd name="connsiteY0" fmla="*/ 1354348 h 1354348"/>
              <a:gd name="connsiteX1" fmla="*/ 166520 w 166520"/>
              <a:gd name="connsiteY1" fmla="*/ 0 h 1354348"/>
              <a:gd name="connsiteX0" fmla="*/ 138523 w 2088002"/>
              <a:gd name="connsiteY0" fmla="*/ 1889169 h 1889169"/>
              <a:gd name="connsiteX1" fmla="*/ 2088002 w 2088002"/>
              <a:gd name="connsiteY1" fmla="*/ 0 h 1889169"/>
              <a:gd name="connsiteX0" fmla="*/ 138523 w 2472298"/>
              <a:gd name="connsiteY0" fmla="*/ 706885 h 1075848"/>
              <a:gd name="connsiteX1" fmla="*/ 2472298 w 2472298"/>
              <a:gd name="connsiteY1" fmla="*/ 600452 h 1075848"/>
              <a:gd name="connsiteX0" fmla="*/ 0 w 2333775"/>
              <a:gd name="connsiteY0" fmla="*/ 1161883 h 1530846"/>
              <a:gd name="connsiteX1" fmla="*/ 2333775 w 2333775"/>
              <a:gd name="connsiteY1" fmla="*/ 1055450 h 1530846"/>
              <a:gd name="connsiteX0" fmla="*/ 0 w 2333775"/>
              <a:gd name="connsiteY0" fmla="*/ 1161883 h 1161883"/>
              <a:gd name="connsiteX1" fmla="*/ 2333775 w 2333775"/>
              <a:gd name="connsiteY1" fmla="*/ 1055450 h 1161883"/>
              <a:gd name="connsiteX0" fmla="*/ 0 w 1693281"/>
              <a:gd name="connsiteY0" fmla="*/ 1161883 h 1161883"/>
              <a:gd name="connsiteX1" fmla="*/ 1693281 w 1693281"/>
              <a:gd name="connsiteY1" fmla="*/ 1055450 h 1161883"/>
              <a:gd name="connsiteX0" fmla="*/ 0 w 1802345"/>
              <a:gd name="connsiteY0" fmla="*/ 1161883 h 1213477"/>
              <a:gd name="connsiteX1" fmla="*/ 1802345 w 1802345"/>
              <a:gd name="connsiteY1" fmla="*/ 1213478 h 1213477"/>
              <a:gd name="connsiteX0" fmla="*/ 0 w 1802345"/>
              <a:gd name="connsiteY0" fmla="*/ 505400 h 556996"/>
              <a:gd name="connsiteX1" fmla="*/ 1802345 w 1802345"/>
              <a:gd name="connsiteY1" fmla="*/ 556995 h 556996"/>
              <a:gd name="connsiteX0" fmla="*/ 0 w 1802345"/>
              <a:gd name="connsiteY0" fmla="*/ 458151 h 541565"/>
              <a:gd name="connsiteX1" fmla="*/ 1802345 w 1802345"/>
              <a:gd name="connsiteY1" fmla="*/ 509746 h 541565"/>
              <a:gd name="connsiteX0" fmla="*/ 0 w 1637224"/>
              <a:gd name="connsiteY0" fmla="*/ 458153 h 458152"/>
              <a:gd name="connsiteX1" fmla="*/ 1637224 w 1637224"/>
              <a:gd name="connsiteY1" fmla="*/ 231902 h 45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7224" h="458152">
                <a:moveTo>
                  <a:pt x="0" y="458153"/>
                </a:moveTo>
                <a:cubicBezTo>
                  <a:pt x="729941" y="1"/>
                  <a:pt x="878049" y="263720"/>
                  <a:pt x="1637224" y="231902"/>
                </a:cubicBezTo>
              </a:path>
            </a:pathLst>
          </a:custGeom>
          <a:ln w="53975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8" name="Image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8336" y="6255530"/>
            <a:ext cx="395761" cy="3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81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r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Le </a:t>
            </a:r>
            <a:r>
              <a:rPr lang="fr-BE" sz="3200" dirty="0" err="1"/>
              <a:t>Ropi</a:t>
            </a:r>
            <a:r>
              <a:rPr lang="fr-BE" sz="3200" dirty="0"/>
              <a:t> aujourd’hui - échéancier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" y="1556792"/>
            <a:ext cx="9144000" cy="1155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>
                <a:solidFill>
                  <a:schemeClr val="accent1">
                    <a:lumMod val="50000"/>
                  </a:schemeClr>
                </a:solidFill>
                <a:latin typeface="Rupture" pitchFamily="18" charset="0"/>
              </a:rPr>
              <a:t>2016</a:t>
            </a:r>
          </a:p>
          <a:p>
            <a:pPr algn="ctr"/>
            <a:endParaRPr lang="fr-BE" sz="2400" dirty="0">
              <a:solidFill>
                <a:schemeClr val="accent1">
                  <a:lumMod val="50000"/>
                </a:schemeClr>
              </a:solidFill>
              <a:latin typeface="Rupture" pitchFamily="18" charset="0"/>
            </a:endParaRPr>
          </a:p>
          <a:p>
            <a:pPr algn="ctr"/>
            <a:r>
              <a:rPr lang="fr-BE" sz="28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15" name="TextBox 7"/>
          <p:cNvSpPr txBox="1"/>
          <p:nvPr/>
        </p:nvSpPr>
        <p:spPr>
          <a:xfrm>
            <a:off x="208780" y="2266969"/>
            <a:ext cx="6962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Janvier</a:t>
            </a:r>
          </a:p>
        </p:txBody>
      </p:sp>
      <p:sp>
        <p:nvSpPr>
          <p:cNvPr id="116" name="TextBox 8"/>
          <p:cNvSpPr txBox="1"/>
          <p:nvPr/>
        </p:nvSpPr>
        <p:spPr>
          <a:xfrm>
            <a:off x="964351" y="2261998"/>
            <a:ext cx="69089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Février</a:t>
            </a:r>
          </a:p>
        </p:txBody>
      </p:sp>
      <p:sp>
        <p:nvSpPr>
          <p:cNvPr id="117" name="TextBox 9"/>
          <p:cNvSpPr txBox="1"/>
          <p:nvPr/>
        </p:nvSpPr>
        <p:spPr>
          <a:xfrm>
            <a:off x="1764661" y="2271940"/>
            <a:ext cx="55508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Mars</a:t>
            </a:r>
          </a:p>
        </p:txBody>
      </p:sp>
      <p:sp>
        <p:nvSpPr>
          <p:cNvPr id="118" name="TextBox 10"/>
          <p:cNvSpPr txBox="1"/>
          <p:nvPr/>
        </p:nvSpPr>
        <p:spPr>
          <a:xfrm>
            <a:off x="2341275" y="2266971"/>
            <a:ext cx="51315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Avril</a:t>
            </a:r>
          </a:p>
        </p:txBody>
      </p:sp>
      <p:sp>
        <p:nvSpPr>
          <p:cNvPr id="119" name="TextBox 11"/>
          <p:cNvSpPr txBox="1"/>
          <p:nvPr/>
        </p:nvSpPr>
        <p:spPr>
          <a:xfrm>
            <a:off x="2932808" y="2262000"/>
            <a:ext cx="46679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Mai</a:t>
            </a:r>
          </a:p>
        </p:txBody>
      </p:sp>
      <p:sp>
        <p:nvSpPr>
          <p:cNvPr id="120" name="TextBox 12"/>
          <p:cNvSpPr txBox="1"/>
          <p:nvPr/>
        </p:nvSpPr>
        <p:spPr>
          <a:xfrm>
            <a:off x="3464691" y="2257029"/>
            <a:ext cx="47320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Juin</a:t>
            </a:r>
          </a:p>
        </p:txBody>
      </p:sp>
      <p:sp>
        <p:nvSpPr>
          <p:cNvPr id="121" name="TextBox 13"/>
          <p:cNvSpPr txBox="1"/>
          <p:nvPr/>
        </p:nvSpPr>
        <p:spPr>
          <a:xfrm>
            <a:off x="3981661" y="2252058"/>
            <a:ext cx="611706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Juillet</a:t>
            </a:r>
          </a:p>
        </p:txBody>
      </p:sp>
      <p:sp>
        <p:nvSpPr>
          <p:cNvPr id="122" name="TextBox 14"/>
          <p:cNvSpPr txBox="1"/>
          <p:nvPr/>
        </p:nvSpPr>
        <p:spPr>
          <a:xfrm>
            <a:off x="4632844" y="2247087"/>
            <a:ext cx="53893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Aout</a:t>
            </a:r>
          </a:p>
        </p:txBody>
      </p:sp>
      <p:sp>
        <p:nvSpPr>
          <p:cNvPr id="123" name="TextBox 15"/>
          <p:cNvSpPr txBox="1"/>
          <p:nvPr/>
        </p:nvSpPr>
        <p:spPr>
          <a:xfrm>
            <a:off x="5239290" y="2257029"/>
            <a:ext cx="985911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Septembre</a:t>
            </a:r>
          </a:p>
        </p:txBody>
      </p:sp>
      <p:sp>
        <p:nvSpPr>
          <p:cNvPr id="124" name="TextBox 16"/>
          <p:cNvSpPr txBox="1"/>
          <p:nvPr/>
        </p:nvSpPr>
        <p:spPr>
          <a:xfrm>
            <a:off x="6263289" y="2252057"/>
            <a:ext cx="77687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Octobre</a:t>
            </a:r>
          </a:p>
        </p:txBody>
      </p:sp>
      <p:sp>
        <p:nvSpPr>
          <p:cNvPr id="125" name="TextBox 17"/>
          <p:cNvSpPr txBox="1"/>
          <p:nvPr/>
        </p:nvSpPr>
        <p:spPr>
          <a:xfrm>
            <a:off x="7063589" y="2262001"/>
            <a:ext cx="950838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400" dirty="0"/>
              <a:t>Novembre</a:t>
            </a:r>
          </a:p>
        </p:txBody>
      </p:sp>
      <p:sp>
        <p:nvSpPr>
          <p:cNvPr id="126" name="TextBox 18"/>
          <p:cNvSpPr txBox="1"/>
          <p:nvPr/>
        </p:nvSpPr>
        <p:spPr>
          <a:xfrm>
            <a:off x="8052683" y="2261998"/>
            <a:ext cx="104599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1600" dirty="0"/>
              <a:t>Décembre</a:t>
            </a:r>
          </a:p>
        </p:txBody>
      </p:sp>
      <p:sp>
        <p:nvSpPr>
          <p:cNvPr id="127" name="TextBox 19"/>
          <p:cNvSpPr txBox="1"/>
          <p:nvPr/>
        </p:nvSpPr>
        <p:spPr>
          <a:xfrm>
            <a:off x="0" y="2928392"/>
            <a:ext cx="3200400" cy="584775"/>
          </a:xfrm>
          <a:prstGeom prst="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ROI / Charte</a:t>
            </a:r>
          </a:p>
          <a:p>
            <a:pPr algn="ctr"/>
            <a:r>
              <a:rPr lang="fr-BE" sz="1600" dirty="0"/>
              <a:t>Site web</a:t>
            </a:r>
          </a:p>
        </p:txBody>
      </p:sp>
      <p:sp>
        <p:nvSpPr>
          <p:cNvPr id="128" name="TextBox 20"/>
          <p:cNvSpPr txBox="1"/>
          <p:nvPr/>
        </p:nvSpPr>
        <p:spPr>
          <a:xfrm>
            <a:off x="3581400" y="2928392"/>
            <a:ext cx="1416697" cy="584775"/>
          </a:xfrm>
          <a:prstGeom prst="rect">
            <a:avLst/>
          </a:prstGeom>
          <a:noFill/>
          <a:ln w="317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Formation des ambassadeurs</a:t>
            </a:r>
          </a:p>
        </p:txBody>
      </p:sp>
      <p:sp>
        <p:nvSpPr>
          <p:cNvPr id="129" name="TextBox 21"/>
          <p:cNvSpPr txBox="1"/>
          <p:nvPr/>
        </p:nvSpPr>
        <p:spPr>
          <a:xfrm>
            <a:off x="0" y="3821141"/>
            <a:ext cx="3200400" cy="584775"/>
          </a:xfrm>
          <a:prstGeom prst="rect">
            <a:avLst/>
          </a:prstGeom>
          <a:noFill/>
          <a:ln w="2222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Prépa des formation</a:t>
            </a:r>
          </a:p>
          <a:p>
            <a:pPr algn="ctr"/>
            <a:r>
              <a:rPr lang="fr-BE" sz="1600" dirty="0"/>
              <a:t>Impression des outils</a:t>
            </a:r>
          </a:p>
        </p:txBody>
      </p:sp>
      <p:sp>
        <p:nvSpPr>
          <p:cNvPr id="130" name="TextBox 22"/>
          <p:cNvSpPr txBox="1"/>
          <p:nvPr/>
        </p:nvSpPr>
        <p:spPr>
          <a:xfrm>
            <a:off x="4267200" y="4567694"/>
            <a:ext cx="3054886" cy="33855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0"/>
          </a:gradFill>
          <a:ln w="317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Démarchage des commerçants</a:t>
            </a:r>
          </a:p>
        </p:txBody>
      </p:sp>
      <p:sp>
        <p:nvSpPr>
          <p:cNvPr id="131" name="TextBox 23"/>
          <p:cNvSpPr txBox="1"/>
          <p:nvPr/>
        </p:nvSpPr>
        <p:spPr>
          <a:xfrm>
            <a:off x="4998097" y="5028238"/>
            <a:ext cx="2219921" cy="338554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Projection film au </a:t>
            </a:r>
            <a:r>
              <a:rPr lang="fr-BE" sz="1600" dirty="0" err="1"/>
              <a:t>Plaza</a:t>
            </a:r>
            <a:endParaRPr lang="fr-BE" sz="1600" dirty="0"/>
          </a:p>
        </p:txBody>
      </p:sp>
      <p:sp>
        <p:nvSpPr>
          <p:cNvPr id="132" name="TextBox 24"/>
          <p:cNvSpPr txBox="1"/>
          <p:nvPr/>
        </p:nvSpPr>
        <p:spPr>
          <a:xfrm>
            <a:off x="3581400" y="5747792"/>
            <a:ext cx="1524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sz="1600" dirty="0"/>
              <a:t>AG informative</a:t>
            </a:r>
          </a:p>
        </p:txBody>
      </p:sp>
      <p:sp>
        <p:nvSpPr>
          <p:cNvPr id="133" name="TextBox 25"/>
          <p:cNvSpPr txBox="1"/>
          <p:nvPr/>
        </p:nvSpPr>
        <p:spPr>
          <a:xfrm>
            <a:off x="0" y="5532840"/>
            <a:ext cx="528726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dirty="0">
                <a:solidFill>
                  <a:schemeClr val="bg2">
                    <a:lumMod val="50000"/>
                  </a:schemeClr>
                </a:solidFill>
              </a:rPr>
              <a:t>AG</a:t>
            </a:r>
          </a:p>
        </p:txBody>
      </p:sp>
      <p:sp>
        <p:nvSpPr>
          <p:cNvPr id="134" name="TextBox 26"/>
          <p:cNvSpPr txBox="1"/>
          <p:nvPr/>
        </p:nvSpPr>
        <p:spPr>
          <a:xfrm>
            <a:off x="914400" y="5061992"/>
            <a:ext cx="15061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AG </a:t>
            </a:r>
          </a:p>
          <a:p>
            <a:pPr algn="ctr"/>
            <a:r>
              <a:rPr lang="fr-BE" sz="1600" dirty="0" err="1"/>
              <a:t>bilantaire</a:t>
            </a:r>
            <a:r>
              <a:rPr lang="fr-BE" sz="1600" dirty="0"/>
              <a:t> (2015) </a:t>
            </a:r>
          </a:p>
          <a:p>
            <a:pPr algn="ctr"/>
            <a:r>
              <a:rPr lang="fr-BE" sz="1600" dirty="0"/>
              <a:t>budgétaire (2016) </a:t>
            </a:r>
          </a:p>
        </p:txBody>
      </p:sp>
      <p:cxnSp>
        <p:nvCxnSpPr>
          <p:cNvPr id="135" name="Straight Arrow Connector 27"/>
          <p:cNvCxnSpPr>
            <a:stCxn id="133" idx="3"/>
            <a:endCxn id="134" idx="1"/>
          </p:cNvCxnSpPr>
          <p:nvPr/>
        </p:nvCxnSpPr>
        <p:spPr>
          <a:xfrm>
            <a:off x="528726" y="5717506"/>
            <a:ext cx="385674" cy="620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28"/>
          <p:cNvSpPr txBox="1"/>
          <p:nvPr/>
        </p:nvSpPr>
        <p:spPr>
          <a:xfrm>
            <a:off x="7239000" y="5595392"/>
            <a:ext cx="12214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AG budgétaire (2017)</a:t>
            </a:r>
          </a:p>
        </p:txBody>
      </p:sp>
      <p:sp>
        <p:nvSpPr>
          <p:cNvPr id="137" name="TextBox 29"/>
          <p:cNvSpPr txBox="1"/>
          <p:nvPr/>
        </p:nvSpPr>
        <p:spPr>
          <a:xfrm>
            <a:off x="6534333" y="2775992"/>
            <a:ext cx="2609667" cy="7386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Activité avec cercles étudiants ?</a:t>
            </a:r>
          </a:p>
          <a:p>
            <a:pPr algn="ctr"/>
            <a:r>
              <a:rPr lang="fr-BE" sz="1400" dirty="0"/>
              <a:t>Dizaine du commerce équitable?</a:t>
            </a:r>
          </a:p>
          <a:p>
            <a:pPr algn="ctr"/>
            <a:r>
              <a:rPr lang="fr-BE" sz="1400" dirty="0"/>
              <a:t>Festival </a:t>
            </a:r>
            <a:r>
              <a:rPr lang="fr-BE" sz="1400" dirty="0" err="1"/>
              <a:t>Financité</a:t>
            </a:r>
            <a:r>
              <a:rPr lang="fr-BE" sz="1400" dirty="0"/>
              <a:t> / conférence ?</a:t>
            </a:r>
          </a:p>
        </p:txBody>
      </p:sp>
      <p:sp>
        <p:nvSpPr>
          <p:cNvPr id="138" name="TextBox 30"/>
          <p:cNvSpPr txBox="1"/>
          <p:nvPr/>
        </p:nvSpPr>
        <p:spPr>
          <a:xfrm>
            <a:off x="7441388" y="3850968"/>
            <a:ext cx="1521086" cy="830997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Marché de Noël </a:t>
            </a:r>
          </a:p>
          <a:p>
            <a:pPr algn="ctr"/>
            <a:r>
              <a:rPr lang="fr-BE" sz="1600" dirty="0"/>
              <a:t>(Mons en Transition)</a:t>
            </a:r>
          </a:p>
        </p:txBody>
      </p:sp>
      <p:sp>
        <p:nvSpPr>
          <p:cNvPr id="139" name="TextBox 31"/>
          <p:cNvSpPr txBox="1"/>
          <p:nvPr/>
        </p:nvSpPr>
        <p:spPr>
          <a:xfrm>
            <a:off x="5245410" y="3167172"/>
            <a:ext cx="1155390" cy="523220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400" dirty="0"/>
              <a:t>Conférence de presse</a:t>
            </a:r>
          </a:p>
        </p:txBody>
      </p:sp>
      <p:cxnSp>
        <p:nvCxnSpPr>
          <p:cNvPr id="140" name="Elbow Connector 42"/>
          <p:cNvCxnSpPr>
            <a:stCxn id="128" idx="2"/>
            <a:endCxn id="130" idx="1"/>
          </p:cNvCxnSpPr>
          <p:nvPr/>
        </p:nvCxnSpPr>
        <p:spPr>
          <a:xfrm rot="5400000">
            <a:off x="3666573" y="4113795"/>
            <a:ext cx="1223804" cy="22549"/>
          </a:xfrm>
          <a:prstGeom prst="bentConnector4">
            <a:avLst>
              <a:gd name="adj1" fmla="val 43084"/>
              <a:gd name="adj2" fmla="val 11137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33"/>
          <p:cNvSpPr txBox="1"/>
          <p:nvPr/>
        </p:nvSpPr>
        <p:spPr>
          <a:xfrm>
            <a:off x="5224253" y="3817098"/>
            <a:ext cx="14813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BE" sz="1600" dirty="0"/>
              <a:t>Objectif 30 commerçants !</a:t>
            </a:r>
          </a:p>
        </p:txBody>
      </p:sp>
      <p:cxnSp>
        <p:nvCxnSpPr>
          <p:cNvPr id="142" name="Elbow Connector 49"/>
          <p:cNvCxnSpPr>
            <a:stCxn id="129" idx="3"/>
            <a:endCxn id="128" idx="1"/>
          </p:cNvCxnSpPr>
          <p:nvPr/>
        </p:nvCxnSpPr>
        <p:spPr>
          <a:xfrm flipV="1">
            <a:off x="3200400" y="3220780"/>
            <a:ext cx="381000" cy="8927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49"/>
          <p:cNvCxnSpPr>
            <a:stCxn id="127" idx="3"/>
            <a:endCxn id="128" idx="1"/>
          </p:cNvCxnSpPr>
          <p:nvPr/>
        </p:nvCxnSpPr>
        <p:spPr>
          <a:xfrm>
            <a:off x="3200400" y="3220780"/>
            <a:ext cx="381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42"/>
          <p:cNvCxnSpPr>
            <a:endCxn id="141" idx="1"/>
          </p:cNvCxnSpPr>
          <p:nvPr/>
        </p:nvCxnSpPr>
        <p:spPr>
          <a:xfrm rot="5400000" flipH="1" flipV="1">
            <a:off x="4956358" y="4265006"/>
            <a:ext cx="423415" cy="112376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3591151" y="4109455"/>
            <a:ext cx="298252" cy="193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46" name="Straight Connector 38"/>
          <p:cNvCxnSpPr/>
          <p:nvPr/>
        </p:nvCxnSpPr>
        <p:spPr>
          <a:xfrm rot="5400000">
            <a:off x="5089571" y="4548733"/>
            <a:ext cx="38139" cy="64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9" idx="1"/>
          </p:cNvCxnSpPr>
          <p:nvPr/>
        </p:nvCxnSpPr>
        <p:spPr>
          <a:xfrm rot="5400000" flipH="1" flipV="1">
            <a:off x="4668207" y="3872453"/>
            <a:ext cx="1020873" cy="13353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79"/>
          <p:cNvCxnSpPr>
            <a:stCxn id="132" idx="1"/>
            <a:endCxn id="128" idx="1"/>
          </p:cNvCxnSpPr>
          <p:nvPr/>
        </p:nvCxnSpPr>
        <p:spPr>
          <a:xfrm rot="10800000">
            <a:off x="3581400" y="3220781"/>
            <a:ext cx="1588" cy="2696289"/>
          </a:xfrm>
          <a:prstGeom prst="bentConnector3">
            <a:avLst>
              <a:gd name="adj1" fmla="val 322286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28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lang="fr-BE" sz="3200" dirty="0"/>
              <a:t>Le rôle de l’ambassadeur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Ambassadeur </a:t>
            </a:r>
            <a:r>
              <a:rPr lang="fr-BE" dirty="0" err="1"/>
              <a:t>Ropi</a:t>
            </a:r>
            <a:r>
              <a:rPr lang="fr-BE" dirty="0"/>
              <a:t> = bénévole </a:t>
            </a:r>
          </a:p>
          <a:p>
            <a:r>
              <a:rPr lang="fr-BE" dirty="0"/>
              <a:t>Mission principale = </a:t>
            </a:r>
          </a:p>
          <a:p>
            <a:pPr lvl="1"/>
            <a:r>
              <a:rPr lang="fr-BE" dirty="0"/>
              <a:t>premier contact avec le commerçant  </a:t>
            </a:r>
          </a:p>
          <a:p>
            <a:pPr lvl="1"/>
            <a:r>
              <a:rPr lang="fr-BE" dirty="0"/>
              <a:t>présentation du </a:t>
            </a:r>
            <a:r>
              <a:rPr lang="fr-BE" dirty="0" err="1"/>
              <a:t>Ropi</a:t>
            </a:r>
            <a:r>
              <a:rPr lang="fr-BE" dirty="0"/>
              <a:t>  et des arguments clés</a:t>
            </a:r>
          </a:p>
          <a:p>
            <a:r>
              <a:rPr lang="fr-BE" dirty="0"/>
              <a:t>But = adhésion commerçant </a:t>
            </a:r>
          </a:p>
          <a:p>
            <a:r>
              <a:rPr lang="fr-BE" dirty="0"/>
              <a:t>Connaissances de l’ambassadeur :</a:t>
            </a:r>
          </a:p>
          <a:p>
            <a:pPr lvl="1"/>
            <a:r>
              <a:rPr lang="fr-BE" dirty="0"/>
              <a:t>Mode d’emploi du </a:t>
            </a:r>
            <a:r>
              <a:rPr lang="fr-BE" dirty="0" err="1"/>
              <a:t>Ropi</a:t>
            </a:r>
            <a:endParaRPr lang="fr-BE" dirty="0"/>
          </a:p>
          <a:p>
            <a:pPr lvl="1"/>
            <a:r>
              <a:rPr lang="fr-BE" dirty="0"/>
              <a:t>Moyen de prise de décisions dans </a:t>
            </a:r>
            <a:r>
              <a:rPr lang="fr-BE" dirty="0" err="1"/>
              <a:t>l’asbl</a:t>
            </a:r>
            <a:endParaRPr lang="fr-BE" dirty="0"/>
          </a:p>
          <a:p>
            <a:pPr lvl="1"/>
            <a:r>
              <a:rPr lang="fr-BE" dirty="0"/>
              <a:t>Procédures à suivre</a:t>
            </a:r>
          </a:p>
          <a:p>
            <a:pPr lvl="1"/>
            <a:r>
              <a:rPr lang="fr-BE" dirty="0"/>
              <a:t>Valeurs du </a:t>
            </a:r>
            <a:r>
              <a:rPr lang="fr-BE" dirty="0" err="1"/>
              <a:t>Ropi</a:t>
            </a:r>
            <a:r>
              <a:rPr lang="fr-BE" dirty="0"/>
              <a:t> + adhésion</a:t>
            </a:r>
          </a:p>
          <a:p>
            <a:r>
              <a:rPr lang="fr-BE" dirty="0"/>
              <a:t>Entretient des contacts avec </a:t>
            </a:r>
            <a:r>
              <a:rPr lang="fr-BE" dirty="0" err="1"/>
              <a:t>l‘asbl</a:t>
            </a:r>
            <a:r>
              <a:rPr lang="fr-BE" dirty="0"/>
              <a:t> </a:t>
            </a:r>
            <a:r>
              <a:rPr lang="fr-BE" dirty="0" err="1"/>
              <a:t>Ropi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BE"/>
              <a:t>Formation Ambassadeur 2016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3F1BFA-4FE2-4985-98C7-D7C0B764959A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1975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arguments clés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fr-BE" sz="2000" dirty="0"/>
              <a:t>Appartenance à un réseau :</a:t>
            </a:r>
          </a:p>
          <a:p>
            <a:pPr lvl="1" fontAlgn="base"/>
            <a:r>
              <a:rPr lang="fr-BE" sz="1800" dirty="0"/>
              <a:t>Lien entre citoyens responsables</a:t>
            </a:r>
          </a:p>
          <a:p>
            <a:pPr lvl="1" fontAlgn="base"/>
            <a:r>
              <a:rPr lang="fr-BE" sz="1800" dirty="0"/>
              <a:t>Favorisation économie + emploi local</a:t>
            </a:r>
          </a:p>
          <a:p>
            <a:pPr lvl="1" fontAlgn="base"/>
            <a:r>
              <a:rPr lang="fr-BE" sz="1800" dirty="0"/>
              <a:t>Visibilité sur notre site Internet + visuels </a:t>
            </a:r>
            <a:r>
              <a:rPr lang="fr-BE" sz="2000" dirty="0"/>
              <a:t> </a:t>
            </a:r>
          </a:p>
          <a:p>
            <a:pPr lvl="0" fontAlgn="base"/>
            <a:r>
              <a:rPr lang="fr-BE" sz="2000" dirty="0"/>
              <a:t>Logique gagnante:</a:t>
            </a:r>
          </a:p>
          <a:p>
            <a:pPr lvl="1" fontAlgn="base"/>
            <a:r>
              <a:rPr lang="fr-BE" sz="1800" dirty="0"/>
              <a:t>0 frais en plus</a:t>
            </a:r>
          </a:p>
          <a:p>
            <a:pPr lvl="1" fontAlgn="base"/>
            <a:r>
              <a:rPr lang="fr-BE" sz="1800" dirty="0"/>
              <a:t>Pas de double comptabilité  : 1Ropi = 1Euro.</a:t>
            </a:r>
          </a:p>
          <a:p>
            <a:pPr lvl="1" fontAlgn="base"/>
            <a:r>
              <a:rPr lang="fr-BE" sz="1800" dirty="0"/>
              <a:t>Dynamisation des achats dans le centre de Mons </a:t>
            </a:r>
            <a:r>
              <a:rPr lang="fr-BE" sz="2000" dirty="0"/>
              <a:t> </a:t>
            </a:r>
          </a:p>
          <a:p>
            <a:pPr lvl="0" fontAlgn="base"/>
            <a:r>
              <a:rPr lang="fr-BE" sz="2000" dirty="0"/>
              <a:t>Facilité d’action</a:t>
            </a:r>
          </a:p>
          <a:p>
            <a:pPr lvl="1" fontAlgn="base"/>
            <a:r>
              <a:rPr lang="fr-BE" sz="1800" dirty="0"/>
              <a:t>Personne de contact clairement identifiée et disponible pour les questions éventuelles</a:t>
            </a:r>
          </a:p>
          <a:p>
            <a:pPr lvl="1" fontAlgn="base"/>
            <a:r>
              <a:rPr lang="fr-BE" sz="1800" dirty="0"/>
              <a:t>Accès à l'interface commerçant du site web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620688"/>
            <a:ext cx="8020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4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10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27812 -0.09814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490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500" fill="hold"/>
                                        <p:tgtEl>
                                          <p:spTgt spid="10"/>
                                        </p:tgtEl>
                                      </p:cBhvr>
                                      <p:by x="325000" y="32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12 -0.09814 L 5.55556E-7 -3.7037E-6 " pathEditMode="relative" rAng="0" ptsTypes="AA">
                                      <p:cBhvr>
                                        <p:cTn id="7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804026" cy="1143000"/>
          </a:xfrm>
        </p:spPr>
        <p:txBody>
          <a:bodyPr/>
          <a:lstStyle/>
          <a:p>
            <a:r>
              <a:rPr lang="fr-BE" sz="3200" dirty="0"/>
              <a:t>Les arguments secondaires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1349"/>
            <a:ext cx="8435280" cy="4525963"/>
          </a:xfrm>
        </p:spPr>
        <p:txBody>
          <a:bodyPr>
            <a:normAutofit/>
          </a:bodyPr>
          <a:lstStyle/>
          <a:p>
            <a:pPr lvl="0" fontAlgn="base"/>
            <a:r>
              <a:rPr lang="fr-BE" sz="2000" dirty="0"/>
              <a:t>Utilisateur </a:t>
            </a:r>
            <a:r>
              <a:rPr lang="fr-BE" sz="2000" dirty="0" err="1"/>
              <a:t>Ropi</a:t>
            </a:r>
            <a:r>
              <a:rPr lang="fr-BE" sz="2000" dirty="0"/>
              <a:t> = tout le monde </a:t>
            </a:r>
          </a:p>
          <a:p>
            <a:pPr marL="457200" lvl="1" indent="0" fontAlgn="base">
              <a:buNone/>
            </a:pPr>
            <a:r>
              <a:rPr lang="fr-BE" sz="1600" dirty="0"/>
              <a:t>membres reconversion en euros (rédimage à 5%) </a:t>
            </a:r>
          </a:p>
          <a:p>
            <a:pPr lvl="0" fontAlgn="base"/>
            <a:r>
              <a:rPr lang="fr-BE" sz="2000" dirty="0"/>
              <a:t>Difficulté pour écouler ses </a:t>
            </a:r>
            <a:r>
              <a:rPr lang="fr-BE" sz="2000" dirty="0" err="1"/>
              <a:t>Ropi</a:t>
            </a:r>
            <a:r>
              <a:rPr lang="fr-BE" sz="2000" dirty="0"/>
              <a:t> = solution</a:t>
            </a:r>
          </a:p>
          <a:p>
            <a:pPr marL="457200" lvl="1" indent="0" fontAlgn="base">
              <a:buNone/>
            </a:pPr>
            <a:r>
              <a:rPr lang="fr-BE" sz="1600" dirty="0"/>
              <a:t>sinon &gt; X </a:t>
            </a:r>
            <a:r>
              <a:rPr lang="fr-BE" sz="1600" dirty="0" err="1"/>
              <a:t>Ropi</a:t>
            </a:r>
            <a:r>
              <a:rPr lang="fr-BE" sz="1600" dirty="0"/>
              <a:t>, </a:t>
            </a:r>
            <a:r>
              <a:rPr lang="fr-BE" sz="1600" dirty="0" err="1"/>
              <a:t>rédimage</a:t>
            </a:r>
            <a:r>
              <a:rPr lang="fr-BE" sz="1600" dirty="0"/>
              <a:t> à 0%</a:t>
            </a:r>
          </a:p>
          <a:p>
            <a:pPr lvl="0" fontAlgn="base"/>
            <a:r>
              <a:rPr lang="fr-BE" sz="2000" dirty="0"/>
              <a:t>Possibilité d’accord de principe</a:t>
            </a:r>
          </a:p>
          <a:p>
            <a:pPr lvl="0" fontAlgn="base"/>
            <a:r>
              <a:rPr lang="fr-BE" sz="2000" dirty="0"/>
              <a:t>Ambition de l'</a:t>
            </a:r>
            <a:r>
              <a:rPr lang="fr-BE" sz="2000" dirty="0" err="1"/>
              <a:t>asbl</a:t>
            </a:r>
            <a:r>
              <a:rPr lang="fr-BE" sz="2000" dirty="0"/>
              <a:t> </a:t>
            </a:r>
            <a:r>
              <a:rPr lang="fr-BE" sz="2000" dirty="0" err="1"/>
              <a:t>Ropi</a:t>
            </a:r>
            <a:r>
              <a:rPr lang="fr-BE" sz="2000" dirty="0"/>
              <a:t> = rester dans la région de Mons</a:t>
            </a:r>
          </a:p>
          <a:p>
            <a:pPr lvl="0" fontAlgn="base"/>
            <a:r>
              <a:rPr lang="fr-BE" sz="2000" dirty="0"/>
              <a:t>Possibilité de signaler la situation du commerce sur le site web</a:t>
            </a:r>
          </a:p>
          <a:p>
            <a:pPr marL="457200" lvl="1" indent="0" fontAlgn="base">
              <a:buNone/>
            </a:pPr>
            <a:r>
              <a:rPr lang="fr-BE" sz="1600" dirty="0"/>
              <a:t>+ contrôle totale sur sa visibilité</a:t>
            </a:r>
          </a:p>
          <a:p>
            <a:pPr lvl="0" fontAlgn="base"/>
            <a:r>
              <a:rPr lang="fr-BE" sz="2000" dirty="0"/>
              <a:t>Quitter le </a:t>
            </a:r>
            <a:r>
              <a:rPr lang="fr-BE" sz="2000" dirty="0" err="1"/>
              <a:t>Ropi</a:t>
            </a:r>
            <a:r>
              <a:rPr lang="fr-BE" sz="2000" dirty="0"/>
              <a:t> = 0 contrainte.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620688"/>
            <a:ext cx="80200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67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8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2191 0.24838 " pathEditMode="relative" rAng="0" ptsTypes="AA">
                                      <p:cBhvr>
                                        <p:cTn id="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1240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accel="500" decel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500" fill="hold"/>
                                        <p:tgtEl>
                                          <p:spTgt spid="8"/>
                                        </p:tgtEl>
                                      </p:cBhvr>
                                      <p:by x="325000" y="32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24838 L 5.55556E-7 -3.7037E-6 " pathEditMode="relative" rAng="0" ptsTypes="AA">
                                      <p:cBhvr>
                                        <p:cTn id="64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55" y="-1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 parcours de l’ambassadeurs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53F1BFA-4FE2-4985-98C7-D7C0B764959A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6776" y="3565679"/>
            <a:ext cx="1200150" cy="11049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6365" y="4329000"/>
            <a:ext cx="1628775" cy="16287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7612" y="1844824"/>
            <a:ext cx="1628775" cy="16192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9250" y="3190754"/>
            <a:ext cx="1181100" cy="11811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5204" y="4772184"/>
            <a:ext cx="1628775" cy="16287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84164" y="3173129"/>
            <a:ext cx="1104900" cy="11049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5389" y="4257106"/>
            <a:ext cx="1628775" cy="16764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96336" y="1826518"/>
            <a:ext cx="1314450" cy="13144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56" y="1820044"/>
            <a:ext cx="1104900" cy="11049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9519" y="1983320"/>
            <a:ext cx="1095375" cy="11049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2495" y="1983320"/>
            <a:ext cx="1095375" cy="11049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8" name="Rectangle 27"/>
          <p:cNvSpPr/>
          <p:nvPr/>
        </p:nvSpPr>
        <p:spPr>
          <a:xfrm>
            <a:off x="394243" y="1689768"/>
            <a:ext cx="1081413" cy="5871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Rencontre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35896" y="1700808"/>
            <a:ext cx="1949773" cy="83154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101824"/>
              </a:avLst>
            </a:prstTxWarp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Formation ambassadeur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2854" y="1681668"/>
            <a:ext cx="1081413" cy="5871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00000"/>
              </a:avLst>
            </a:prstTxWarp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Rendez-vous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804248" y="5733256"/>
            <a:ext cx="1368153" cy="40799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74701"/>
              </a:avLst>
            </a:prstTxWarp>
            <a:spAutoFit/>
          </a:bodyPr>
          <a:lstStyle/>
          <a:p>
            <a:r>
              <a:rPr lang="fr-BE" dirty="0"/>
              <a:t>Compte rendu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142976" y="5715016"/>
            <a:ext cx="1857388" cy="41756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06992"/>
              </a:avLst>
            </a:prstTxWarp>
            <a:spAutoFit/>
          </a:bodyPr>
          <a:lstStyle/>
          <a:p>
            <a:r>
              <a:rPr lang="fr-BE" dirty="0"/>
              <a:t>Prise de position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4043087" y="6141253"/>
            <a:ext cx="1178692" cy="47439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403759"/>
              </a:avLst>
            </a:prstTxWarp>
            <a:spAutoFit/>
          </a:bodyPr>
          <a:lstStyle/>
          <a:p>
            <a:r>
              <a:rPr lang="fr-BE" dirty="0"/>
              <a:t>Diffusion info</a:t>
            </a:r>
          </a:p>
        </p:txBody>
      </p:sp>
    </p:spTree>
    <p:extLst>
      <p:ext uri="{BB962C8B-B14F-4D97-AF65-F5344CB8AC3E}">
        <p14:creationId xmlns:p14="http://schemas.microsoft.com/office/powerpoint/2010/main" xmlns="" val="35046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supports de communication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 site web :</a:t>
            </a:r>
          </a:p>
          <a:p>
            <a:r>
              <a:rPr lang="fr-BE" dirty="0"/>
              <a:t>Les kits :</a:t>
            </a:r>
          </a:p>
          <a:p>
            <a:pPr lvl="1"/>
            <a:r>
              <a:rPr lang="fr-BE" dirty="0"/>
              <a:t>Kit ambassadeur</a:t>
            </a:r>
          </a:p>
          <a:p>
            <a:pPr lvl="1"/>
            <a:r>
              <a:rPr lang="fr-BE" dirty="0"/>
              <a:t>Kit commerçant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3124200" y="1711349"/>
            <a:ext cx="2673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3200" dirty="0">
                <a:hlinkClick r:id="rId2"/>
              </a:rPr>
              <a:t>http://ropi.be/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xmlns="" val="26610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Kit Ambassadeur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BE" dirty="0"/>
              <a:t>Vade-mecum de l’ambassadeur</a:t>
            </a:r>
          </a:p>
          <a:p>
            <a:pPr lvl="1"/>
            <a:r>
              <a:rPr lang="fr-BE" dirty="0"/>
              <a:t>Fiches récapitulatives</a:t>
            </a:r>
          </a:p>
          <a:p>
            <a:pPr lvl="1"/>
            <a:r>
              <a:rPr lang="fr-BE" dirty="0"/>
              <a:t>Kit Commerçant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21263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Kit Commerçant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BE" dirty="0"/>
              <a:t>Outils de communication :</a:t>
            </a:r>
          </a:p>
          <a:p>
            <a:pPr lvl="2"/>
            <a:r>
              <a:rPr lang="fr-BE" dirty="0"/>
              <a:t>Dépliant</a:t>
            </a:r>
          </a:p>
          <a:p>
            <a:pPr lvl="2"/>
            <a:r>
              <a:rPr lang="fr-BE" dirty="0"/>
              <a:t>Carte de visite</a:t>
            </a:r>
          </a:p>
          <a:p>
            <a:pPr lvl="2"/>
            <a:r>
              <a:rPr lang="fr-BE" dirty="0"/>
              <a:t>Autocollant</a:t>
            </a:r>
          </a:p>
          <a:p>
            <a:pPr lvl="2"/>
            <a:r>
              <a:rPr lang="fr-BE" dirty="0"/>
              <a:t>Affiches</a:t>
            </a:r>
          </a:p>
          <a:p>
            <a:pPr lvl="1"/>
            <a:r>
              <a:rPr lang="fr-BE" dirty="0"/>
              <a:t>Vade-mecum du commerçant </a:t>
            </a:r>
          </a:p>
          <a:p>
            <a:pPr lvl="1"/>
            <a:r>
              <a:rPr lang="fr-BE" dirty="0"/>
              <a:t>Documents fondateurs</a:t>
            </a:r>
          </a:p>
          <a:p>
            <a:pPr lvl="1"/>
            <a:r>
              <a:rPr lang="fr-BE" dirty="0"/>
              <a:t>Documents d’engagement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802934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Dépliant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740"/>
            <a:ext cx="9000472" cy="6555313"/>
          </a:xfrm>
          <a:prstGeom prst="rect">
            <a:avLst/>
          </a:prstGeom>
        </p:spPr>
      </p:pic>
      <p:pic>
        <p:nvPicPr>
          <p:cNvPr id="8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740"/>
            <a:ext cx="9035968" cy="6581711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8246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25 1.4814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Qu’est-ce que le </a:t>
            </a:r>
            <a:r>
              <a:rPr lang="fr-BE" dirty="0" err="1"/>
              <a:t>Ropi</a:t>
            </a:r>
            <a:r>
              <a:rPr lang="fr-BE" dirty="0"/>
              <a:t>?</a:t>
            </a:r>
          </a:p>
          <a:p>
            <a:r>
              <a:rPr lang="fr-BE" dirty="0"/>
              <a:t>Le rôle de l’ambassadeur</a:t>
            </a:r>
          </a:p>
          <a:p>
            <a:r>
              <a:rPr lang="fr-BE" dirty="0"/>
              <a:t>Les arguments clés et secondaires</a:t>
            </a:r>
          </a:p>
          <a:p>
            <a:r>
              <a:rPr lang="fr-BE" dirty="0"/>
              <a:t>Le parcours de l’ambassadeur</a:t>
            </a:r>
          </a:p>
          <a:p>
            <a:r>
              <a:rPr lang="fr-BE" dirty="0"/>
              <a:t>Les supports de communication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xmlns="" val="114620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Carte de visite et autocollant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2852936"/>
            <a:ext cx="3518038" cy="22334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675" y="1866355"/>
            <a:ext cx="4048125" cy="4048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0312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9212" y="1540554"/>
            <a:ext cx="7365576" cy="49127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 vous de jouer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20</a:t>
            </a:fld>
            <a:endParaRPr lang="fr-BE"/>
          </a:p>
        </p:txBody>
      </p:sp>
      <p:grpSp>
        <p:nvGrpSpPr>
          <p:cNvPr id="25" name="Group 7"/>
          <p:cNvGrpSpPr/>
          <p:nvPr/>
        </p:nvGrpSpPr>
        <p:grpSpPr>
          <a:xfrm>
            <a:off x="2112531" y="5348875"/>
            <a:ext cx="437839" cy="505196"/>
            <a:chOff x="8153400" y="4572000"/>
            <a:chExt cx="990607" cy="1143000"/>
          </a:xfrm>
        </p:grpSpPr>
        <p:sp>
          <p:nvSpPr>
            <p:cNvPr id="26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27" name="Picture 2" descr="Logo Ropi &quot;R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28" name="Group 7"/>
          <p:cNvGrpSpPr/>
          <p:nvPr/>
        </p:nvGrpSpPr>
        <p:grpSpPr>
          <a:xfrm>
            <a:off x="4176849" y="3846247"/>
            <a:ext cx="437839" cy="505196"/>
            <a:chOff x="8153400" y="4572000"/>
            <a:chExt cx="990607" cy="1143000"/>
          </a:xfrm>
        </p:grpSpPr>
        <p:sp>
          <p:nvSpPr>
            <p:cNvPr id="29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30" name="Picture 2" descr="Logo Ropi &quot;R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31" name="Group 7"/>
          <p:cNvGrpSpPr/>
          <p:nvPr/>
        </p:nvGrpSpPr>
        <p:grpSpPr>
          <a:xfrm>
            <a:off x="2351904" y="3413872"/>
            <a:ext cx="437839" cy="505196"/>
            <a:chOff x="8153400" y="4572000"/>
            <a:chExt cx="990607" cy="1143000"/>
          </a:xfrm>
        </p:grpSpPr>
        <p:sp>
          <p:nvSpPr>
            <p:cNvPr id="32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33" name="Picture 2" descr="Logo Ropi &quot;R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34" name="Group 7"/>
          <p:cNvGrpSpPr/>
          <p:nvPr/>
        </p:nvGrpSpPr>
        <p:grpSpPr>
          <a:xfrm>
            <a:off x="3660678" y="5146796"/>
            <a:ext cx="437839" cy="505196"/>
            <a:chOff x="8153400" y="4572000"/>
            <a:chExt cx="990607" cy="1143000"/>
          </a:xfrm>
        </p:grpSpPr>
        <p:sp>
          <p:nvSpPr>
            <p:cNvPr id="35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36" name="Picture 2" descr="Logo Ropi &quot;R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37" name="Group 7"/>
          <p:cNvGrpSpPr/>
          <p:nvPr/>
        </p:nvGrpSpPr>
        <p:grpSpPr>
          <a:xfrm>
            <a:off x="3862751" y="5854071"/>
            <a:ext cx="437839" cy="505196"/>
            <a:chOff x="8153400" y="4572000"/>
            <a:chExt cx="990607" cy="1143000"/>
          </a:xfrm>
        </p:grpSpPr>
        <p:sp>
          <p:nvSpPr>
            <p:cNvPr id="38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39" name="Picture 2" descr="Logo Ropi &quot;R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40" name="Group 7"/>
          <p:cNvGrpSpPr/>
          <p:nvPr/>
        </p:nvGrpSpPr>
        <p:grpSpPr>
          <a:xfrm>
            <a:off x="5764401" y="2206283"/>
            <a:ext cx="437839" cy="505196"/>
            <a:chOff x="8153400" y="4572000"/>
            <a:chExt cx="990607" cy="1143000"/>
          </a:xfrm>
        </p:grpSpPr>
        <p:sp>
          <p:nvSpPr>
            <p:cNvPr id="41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42" name="Picture 2" descr="Logo Ropi &quot;R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79936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r>
              <a:rPr lang="fr-BE" dirty="0"/>
              <a:t>Qu’est-ce que le </a:t>
            </a:r>
            <a:r>
              <a:rPr lang="fr-BE" dirty="0" err="1"/>
              <a:t>Ropi</a:t>
            </a:r>
            <a:r>
              <a:rPr lang="fr-BE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La petite histoire du </a:t>
            </a:r>
            <a:r>
              <a:rPr lang="fr-BE" dirty="0" err="1"/>
              <a:t>Ropi</a:t>
            </a:r>
            <a:r>
              <a:rPr lang="fr-BE" dirty="0"/>
              <a:t> 2010 – 2016 et autres monnaies complémentaires en Wallonie</a:t>
            </a:r>
          </a:p>
          <a:p>
            <a:r>
              <a:rPr lang="fr-BE" dirty="0"/>
              <a:t>Le </a:t>
            </a:r>
            <a:r>
              <a:rPr lang="fr-BE" dirty="0" err="1"/>
              <a:t>Ropi</a:t>
            </a:r>
            <a:r>
              <a:rPr lang="fr-BE" dirty="0"/>
              <a:t>, comment ça marche ?</a:t>
            </a:r>
          </a:p>
          <a:p>
            <a:r>
              <a:rPr lang="fr-BE" dirty="0" err="1"/>
              <a:t>L’asbl</a:t>
            </a:r>
            <a:r>
              <a:rPr lang="fr-BE" dirty="0"/>
              <a:t> </a:t>
            </a:r>
            <a:r>
              <a:rPr lang="fr-BE" dirty="0" err="1"/>
              <a:t>Ropi</a:t>
            </a:r>
            <a:r>
              <a:rPr lang="fr-BE" dirty="0"/>
              <a:t>, son équipe et ses outils</a:t>
            </a:r>
          </a:p>
          <a:p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144445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5984" y="1586119"/>
            <a:ext cx="1383183" cy="82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/>
          <a:lstStyle/>
          <a:p>
            <a:r>
              <a:rPr lang="fr-BE" sz="3200" dirty="0"/>
              <a:t>La petite histoire du Ropi</a:t>
            </a:r>
            <a:br>
              <a:rPr lang="fr-BE" sz="3200" dirty="0"/>
            </a:br>
            <a:r>
              <a:rPr lang="fr-BE" sz="1800" dirty="0"/>
              <a:t>Genèse, µProjet, médiatisation, essoufflement</a:t>
            </a:r>
            <a:endParaRPr lang="fr-BE" sz="3200" dirty="0"/>
          </a:p>
        </p:txBody>
      </p:sp>
      <p:pic>
        <p:nvPicPr>
          <p:cNvPr id="236" name="Picture 43" descr="http://www.andlil.com/wp-content/uploads/2013/06/bourse1-300x23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928934"/>
            <a:ext cx="1600200" cy="1237488"/>
          </a:xfrm>
          <a:prstGeom prst="rect">
            <a:avLst/>
          </a:prstGeom>
          <a:noFill/>
        </p:spPr>
      </p:pic>
      <p:pic>
        <p:nvPicPr>
          <p:cNvPr id="238" name="Picture 38" descr="http://3.bp.blogspot.com/-IHBDZOPdgyw/UZ4DMVlW_sI/AAAAAAAAAjs/Kxf6irhl-EQ/s1600/interview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7422" y="2643182"/>
            <a:ext cx="889064" cy="667221"/>
          </a:xfrm>
          <a:prstGeom prst="rect">
            <a:avLst/>
          </a:prstGeom>
          <a:noFill/>
        </p:spPr>
      </p:pic>
      <p:sp>
        <p:nvSpPr>
          <p:cNvPr id="242" name="Freeform 20"/>
          <p:cNvSpPr/>
          <p:nvPr/>
        </p:nvSpPr>
        <p:spPr>
          <a:xfrm>
            <a:off x="-569572" y="2128444"/>
            <a:ext cx="9322216" cy="4735396"/>
          </a:xfrm>
          <a:custGeom>
            <a:avLst/>
            <a:gdLst>
              <a:gd name="connsiteX0" fmla="*/ 0 w 8314006"/>
              <a:gd name="connsiteY0" fmla="*/ 450167 h 3655256"/>
              <a:gd name="connsiteX1" fmla="*/ 1167618 w 8314006"/>
              <a:gd name="connsiteY1" fmla="*/ 14068 h 3655256"/>
              <a:gd name="connsiteX2" fmla="*/ 4431323 w 8314006"/>
              <a:gd name="connsiteY2" fmla="*/ 407964 h 3655256"/>
              <a:gd name="connsiteX3" fmla="*/ 7343335 w 8314006"/>
              <a:gd name="connsiteY3" fmla="*/ 56271 h 3655256"/>
              <a:gd name="connsiteX4" fmla="*/ 7301132 w 8314006"/>
              <a:gd name="connsiteY4" fmla="*/ 745588 h 3655256"/>
              <a:gd name="connsiteX5" fmla="*/ 1589649 w 8314006"/>
              <a:gd name="connsiteY5" fmla="*/ 1800665 h 3655256"/>
              <a:gd name="connsiteX6" fmla="*/ 5176910 w 8314006"/>
              <a:gd name="connsiteY6" fmla="*/ 1744394 h 3655256"/>
              <a:gd name="connsiteX7" fmla="*/ 8088923 w 8314006"/>
              <a:gd name="connsiteY7" fmla="*/ 2039816 h 3655256"/>
              <a:gd name="connsiteX8" fmla="*/ 6527409 w 8314006"/>
              <a:gd name="connsiteY8" fmla="*/ 2588456 h 3655256"/>
              <a:gd name="connsiteX9" fmla="*/ 3010486 w 8314006"/>
              <a:gd name="connsiteY9" fmla="*/ 2475914 h 3655256"/>
              <a:gd name="connsiteX10" fmla="*/ 309489 w 8314006"/>
              <a:gd name="connsiteY10" fmla="*/ 3516924 h 3655256"/>
              <a:gd name="connsiteX11" fmla="*/ 4135901 w 8314006"/>
              <a:gd name="connsiteY11" fmla="*/ 3305908 h 3655256"/>
              <a:gd name="connsiteX12" fmla="*/ 6583680 w 8314006"/>
              <a:gd name="connsiteY12" fmla="*/ 3587262 h 3655256"/>
              <a:gd name="connsiteX13" fmla="*/ 7920110 w 8314006"/>
              <a:gd name="connsiteY13" fmla="*/ 3502856 h 3655256"/>
              <a:gd name="connsiteX0" fmla="*/ 0 w 8771206"/>
              <a:gd name="connsiteY0" fmla="*/ 214533 h 4029222"/>
              <a:gd name="connsiteX1" fmla="*/ 1624818 w 8771206"/>
              <a:gd name="connsiteY1" fmla="*/ 388034 h 4029222"/>
              <a:gd name="connsiteX2" fmla="*/ 4888523 w 8771206"/>
              <a:gd name="connsiteY2" fmla="*/ 781930 h 4029222"/>
              <a:gd name="connsiteX3" fmla="*/ 7800535 w 8771206"/>
              <a:gd name="connsiteY3" fmla="*/ 430237 h 4029222"/>
              <a:gd name="connsiteX4" fmla="*/ 7758332 w 8771206"/>
              <a:gd name="connsiteY4" fmla="*/ 1119554 h 4029222"/>
              <a:gd name="connsiteX5" fmla="*/ 2046849 w 8771206"/>
              <a:gd name="connsiteY5" fmla="*/ 2174631 h 4029222"/>
              <a:gd name="connsiteX6" fmla="*/ 5634110 w 8771206"/>
              <a:gd name="connsiteY6" fmla="*/ 2118360 h 4029222"/>
              <a:gd name="connsiteX7" fmla="*/ 8546123 w 8771206"/>
              <a:gd name="connsiteY7" fmla="*/ 2413782 h 4029222"/>
              <a:gd name="connsiteX8" fmla="*/ 6984609 w 8771206"/>
              <a:gd name="connsiteY8" fmla="*/ 2962422 h 4029222"/>
              <a:gd name="connsiteX9" fmla="*/ 3467686 w 8771206"/>
              <a:gd name="connsiteY9" fmla="*/ 2849880 h 4029222"/>
              <a:gd name="connsiteX10" fmla="*/ 766689 w 8771206"/>
              <a:gd name="connsiteY10" fmla="*/ 3890890 h 4029222"/>
              <a:gd name="connsiteX11" fmla="*/ 4593101 w 8771206"/>
              <a:gd name="connsiteY11" fmla="*/ 3679874 h 4029222"/>
              <a:gd name="connsiteX12" fmla="*/ 7040880 w 8771206"/>
              <a:gd name="connsiteY12" fmla="*/ 3961228 h 4029222"/>
              <a:gd name="connsiteX13" fmla="*/ 8377310 w 8771206"/>
              <a:gd name="connsiteY13" fmla="*/ 3876822 h 4029222"/>
              <a:gd name="connsiteX0" fmla="*/ 0 w 8771206"/>
              <a:gd name="connsiteY0" fmla="*/ 160607 h 3975296"/>
              <a:gd name="connsiteX1" fmla="*/ 1624818 w 8771206"/>
              <a:gd name="connsiteY1" fmla="*/ 334108 h 3975296"/>
              <a:gd name="connsiteX2" fmla="*/ 4888523 w 8771206"/>
              <a:gd name="connsiteY2" fmla="*/ 728004 h 3975296"/>
              <a:gd name="connsiteX3" fmla="*/ 7800535 w 8771206"/>
              <a:gd name="connsiteY3" fmla="*/ 376311 h 3975296"/>
              <a:gd name="connsiteX4" fmla="*/ 7758332 w 8771206"/>
              <a:gd name="connsiteY4" fmla="*/ 1065628 h 3975296"/>
              <a:gd name="connsiteX5" fmla="*/ 2046849 w 8771206"/>
              <a:gd name="connsiteY5" fmla="*/ 2120705 h 3975296"/>
              <a:gd name="connsiteX6" fmla="*/ 5634110 w 8771206"/>
              <a:gd name="connsiteY6" fmla="*/ 2064434 h 3975296"/>
              <a:gd name="connsiteX7" fmla="*/ 8546123 w 8771206"/>
              <a:gd name="connsiteY7" fmla="*/ 2359856 h 3975296"/>
              <a:gd name="connsiteX8" fmla="*/ 6984609 w 8771206"/>
              <a:gd name="connsiteY8" fmla="*/ 2908496 h 3975296"/>
              <a:gd name="connsiteX9" fmla="*/ 3467686 w 8771206"/>
              <a:gd name="connsiteY9" fmla="*/ 2795954 h 3975296"/>
              <a:gd name="connsiteX10" fmla="*/ 766689 w 8771206"/>
              <a:gd name="connsiteY10" fmla="*/ 3836964 h 3975296"/>
              <a:gd name="connsiteX11" fmla="*/ 4593101 w 8771206"/>
              <a:gd name="connsiteY11" fmla="*/ 3625948 h 3975296"/>
              <a:gd name="connsiteX12" fmla="*/ 7040880 w 8771206"/>
              <a:gd name="connsiteY12" fmla="*/ 3907302 h 3975296"/>
              <a:gd name="connsiteX13" fmla="*/ 8377310 w 8771206"/>
              <a:gd name="connsiteY13" fmla="*/ 3822896 h 3975296"/>
              <a:gd name="connsiteX0" fmla="*/ 0 w 8771206"/>
              <a:gd name="connsiteY0" fmla="*/ 160607 h 3975296"/>
              <a:gd name="connsiteX1" fmla="*/ 2767818 w 8771206"/>
              <a:gd name="connsiteY1" fmla="*/ 105508 h 3975296"/>
              <a:gd name="connsiteX2" fmla="*/ 4888523 w 8771206"/>
              <a:gd name="connsiteY2" fmla="*/ 728004 h 3975296"/>
              <a:gd name="connsiteX3" fmla="*/ 7800535 w 8771206"/>
              <a:gd name="connsiteY3" fmla="*/ 376311 h 3975296"/>
              <a:gd name="connsiteX4" fmla="*/ 7758332 w 8771206"/>
              <a:gd name="connsiteY4" fmla="*/ 1065628 h 3975296"/>
              <a:gd name="connsiteX5" fmla="*/ 2046849 w 8771206"/>
              <a:gd name="connsiteY5" fmla="*/ 2120705 h 3975296"/>
              <a:gd name="connsiteX6" fmla="*/ 5634110 w 8771206"/>
              <a:gd name="connsiteY6" fmla="*/ 2064434 h 3975296"/>
              <a:gd name="connsiteX7" fmla="*/ 8546123 w 8771206"/>
              <a:gd name="connsiteY7" fmla="*/ 2359856 h 3975296"/>
              <a:gd name="connsiteX8" fmla="*/ 6984609 w 8771206"/>
              <a:gd name="connsiteY8" fmla="*/ 2908496 h 3975296"/>
              <a:gd name="connsiteX9" fmla="*/ 3467686 w 8771206"/>
              <a:gd name="connsiteY9" fmla="*/ 2795954 h 3975296"/>
              <a:gd name="connsiteX10" fmla="*/ 766689 w 8771206"/>
              <a:gd name="connsiteY10" fmla="*/ 3836964 h 3975296"/>
              <a:gd name="connsiteX11" fmla="*/ 4593101 w 8771206"/>
              <a:gd name="connsiteY11" fmla="*/ 3625948 h 3975296"/>
              <a:gd name="connsiteX12" fmla="*/ 7040880 w 8771206"/>
              <a:gd name="connsiteY12" fmla="*/ 3907302 h 3975296"/>
              <a:gd name="connsiteX13" fmla="*/ 8377310 w 8771206"/>
              <a:gd name="connsiteY13" fmla="*/ 3822896 h 3975296"/>
              <a:gd name="connsiteX0" fmla="*/ 0 w 8771206"/>
              <a:gd name="connsiteY0" fmla="*/ 160607 h 3975296"/>
              <a:gd name="connsiteX1" fmla="*/ 2767818 w 8771206"/>
              <a:gd name="connsiteY1" fmla="*/ 105508 h 3975296"/>
              <a:gd name="connsiteX2" fmla="*/ 4888523 w 8771206"/>
              <a:gd name="connsiteY2" fmla="*/ 728004 h 3975296"/>
              <a:gd name="connsiteX3" fmla="*/ 7800535 w 8771206"/>
              <a:gd name="connsiteY3" fmla="*/ 376311 h 3975296"/>
              <a:gd name="connsiteX4" fmla="*/ 7758332 w 8771206"/>
              <a:gd name="connsiteY4" fmla="*/ 1065628 h 3975296"/>
              <a:gd name="connsiteX5" fmla="*/ 2046849 w 8771206"/>
              <a:gd name="connsiteY5" fmla="*/ 2120705 h 3975296"/>
              <a:gd name="connsiteX6" fmla="*/ 5634110 w 8771206"/>
              <a:gd name="connsiteY6" fmla="*/ 2064434 h 3975296"/>
              <a:gd name="connsiteX7" fmla="*/ 8546123 w 8771206"/>
              <a:gd name="connsiteY7" fmla="*/ 2359856 h 3975296"/>
              <a:gd name="connsiteX8" fmla="*/ 6984609 w 8771206"/>
              <a:gd name="connsiteY8" fmla="*/ 2908496 h 3975296"/>
              <a:gd name="connsiteX9" fmla="*/ 3467686 w 8771206"/>
              <a:gd name="connsiteY9" fmla="*/ 2795954 h 3975296"/>
              <a:gd name="connsiteX10" fmla="*/ 766689 w 8771206"/>
              <a:gd name="connsiteY10" fmla="*/ 3836964 h 3975296"/>
              <a:gd name="connsiteX11" fmla="*/ 4593101 w 8771206"/>
              <a:gd name="connsiteY11" fmla="*/ 3625948 h 3975296"/>
              <a:gd name="connsiteX12" fmla="*/ 7040880 w 8771206"/>
              <a:gd name="connsiteY12" fmla="*/ 3907302 h 3975296"/>
              <a:gd name="connsiteX13" fmla="*/ 8377310 w 8771206"/>
              <a:gd name="connsiteY13" fmla="*/ 3822896 h 3975296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4888523 w 8771206"/>
              <a:gd name="connsiteY2" fmla="*/ 6830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4888523 w 8771206"/>
              <a:gd name="connsiteY2" fmla="*/ 6830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5269523 w 8771206"/>
              <a:gd name="connsiteY2" fmla="*/ 4544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5269523 w 8771206"/>
              <a:gd name="connsiteY2" fmla="*/ 4544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135988 w 9158068"/>
              <a:gd name="connsiteY0" fmla="*/ 420468 h 3930357"/>
              <a:gd name="connsiteX1" fmla="*/ 2903806 w 9158068"/>
              <a:gd name="connsiteY1" fmla="*/ 60569 h 3930357"/>
              <a:gd name="connsiteX2" fmla="*/ 5405511 w 9158068"/>
              <a:gd name="connsiteY2" fmla="*/ 454465 h 3930357"/>
              <a:gd name="connsiteX3" fmla="*/ 7936523 w 9158068"/>
              <a:gd name="connsiteY3" fmla="*/ 331372 h 3930357"/>
              <a:gd name="connsiteX4" fmla="*/ 7894320 w 9158068"/>
              <a:gd name="connsiteY4" fmla="*/ 1020689 h 3930357"/>
              <a:gd name="connsiteX5" fmla="*/ 354037 w 9158068"/>
              <a:gd name="connsiteY5" fmla="*/ 1542366 h 3930357"/>
              <a:gd name="connsiteX6" fmla="*/ 5770098 w 9158068"/>
              <a:gd name="connsiteY6" fmla="*/ 2019495 h 3930357"/>
              <a:gd name="connsiteX7" fmla="*/ 8682111 w 9158068"/>
              <a:gd name="connsiteY7" fmla="*/ 2314917 h 3930357"/>
              <a:gd name="connsiteX8" fmla="*/ 7120597 w 9158068"/>
              <a:gd name="connsiteY8" fmla="*/ 2863557 h 3930357"/>
              <a:gd name="connsiteX9" fmla="*/ 3603674 w 9158068"/>
              <a:gd name="connsiteY9" fmla="*/ 2751015 h 3930357"/>
              <a:gd name="connsiteX10" fmla="*/ 902677 w 9158068"/>
              <a:gd name="connsiteY10" fmla="*/ 3792025 h 3930357"/>
              <a:gd name="connsiteX11" fmla="*/ 4729089 w 9158068"/>
              <a:gd name="connsiteY11" fmla="*/ 3581009 h 3930357"/>
              <a:gd name="connsiteX12" fmla="*/ 7176868 w 9158068"/>
              <a:gd name="connsiteY12" fmla="*/ 3862363 h 3930357"/>
              <a:gd name="connsiteX13" fmla="*/ 8513298 w 9158068"/>
              <a:gd name="connsiteY13" fmla="*/ 3777957 h 3930357"/>
              <a:gd name="connsiteX0" fmla="*/ 135988 w 9259668"/>
              <a:gd name="connsiteY0" fmla="*/ 488267 h 3998156"/>
              <a:gd name="connsiteX1" fmla="*/ 2903806 w 9259668"/>
              <a:gd name="connsiteY1" fmla="*/ 128368 h 3998156"/>
              <a:gd name="connsiteX2" fmla="*/ 5405511 w 9259668"/>
              <a:gd name="connsiteY2" fmla="*/ 522264 h 3998156"/>
              <a:gd name="connsiteX3" fmla="*/ 8546123 w 9259668"/>
              <a:gd name="connsiteY3" fmla="*/ 94371 h 3998156"/>
              <a:gd name="connsiteX4" fmla="*/ 7894320 w 9259668"/>
              <a:gd name="connsiteY4" fmla="*/ 1088488 h 3998156"/>
              <a:gd name="connsiteX5" fmla="*/ 354037 w 9259668"/>
              <a:gd name="connsiteY5" fmla="*/ 1610165 h 3998156"/>
              <a:gd name="connsiteX6" fmla="*/ 5770098 w 9259668"/>
              <a:gd name="connsiteY6" fmla="*/ 2087294 h 3998156"/>
              <a:gd name="connsiteX7" fmla="*/ 8682111 w 9259668"/>
              <a:gd name="connsiteY7" fmla="*/ 2382716 h 3998156"/>
              <a:gd name="connsiteX8" fmla="*/ 7120597 w 9259668"/>
              <a:gd name="connsiteY8" fmla="*/ 2931356 h 3998156"/>
              <a:gd name="connsiteX9" fmla="*/ 3603674 w 9259668"/>
              <a:gd name="connsiteY9" fmla="*/ 2818814 h 3998156"/>
              <a:gd name="connsiteX10" fmla="*/ 902677 w 9259668"/>
              <a:gd name="connsiteY10" fmla="*/ 3859824 h 3998156"/>
              <a:gd name="connsiteX11" fmla="*/ 4729089 w 9259668"/>
              <a:gd name="connsiteY11" fmla="*/ 3648808 h 3998156"/>
              <a:gd name="connsiteX12" fmla="*/ 7176868 w 9259668"/>
              <a:gd name="connsiteY12" fmla="*/ 3930162 h 3998156"/>
              <a:gd name="connsiteX13" fmla="*/ 8513298 w 9259668"/>
              <a:gd name="connsiteY13" fmla="*/ 3845756 h 3998156"/>
              <a:gd name="connsiteX0" fmla="*/ 0 w 8971280"/>
              <a:gd name="connsiteY0" fmla="*/ 488267 h 3998156"/>
              <a:gd name="connsiteX1" fmla="*/ 2767818 w 8971280"/>
              <a:gd name="connsiteY1" fmla="*/ 128368 h 3998156"/>
              <a:gd name="connsiteX2" fmla="*/ 5269523 w 8971280"/>
              <a:gd name="connsiteY2" fmla="*/ 522264 h 3998156"/>
              <a:gd name="connsiteX3" fmla="*/ 8410135 w 8971280"/>
              <a:gd name="connsiteY3" fmla="*/ 94371 h 3998156"/>
              <a:gd name="connsiteX4" fmla="*/ 7758332 w 8971280"/>
              <a:gd name="connsiteY4" fmla="*/ 1088488 h 3998156"/>
              <a:gd name="connsiteX5" fmla="*/ 1132449 w 8971280"/>
              <a:gd name="connsiteY5" fmla="*/ 1610165 h 3998156"/>
              <a:gd name="connsiteX6" fmla="*/ 5634110 w 8971280"/>
              <a:gd name="connsiteY6" fmla="*/ 2087294 h 3998156"/>
              <a:gd name="connsiteX7" fmla="*/ 8546123 w 8971280"/>
              <a:gd name="connsiteY7" fmla="*/ 2382716 h 3998156"/>
              <a:gd name="connsiteX8" fmla="*/ 6984609 w 8971280"/>
              <a:gd name="connsiteY8" fmla="*/ 2931356 h 3998156"/>
              <a:gd name="connsiteX9" fmla="*/ 3467686 w 8971280"/>
              <a:gd name="connsiteY9" fmla="*/ 2818814 h 3998156"/>
              <a:gd name="connsiteX10" fmla="*/ 766689 w 8971280"/>
              <a:gd name="connsiteY10" fmla="*/ 3859824 h 3998156"/>
              <a:gd name="connsiteX11" fmla="*/ 4593101 w 8971280"/>
              <a:gd name="connsiteY11" fmla="*/ 3648808 h 3998156"/>
              <a:gd name="connsiteX12" fmla="*/ 7040880 w 8971280"/>
              <a:gd name="connsiteY12" fmla="*/ 3930162 h 3998156"/>
              <a:gd name="connsiteX13" fmla="*/ 8377310 w 8971280"/>
              <a:gd name="connsiteY13" fmla="*/ 3845756 h 3998156"/>
              <a:gd name="connsiteX0" fmla="*/ 0 w 9098280"/>
              <a:gd name="connsiteY0" fmla="*/ 488267 h 3998156"/>
              <a:gd name="connsiteX1" fmla="*/ 2767818 w 9098280"/>
              <a:gd name="connsiteY1" fmla="*/ 128368 h 3998156"/>
              <a:gd name="connsiteX2" fmla="*/ 5269523 w 9098280"/>
              <a:gd name="connsiteY2" fmla="*/ 522264 h 3998156"/>
              <a:gd name="connsiteX3" fmla="*/ 8410135 w 9098280"/>
              <a:gd name="connsiteY3" fmla="*/ 94371 h 3998156"/>
              <a:gd name="connsiteX4" fmla="*/ 7758332 w 9098280"/>
              <a:gd name="connsiteY4" fmla="*/ 1088488 h 3998156"/>
              <a:gd name="connsiteX5" fmla="*/ 370449 w 9098280"/>
              <a:gd name="connsiteY5" fmla="*/ 1610165 h 3998156"/>
              <a:gd name="connsiteX6" fmla="*/ 5634110 w 9098280"/>
              <a:gd name="connsiteY6" fmla="*/ 2087294 h 3998156"/>
              <a:gd name="connsiteX7" fmla="*/ 8546123 w 9098280"/>
              <a:gd name="connsiteY7" fmla="*/ 2382716 h 3998156"/>
              <a:gd name="connsiteX8" fmla="*/ 6984609 w 9098280"/>
              <a:gd name="connsiteY8" fmla="*/ 2931356 h 3998156"/>
              <a:gd name="connsiteX9" fmla="*/ 3467686 w 9098280"/>
              <a:gd name="connsiteY9" fmla="*/ 2818814 h 3998156"/>
              <a:gd name="connsiteX10" fmla="*/ 766689 w 9098280"/>
              <a:gd name="connsiteY10" fmla="*/ 3859824 h 3998156"/>
              <a:gd name="connsiteX11" fmla="*/ 4593101 w 9098280"/>
              <a:gd name="connsiteY11" fmla="*/ 3648808 h 3998156"/>
              <a:gd name="connsiteX12" fmla="*/ 7040880 w 9098280"/>
              <a:gd name="connsiteY12" fmla="*/ 3930162 h 3998156"/>
              <a:gd name="connsiteX13" fmla="*/ 8377310 w 9098280"/>
              <a:gd name="connsiteY13" fmla="*/ 3845756 h 3998156"/>
              <a:gd name="connsiteX0" fmla="*/ 0 w 9098280"/>
              <a:gd name="connsiteY0" fmla="*/ 488267 h 3998156"/>
              <a:gd name="connsiteX1" fmla="*/ 2767818 w 9098280"/>
              <a:gd name="connsiteY1" fmla="*/ 128368 h 3998156"/>
              <a:gd name="connsiteX2" fmla="*/ 5269523 w 9098280"/>
              <a:gd name="connsiteY2" fmla="*/ 522264 h 3998156"/>
              <a:gd name="connsiteX3" fmla="*/ 8410135 w 9098280"/>
              <a:gd name="connsiteY3" fmla="*/ 94371 h 3998156"/>
              <a:gd name="connsiteX4" fmla="*/ 7758332 w 9098280"/>
              <a:gd name="connsiteY4" fmla="*/ 1088488 h 3998156"/>
              <a:gd name="connsiteX5" fmla="*/ 370449 w 9098280"/>
              <a:gd name="connsiteY5" fmla="*/ 1457765 h 3998156"/>
              <a:gd name="connsiteX6" fmla="*/ 5634110 w 9098280"/>
              <a:gd name="connsiteY6" fmla="*/ 2087294 h 3998156"/>
              <a:gd name="connsiteX7" fmla="*/ 8546123 w 9098280"/>
              <a:gd name="connsiteY7" fmla="*/ 2382716 h 3998156"/>
              <a:gd name="connsiteX8" fmla="*/ 6984609 w 9098280"/>
              <a:gd name="connsiteY8" fmla="*/ 2931356 h 3998156"/>
              <a:gd name="connsiteX9" fmla="*/ 3467686 w 9098280"/>
              <a:gd name="connsiteY9" fmla="*/ 2818814 h 3998156"/>
              <a:gd name="connsiteX10" fmla="*/ 766689 w 9098280"/>
              <a:gd name="connsiteY10" fmla="*/ 3859824 h 3998156"/>
              <a:gd name="connsiteX11" fmla="*/ 4593101 w 9098280"/>
              <a:gd name="connsiteY11" fmla="*/ 3648808 h 3998156"/>
              <a:gd name="connsiteX12" fmla="*/ 7040880 w 9098280"/>
              <a:gd name="connsiteY12" fmla="*/ 3930162 h 3998156"/>
              <a:gd name="connsiteX13" fmla="*/ 8377310 w 9098280"/>
              <a:gd name="connsiteY13" fmla="*/ 3845756 h 3998156"/>
              <a:gd name="connsiteX0" fmla="*/ 0 w 8824936"/>
              <a:gd name="connsiteY0" fmla="*/ 488267 h 3998156"/>
              <a:gd name="connsiteX1" fmla="*/ 2767818 w 8824936"/>
              <a:gd name="connsiteY1" fmla="*/ 128368 h 3998156"/>
              <a:gd name="connsiteX2" fmla="*/ 5269523 w 8824936"/>
              <a:gd name="connsiteY2" fmla="*/ 522264 h 3998156"/>
              <a:gd name="connsiteX3" fmla="*/ 8410135 w 8824936"/>
              <a:gd name="connsiteY3" fmla="*/ 94371 h 3998156"/>
              <a:gd name="connsiteX4" fmla="*/ 7758332 w 8824936"/>
              <a:gd name="connsiteY4" fmla="*/ 1088488 h 3998156"/>
              <a:gd name="connsiteX5" fmla="*/ 4199206 w 8824936"/>
              <a:gd name="connsiteY5" fmla="*/ 1285436 h 3998156"/>
              <a:gd name="connsiteX6" fmla="*/ 370449 w 8824936"/>
              <a:gd name="connsiteY6" fmla="*/ 1457765 h 3998156"/>
              <a:gd name="connsiteX7" fmla="*/ 5634110 w 8824936"/>
              <a:gd name="connsiteY7" fmla="*/ 2087294 h 3998156"/>
              <a:gd name="connsiteX8" fmla="*/ 8546123 w 8824936"/>
              <a:gd name="connsiteY8" fmla="*/ 2382716 h 3998156"/>
              <a:gd name="connsiteX9" fmla="*/ 6984609 w 8824936"/>
              <a:gd name="connsiteY9" fmla="*/ 2931356 h 3998156"/>
              <a:gd name="connsiteX10" fmla="*/ 3467686 w 8824936"/>
              <a:gd name="connsiteY10" fmla="*/ 2818814 h 3998156"/>
              <a:gd name="connsiteX11" fmla="*/ 766689 w 8824936"/>
              <a:gd name="connsiteY11" fmla="*/ 3859824 h 3998156"/>
              <a:gd name="connsiteX12" fmla="*/ 4593101 w 8824936"/>
              <a:gd name="connsiteY12" fmla="*/ 3648808 h 3998156"/>
              <a:gd name="connsiteX13" fmla="*/ 7040880 w 8824936"/>
              <a:gd name="connsiteY13" fmla="*/ 3930162 h 3998156"/>
              <a:gd name="connsiteX14" fmla="*/ 8377310 w 8824936"/>
              <a:gd name="connsiteY14" fmla="*/ 3845756 h 3998156"/>
              <a:gd name="connsiteX0" fmla="*/ 0 w 8824936"/>
              <a:gd name="connsiteY0" fmla="*/ 488267 h 3998156"/>
              <a:gd name="connsiteX1" fmla="*/ 2767818 w 8824936"/>
              <a:gd name="connsiteY1" fmla="*/ 128368 h 3998156"/>
              <a:gd name="connsiteX2" fmla="*/ 5269523 w 8824936"/>
              <a:gd name="connsiteY2" fmla="*/ 522264 h 3998156"/>
              <a:gd name="connsiteX3" fmla="*/ 8410135 w 8824936"/>
              <a:gd name="connsiteY3" fmla="*/ 94371 h 3998156"/>
              <a:gd name="connsiteX4" fmla="*/ 7758332 w 8824936"/>
              <a:gd name="connsiteY4" fmla="*/ 1088488 h 3998156"/>
              <a:gd name="connsiteX5" fmla="*/ 3665806 w 8824936"/>
              <a:gd name="connsiteY5" fmla="*/ 1056836 h 3998156"/>
              <a:gd name="connsiteX6" fmla="*/ 370449 w 8824936"/>
              <a:gd name="connsiteY6" fmla="*/ 1457765 h 3998156"/>
              <a:gd name="connsiteX7" fmla="*/ 5634110 w 8824936"/>
              <a:gd name="connsiteY7" fmla="*/ 2087294 h 3998156"/>
              <a:gd name="connsiteX8" fmla="*/ 8546123 w 8824936"/>
              <a:gd name="connsiteY8" fmla="*/ 2382716 h 3998156"/>
              <a:gd name="connsiteX9" fmla="*/ 6984609 w 8824936"/>
              <a:gd name="connsiteY9" fmla="*/ 2931356 h 3998156"/>
              <a:gd name="connsiteX10" fmla="*/ 3467686 w 8824936"/>
              <a:gd name="connsiteY10" fmla="*/ 2818814 h 3998156"/>
              <a:gd name="connsiteX11" fmla="*/ 766689 w 8824936"/>
              <a:gd name="connsiteY11" fmla="*/ 3859824 h 3998156"/>
              <a:gd name="connsiteX12" fmla="*/ 4593101 w 8824936"/>
              <a:gd name="connsiteY12" fmla="*/ 3648808 h 3998156"/>
              <a:gd name="connsiteX13" fmla="*/ 7040880 w 8824936"/>
              <a:gd name="connsiteY13" fmla="*/ 3930162 h 3998156"/>
              <a:gd name="connsiteX14" fmla="*/ 8377310 w 8824936"/>
              <a:gd name="connsiteY14" fmla="*/ 3845756 h 3998156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67686 w 8824936"/>
              <a:gd name="connsiteY10" fmla="*/ 2818814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67686 w 8824936"/>
              <a:gd name="connsiteY10" fmla="*/ 2818814 h 3962987"/>
              <a:gd name="connsiteX11" fmla="*/ 3439550 w 8824936"/>
              <a:gd name="connsiteY11" fmla="*/ 3137683 h 3962987"/>
              <a:gd name="connsiteX12" fmla="*/ 385689 w 8824936"/>
              <a:gd name="connsiteY12" fmla="*/ 3631224 h 3962987"/>
              <a:gd name="connsiteX13" fmla="*/ 4593101 w 8824936"/>
              <a:gd name="connsiteY13" fmla="*/ 3648808 h 3962987"/>
              <a:gd name="connsiteX14" fmla="*/ 7040880 w 8824936"/>
              <a:gd name="connsiteY14" fmla="*/ 3930162 h 3962987"/>
              <a:gd name="connsiteX15" fmla="*/ 8377310 w 8824936"/>
              <a:gd name="connsiteY15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4305886 w 8824936"/>
              <a:gd name="connsiteY10" fmla="*/ 2818814 h 3962987"/>
              <a:gd name="connsiteX11" fmla="*/ 3439550 w 8824936"/>
              <a:gd name="connsiteY11" fmla="*/ 3137683 h 3962987"/>
              <a:gd name="connsiteX12" fmla="*/ 385689 w 8824936"/>
              <a:gd name="connsiteY12" fmla="*/ 3631224 h 3962987"/>
              <a:gd name="connsiteX13" fmla="*/ 4593101 w 8824936"/>
              <a:gd name="connsiteY13" fmla="*/ 3648808 h 3962987"/>
              <a:gd name="connsiteX14" fmla="*/ 7040880 w 8824936"/>
              <a:gd name="connsiteY14" fmla="*/ 3930162 h 3962987"/>
              <a:gd name="connsiteX15" fmla="*/ 8377310 w 8824936"/>
              <a:gd name="connsiteY15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39550 w 8824936"/>
              <a:gd name="connsiteY10" fmla="*/ 3137683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39550 w 8824936"/>
              <a:gd name="connsiteY10" fmla="*/ 3137683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39550 w 8824936"/>
              <a:gd name="connsiteY10" fmla="*/ 3137683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539067 h 4013787"/>
              <a:gd name="connsiteX1" fmla="*/ 2767818 w 8824936"/>
              <a:gd name="connsiteY1" fmla="*/ 179168 h 4013787"/>
              <a:gd name="connsiteX2" fmla="*/ 5269523 w 8824936"/>
              <a:gd name="connsiteY2" fmla="*/ 268264 h 4013787"/>
              <a:gd name="connsiteX3" fmla="*/ 8410135 w 8824936"/>
              <a:gd name="connsiteY3" fmla="*/ 145171 h 4013787"/>
              <a:gd name="connsiteX4" fmla="*/ 7758332 w 8824936"/>
              <a:gd name="connsiteY4" fmla="*/ 1139288 h 4013787"/>
              <a:gd name="connsiteX5" fmla="*/ 3665806 w 8824936"/>
              <a:gd name="connsiteY5" fmla="*/ 1107636 h 4013787"/>
              <a:gd name="connsiteX6" fmla="*/ 370449 w 8824936"/>
              <a:gd name="connsiteY6" fmla="*/ 1508565 h 4013787"/>
              <a:gd name="connsiteX7" fmla="*/ 5634110 w 8824936"/>
              <a:gd name="connsiteY7" fmla="*/ 2138094 h 4013787"/>
              <a:gd name="connsiteX8" fmla="*/ 8546123 w 8824936"/>
              <a:gd name="connsiteY8" fmla="*/ 2433516 h 4013787"/>
              <a:gd name="connsiteX9" fmla="*/ 6984609 w 8824936"/>
              <a:gd name="connsiteY9" fmla="*/ 2982156 h 4013787"/>
              <a:gd name="connsiteX10" fmla="*/ 3439550 w 8824936"/>
              <a:gd name="connsiteY10" fmla="*/ 3188483 h 4013787"/>
              <a:gd name="connsiteX11" fmla="*/ 385689 w 8824936"/>
              <a:gd name="connsiteY11" fmla="*/ 3682024 h 4013787"/>
              <a:gd name="connsiteX12" fmla="*/ 4593101 w 8824936"/>
              <a:gd name="connsiteY12" fmla="*/ 3699608 h 4013787"/>
              <a:gd name="connsiteX13" fmla="*/ 7040880 w 8824936"/>
              <a:gd name="connsiteY13" fmla="*/ 3980962 h 4013787"/>
              <a:gd name="connsiteX14" fmla="*/ 8377310 w 8824936"/>
              <a:gd name="connsiteY14" fmla="*/ 3896556 h 4013787"/>
              <a:gd name="connsiteX0" fmla="*/ 0 w 8824936"/>
              <a:gd name="connsiteY0" fmla="*/ 539067 h 4013787"/>
              <a:gd name="connsiteX1" fmla="*/ 2767818 w 8824936"/>
              <a:gd name="connsiteY1" fmla="*/ 179168 h 4013787"/>
              <a:gd name="connsiteX2" fmla="*/ 5269523 w 8824936"/>
              <a:gd name="connsiteY2" fmla="*/ 268264 h 4013787"/>
              <a:gd name="connsiteX3" fmla="*/ 8410135 w 8824936"/>
              <a:gd name="connsiteY3" fmla="*/ 145171 h 4013787"/>
              <a:gd name="connsiteX4" fmla="*/ 7758332 w 8824936"/>
              <a:gd name="connsiteY4" fmla="*/ 1139288 h 4013787"/>
              <a:gd name="connsiteX5" fmla="*/ 3665806 w 8824936"/>
              <a:gd name="connsiteY5" fmla="*/ 1107636 h 4013787"/>
              <a:gd name="connsiteX6" fmla="*/ 370449 w 8824936"/>
              <a:gd name="connsiteY6" fmla="*/ 1508565 h 4013787"/>
              <a:gd name="connsiteX7" fmla="*/ 5634110 w 8824936"/>
              <a:gd name="connsiteY7" fmla="*/ 2138094 h 4013787"/>
              <a:gd name="connsiteX8" fmla="*/ 8546123 w 8824936"/>
              <a:gd name="connsiteY8" fmla="*/ 2433516 h 4013787"/>
              <a:gd name="connsiteX9" fmla="*/ 6984609 w 8824936"/>
              <a:gd name="connsiteY9" fmla="*/ 2982156 h 4013787"/>
              <a:gd name="connsiteX10" fmla="*/ 3439550 w 8824936"/>
              <a:gd name="connsiteY10" fmla="*/ 3188483 h 4013787"/>
              <a:gd name="connsiteX11" fmla="*/ 385689 w 8824936"/>
              <a:gd name="connsiteY11" fmla="*/ 3682024 h 4013787"/>
              <a:gd name="connsiteX12" fmla="*/ 4593101 w 8824936"/>
              <a:gd name="connsiteY12" fmla="*/ 3699608 h 4013787"/>
              <a:gd name="connsiteX13" fmla="*/ 7040880 w 8824936"/>
              <a:gd name="connsiteY13" fmla="*/ 3980962 h 4013787"/>
              <a:gd name="connsiteX14" fmla="*/ 8377310 w 8824936"/>
              <a:gd name="connsiteY14" fmla="*/ 3896556 h 4013787"/>
              <a:gd name="connsiteX0" fmla="*/ 0 w 8824936"/>
              <a:gd name="connsiteY0" fmla="*/ 420468 h 3895188"/>
              <a:gd name="connsiteX1" fmla="*/ 2767818 w 8824936"/>
              <a:gd name="connsiteY1" fmla="*/ 60569 h 3895188"/>
              <a:gd name="connsiteX2" fmla="*/ 5269523 w 8824936"/>
              <a:gd name="connsiteY2" fmla="*/ 149665 h 3895188"/>
              <a:gd name="connsiteX3" fmla="*/ 8410135 w 8824936"/>
              <a:gd name="connsiteY3" fmla="*/ 255172 h 3895188"/>
              <a:gd name="connsiteX4" fmla="*/ 7758332 w 8824936"/>
              <a:gd name="connsiteY4" fmla="*/ 1020689 h 3895188"/>
              <a:gd name="connsiteX5" fmla="*/ 3665806 w 8824936"/>
              <a:gd name="connsiteY5" fmla="*/ 989037 h 3895188"/>
              <a:gd name="connsiteX6" fmla="*/ 370449 w 8824936"/>
              <a:gd name="connsiteY6" fmla="*/ 1389966 h 3895188"/>
              <a:gd name="connsiteX7" fmla="*/ 5634110 w 8824936"/>
              <a:gd name="connsiteY7" fmla="*/ 2019495 h 3895188"/>
              <a:gd name="connsiteX8" fmla="*/ 8546123 w 8824936"/>
              <a:gd name="connsiteY8" fmla="*/ 2314917 h 3895188"/>
              <a:gd name="connsiteX9" fmla="*/ 6984609 w 8824936"/>
              <a:gd name="connsiteY9" fmla="*/ 2863557 h 3895188"/>
              <a:gd name="connsiteX10" fmla="*/ 3439550 w 8824936"/>
              <a:gd name="connsiteY10" fmla="*/ 3069884 h 3895188"/>
              <a:gd name="connsiteX11" fmla="*/ 385689 w 8824936"/>
              <a:gd name="connsiteY11" fmla="*/ 3563425 h 3895188"/>
              <a:gd name="connsiteX12" fmla="*/ 4593101 w 8824936"/>
              <a:gd name="connsiteY12" fmla="*/ 3581009 h 3895188"/>
              <a:gd name="connsiteX13" fmla="*/ 7040880 w 8824936"/>
              <a:gd name="connsiteY13" fmla="*/ 3862363 h 3895188"/>
              <a:gd name="connsiteX14" fmla="*/ 8377310 w 8824936"/>
              <a:gd name="connsiteY14" fmla="*/ 3777957 h 3895188"/>
              <a:gd name="connsiteX0" fmla="*/ 0 w 8824936"/>
              <a:gd name="connsiteY0" fmla="*/ 420468 h 3895188"/>
              <a:gd name="connsiteX1" fmla="*/ 2767818 w 8824936"/>
              <a:gd name="connsiteY1" fmla="*/ 60569 h 3895188"/>
              <a:gd name="connsiteX2" fmla="*/ 5269523 w 8824936"/>
              <a:gd name="connsiteY2" fmla="*/ 149665 h 3895188"/>
              <a:gd name="connsiteX3" fmla="*/ 8410135 w 8824936"/>
              <a:gd name="connsiteY3" fmla="*/ 255172 h 3895188"/>
              <a:gd name="connsiteX4" fmla="*/ 7758332 w 8824936"/>
              <a:gd name="connsiteY4" fmla="*/ 1020689 h 3895188"/>
              <a:gd name="connsiteX5" fmla="*/ 3665806 w 8824936"/>
              <a:gd name="connsiteY5" fmla="*/ 989037 h 3895188"/>
              <a:gd name="connsiteX6" fmla="*/ 370449 w 8824936"/>
              <a:gd name="connsiteY6" fmla="*/ 1389966 h 3895188"/>
              <a:gd name="connsiteX7" fmla="*/ 5634110 w 8824936"/>
              <a:gd name="connsiteY7" fmla="*/ 2019495 h 3895188"/>
              <a:gd name="connsiteX8" fmla="*/ 8546123 w 8824936"/>
              <a:gd name="connsiteY8" fmla="*/ 2314917 h 3895188"/>
              <a:gd name="connsiteX9" fmla="*/ 6984609 w 8824936"/>
              <a:gd name="connsiteY9" fmla="*/ 2863557 h 3895188"/>
              <a:gd name="connsiteX10" fmla="*/ 3439550 w 8824936"/>
              <a:gd name="connsiteY10" fmla="*/ 3069884 h 3895188"/>
              <a:gd name="connsiteX11" fmla="*/ 385689 w 8824936"/>
              <a:gd name="connsiteY11" fmla="*/ 3563425 h 3895188"/>
              <a:gd name="connsiteX12" fmla="*/ 4593101 w 8824936"/>
              <a:gd name="connsiteY12" fmla="*/ 3581009 h 3895188"/>
              <a:gd name="connsiteX13" fmla="*/ 7040880 w 8824936"/>
              <a:gd name="connsiteY13" fmla="*/ 3862363 h 3895188"/>
              <a:gd name="connsiteX14" fmla="*/ 8377310 w 8824936"/>
              <a:gd name="connsiteY14" fmla="*/ 3777957 h 3895188"/>
              <a:gd name="connsiteX15" fmla="*/ 8321040 w 8824936"/>
              <a:gd name="connsiteY15" fmla="*/ 3740834 h 3895188"/>
              <a:gd name="connsiteX0" fmla="*/ 0 w 8824936"/>
              <a:gd name="connsiteY0" fmla="*/ 420468 h 4599663"/>
              <a:gd name="connsiteX1" fmla="*/ 2767818 w 8824936"/>
              <a:gd name="connsiteY1" fmla="*/ 60569 h 4599663"/>
              <a:gd name="connsiteX2" fmla="*/ 5269523 w 8824936"/>
              <a:gd name="connsiteY2" fmla="*/ 149665 h 4599663"/>
              <a:gd name="connsiteX3" fmla="*/ 8410135 w 8824936"/>
              <a:gd name="connsiteY3" fmla="*/ 255172 h 4599663"/>
              <a:gd name="connsiteX4" fmla="*/ 7758332 w 8824936"/>
              <a:gd name="connsiteY4" fmla="*/ 1020689 h 4599663"/>
              <a:gd name="connsiteX5" fmla="*/ 3665806 w 8824936"/>
              <a:gd name="connsiteY5" fmla="*/ 989037 h 4599663"/>
              <a:gd name="connsiteX6" fmla="*/ 370449 w 8824936"/>
              <a:gd name="connsiteY6" fmla="*/ 1389966 h 4599663"/>
              <a:gd name="connsiteX7" fmla="*/ 5634110 w 8824936"/>
              <a:gd name="connsiteY7" fmla="*/ 2019495 h 4599663"/>
              <a:gd name="connsiteX8" fmla="*/ 8546123 w 8824936"/>
              <a:gd name="connsiteY8" fmla="*/ 2314917 h 4599663"/>
              <a:gd name="connsiteX9" fmla="*/ 6984609 w 8824936"/>
              <a:gd name="connsiteY9" fmla="*/ 2863557 h 4599663"/>
              <a:gd name="connsiteX10" fmla="*/ 3439550 w 8824936"/>
              <a:gd name="connsiteY10" fmla="*/ 3069884 h 4599663"/>
              <a:gd name="connsiteX11" fmla="*/ 385689 w 8824936"/>
              <a:gd name="connsiteY11" fmla="*/ 3563425 h 4599663"/>
              <a:gd name="connsiteX12" fmla="*/ 4593101 w 8824936"/>
              <a:gd name="connsiteY12" fmla="*/ 3581009 h 4599663"/>
              <a:gd name="connsiteX13" fmla="*/ 7040880 w 8824936"/>
              <a:gd name="connsiteY13" fmla="*/ 3862363 h 4599663"/>
              <a:gd name="connsiteX14" fmla="*/ 8377310 w 8824936"/>
              <a:gd name="connsiteY14" fmla="*/ 3777957 h 4599663"/>
              <a:gd name="connsiteX15" fmla="*/ 8321040 w 8824936"/>
              <a:gd name="connsiteY15" fmla="*/ 3740834 h 4599663"/>
              <a:gd name="connsiteX0" fmla="*/ 0 w 9370450"/>
              <a:gd name="connsiteY0" fmla="*/ 420468 h 4904463"/>
              <a:gd name="connsiteX1" fmla="*/ 2767818 w 9370450"/>
              <a:gd name="connsiteY1" fmla="*/ 60569 h 4904463"/>
              <a:gd name="connsiteX2" fmla="*/ 5269523 w 9370450"/>
              <a:gd name="connsiteY2" fmla="*/ 149665 h 4904463"/>
              <a:gd name="connsiteX3" fmla="*/ 8410135 w 9370450"/>
              <a:gd name="connsiteY3" fmla="*/ 255172 h 4904463"/>
              <a:gd name="connsiteX4" fmla="*/ 7758332 w 9370450"/>
              <a:gd name="connsiteY4" fmla="*/ 1020689 h 4904463"/>
              <a:gd name="connsiteX5" fmla="*/ 3665806 w 9370450"/>
              <a:gd name="connsiteY5" fmla="*/ 989037 h 4904463"/>
              <a:gd name="connsiteX6" fmla="*/ 370449 w 9370450"/>
              <a:gd name="connsiteY6" fmla="*/ 1389966 h 4904463"/>
              <a:gd name="connsiteX7" fmla="*/ 5634110 w 9370450"/>
              <a:gd name="connsiteY7" fmla="*/ 2019495 h 4904463"/>
              <a:gd name="connsiteX8" fmla="*/ 8546123 w 9370450"/>
              <a:gd name="connsiteY8" fmla="*/ 2314917 h 4904463"/>
              <a:gd name="connsiteX9" fmla="*/ 6984609 w 9370450"/>
              <a:gd name="connsiteY9" fmla="*/ 2863557 h 4904463"/>
              <a:gd name="connsiteX10" fmla="*/ 3439550 w 9370450"/>
              <a:gd name="connsiteY10" fmla="*/ 3069884 h 4904463"/>
              <a:gd name="connsiteX11" fmla="*/ 385689 w 9370450"/>
              <a:gd name="connsiteY11" fmla="*/ 3563425 h 4904463"/>
              <a:gd name="connsiteX12" fmla="*/ 4593101 w 9370450"/>
              <a:gd name="connsiteY12" fmla="*/ 3581009 h 4904463"/>
              <a:gd name="connsiteX13" fmla="*/ 7040880 w 9370450"/>
              <a:gd name="connsiteY13" fmla="*/ 3862363 h 4904463"/>
              <a:gd name="connsiteX14" fmla="*/ 8377310 w 9370450"/>
              <a:gd name="connsiteY14" fmla="*/ 3777957 h 4904463"/>
              <a:gd name="connsiteX15" fmla="*/ 1082040 w 9370450"/>
              <a:gd name="connsiteY15" fmla="*/ 4045634 h 4904463"/>
              <a:gd name="connsiteX0" fmla="*/ 0 w 9370450"/>
              <a:gd name="connsiteY0" fmla="*/ 420468 h 4204595"/>
              <a:gd name="connsiteX1" fmla="*/ 2767818 w 9370450"/>
              <a:gd name="connsiteY1" fmla="*/ 60569 h 4204595"/>
              <a:gd name="connsiteX2" fmla="*/ 5269523 w 9370450"/>
              <a:gd name="connsiteY2" fmla="*/ 149665 h 4204595"/>
              <a:gd name="connsiteX3" fmla="*/ 8410135 w 9370450"/>
              <a:gd name="connsiteY3" fmla="*/ 255172 h 4204595"/>
              <a:gd name="connsiteX4" fmla="*/ 7758332 w 9370450"/>
              <a:gd name="connsiteY4" fmla="*/ 1020689 h 4204595"/>
              <a:gd name="connsiteX5" fmla="*/ 3665806 w 9370450"/>
              <a:gd name="connsiteY5" fmla="*/ 989037 h 4204595"/>
              <a:gd name="connsiteX6" fmla="*/ 370449 w 9370450"/>
              <a:gd name="connsiteY6" fmla="*/ 1389966 h 4204595"/>
              <a:gd name="connsiteX7" fmla="*/ 5634110 w 9370450"/>
              <a:gd name="connsiteY7" fmla="*/ 2019495 h 4204595"/>
              <a:gd name="connsiteX8" fmla="*/ 8546123 w 9370450"/>
              <a:gd name="connsiteY8" fmla="*/ 2314917 h 4204595"/>
              <a:gd name="connsiteX9" fmla="*/ 6984609 w 9370450"/>
              <a:gd name="connsiteY9" fmla="*/ 2863557 h 4204595"/>
              <a:gd name="connsiteX10" fmla="*/ 3439550 w 9370450"/>
              <a:gd name="connsiteY10" fmla="*/ 3069884 h 4204595"/>
              <a:gd name="connsiteX11" fmla="*/ 385689 w 9370450"/>
              <a:gd name="connsiteY11" fmla="*/ 3563425 h 4204595"/>
              <a:gd name="connsiteX12" fmla="*/ 4593101 w 9370450"/>
              <a:gd name="connsiteY12" fmla="*/ 3581009 h 4204595"/>
              <a:gd name="connsiteX13" fmla="*/ 7040880 w 9370450"/>
              <a:gd name="connsiteY13" fmla="*/ 3862363 h 4204595"/>
              <a:gd name="connsiteX14" fmla="*/ 8377310 w 9370450"/>
              <a:gd name="connsiteY14" fmla="*/ 3777957 h 4204595"/>
              <a:gd name="connsiteX15" fmla="*/ 1082040 w 9370450"/>
              <a:gd name="connsiteY15" fmla="*/ 4045634 h 4204595"/>
              <a:gd name="connsiteX0" fmla="*/ 0 w 9579121"/>
              <a:gd name="connsiteY0" fmla="*/ 420468 h 4073769"/>
              <a:gd name="connsiteX1" fmla="*/ 2767818 w 9579121"/>
              <a:gd name="connsiteY1" fmla="*/ 60569 h 4073769"/>
              <a:gd name="connsiteX2" fmla="*/ 5269523 w 9579121"/>
              <a:gd name="connsiteY2" fmla="*/ 149665 h 4073769"/>
              <a:gd name="connsiteX3" fmla="*/ 8410135 w 9579121"/>
              <a:gd name="connsiteY3" fmla="*/ 255172 h 4073769"/>
              <a:gd name="connsiteX4" fmla="*/ 7758332 w 9579121"/>
              <a:gd name="connsiteY4" fmla="*/ 1020689 h 4073769"/>
              <a:gd name="connsiteX5" fmla="*/ 3665806 w 9579121"/>
              <a:gd name="connsiteY5" fmla="*/ 989037 h 4073769"/>
              <a:gd name="connsiteX6" fmla="*/ 370449 w 9579121"/>
              <a:gd name="connsiteY6" fmla="*/ 1389966 h 4073769"/>
              <a:gd name="connsiteX7" fmla="*/ 5634110 w 9579121"/>
              <a:gd name="connsiteY7" fmla="*/ 2019495 h 4073769"/>
              <a:gd name="connsiteX8" fmla="*/ 8546123 w 9579121"/>
              <a:gd name="connsiteY8" fmla="*/ 2314917 h 4073769"/>
              <a:gd name="connsiteX9" fmla="*/ 6984609 w 9579121"/>
              <a:gd name="connsiteY9" fmla="*/ 2863557 h 4073769"/>
              <a:gd name="connsiteX10" fmla="*/ 3439550 w 9579121"/>
              <a:gd name="connsiteY10" fmla="*/ 3069884 h 4073769"/>
              <a:gd name="connsiteX11" fmla="*/ 385689 w 9579121"/>
              <a:gd name="connsiteY11" fmla="*/ 3563425 h 4073769"/>
              <a:gd name="connsiteX12" fmla="*/ 4593101 w 9579121"/>
              <a:gd name="connsiteY12" fmla="*/ 3581009 h 4073769"/>
              <a:gd name="connsiteX13" fmla="*/ 7040880 w 9579121"/>
              <a:gd name="connsiteY13" fmla="*/ 3862363 h 4073769"/>
              <a:gd name="connsiteX14" fmla="*/ 8377310 w 9579121"/>
              <a:gd name="connsiteY14" fmla="*/ 3777957 h 4073769"/>
              <a:gd name="connsiteX15" fmla="*/ 8363243 w 9579121"/>
              <a:gd name="connsiteY15" fmla="*/ 4073769 h 4073769"/>
              <a:gd name="connsiteX16" fmla="*/ 1082040 w 9579121"/>
              <a:gd name="connsiteY16" fmla="*/ 4045634 h 4073769"/>
              <a:gd name="connsiteX0" fmla="*/ 0 w 9579121"/>
              <a:gd name="connsiteY0" fmla="*/ 420468 h 4073769"/>
              <a:gd name="connsiteX1" fmla="*/ 2767818 w 9579121"/>
              <a:gd name="connsiteY1" fmla="*/ 60569 h 4073769"/>
              <a:gd name="connsiteX2" fmla="*/ 5269523 w 9579121"/>
              <a:gd name="connsiteY2" fmla="*/ 149665 h 4073769"/>
              <a:gd name="connsiteX3" fmla="*/ 8410135 w 9579121"/>
              <a:gd name="connsiteY3" fmla="*/ 255172 h 4073769"/>
              <a:gd name="connsiteX4" fmla="*/ 7758332 w 9579121"/>
              <a:gd name="connsiteY4" fmla="*/ 1020689 h 4073769"/>
              <a:gd name="connsiteX5" fmla="*/ 3665806 w 9579121"/>
              <a:gd name="connsiteY5" fmla="*/ 989037 h 4073769"/>
              <a:gd name="connsiteX6" fmla="*/ 370449 w 9579121"/>
              <a:gd name="connsiteY6" fmla="*/ 1389966 h 4073769"/>
              <a:gd name="connsiteX7" fmla="*/ 5634110 w 9579121"/>
              <a:gd name="connsiteY7" fmla="*/ 2019495 h 4073769"/>
              <a:gd name="connsiteX8" fmla="*/ 8546123 w 9579121"/>
              <a:gd name="connsiteY8" fmla="*/ 2314917 h 4073769"/>
              <a:gd name="connsiteX9" fmla="*/ 6984609 w 9579121"/>
              <a:gd name="connsiteY9" fmla="*/ 2863557 h 4073769"/>
              <a:gd name="connsiteX10" fmla="*/ 3439550 w 9579121"/>
              <a:gd name="connsiteY10" fmla="*/ 3069884 h 4073769"/>
              <a:gd name="connsiteX11" fmla="*/ 385689 w 9579121"/>
              <a:gd name="connsiteY11" fmla="*/ 3563425 h 4073769"/>
              <a:gd name="connsiteX12" fmla="*/ 4593101 w 9579121"/>
              <a:gd name="connsiteY12" fmla="*/ 3581009 h 4073769"/>
              <a:gd name="connsiteX13" fmla="*/ 8377310 w 9579121"/>
              <a:gd name="connsiteY13" fmla="*/ 3777957 h 4073769"/>
              <a:gd name="connsiteX14" fmla="*/ 8363243 w 9579121"/>
              <a:gd name="connsiteY14" fmla="*/ 4073769 h 4073769"/>
              <a:gd name="connsiteX15" fmla="*/ 1082040 w 9579121"/>
              <a:gd name="connsiteY15" fmla="*/ 4045634 h 4073769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984609 w 8824936"/>
              <a:gd name="connsiteY9" fmla="*/ 2863557 h 4045634"/>
              <a:gd name="connsiteX10" fmla="*/ 3439550 w 8824936"/>
              <a:gd name="connsiteY10" fmla="*/ 3069884 h 4045634"/>
              <a:gd name="connsiteX11" fmla="*/ 385689 w 8824936"/>
              <a:gd name="connsiteY11" fmla="*/ 3563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439550 w 8824936"/>
              <a:gd name="connsiteY10" fmla="*/ 3069884 h 4045634"/>
              <a:gd name="connsiteX11" fmla="*/ 385689 w 8824936"/>
              <a:gd name="connsiteY11" fmla="*/ 3563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3563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3182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7252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612684 h 4045634"/>
              <a:gd name="connsiteX11" fmla="*/ 385689 w 8824936"/>
              <a:gd name="connsiteY11" fmla="*/ 27252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6126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332936 h 4186702"/>
              <a:gd name="connsiteX1" fmla="*/ 2767818 w 8824936"/>
              <a:gd name="connsiteY1" fmla="*/ 201637 h 4186702"/>
              <a:gd name="connsiteX2" fmla="*/ 5269523 w 8824936"/>
              <a:gd name="connsiteY2" fmla="*/ 290733 h 4186702"/>
              <a:gd name="connsiteX3" fmla="*/ 8410135 w 8824936"/>
              <a:gd name="connsiteY3" fmla="*/ 396240 h 4186702"/>
              <a:gd name="connsiteX4" fmla="*/ 7758332 w 8824936"/>
              <a:gd name="connsiteY4" fmla="*/ 1161757 h 4186702"/>
              <a:gd name="connsiteX5" fmla="*/ 3665806 w 8824936"/>
              <a:gd name="connsiteY5" fmla="*/ 1130105 h 4186702"/>
              <a:gd name="connsiteX6" fmla="*/ 370449 w 8824936"/>
              <a:gd name="connsiteY6" fmla="*/ 1531034 h 4186702"/>
              <a:gd name="connsiteX7" fmla="*/ 5634110 w 8824936"/>
              <a:gd name="connsiteY7" fmla="*/ 2160563 h 4186702"/>
              <a:gd name="connsiteX8" fmla="*/ 8546123 w 8824936"/>
              <a:gd name="connsiteY8" fmla="*/ 2455985 h 4186702"/>
              <a:gd name="connsiteX9" fmla="*/ 6756009 w 8824936"/>
              <a:gd name="connsiteY9" fmla="*/ 2852225 h 4186702"/>
              <a:gd name="connsiteX10" fmla="*/ 3058550 w 8824936"/>
              <a:gd name="connsiteY10" fmla="*/ 2982352 h 4186702"/>
              <a:gd name="connsiteX11" fmla="*/ 385689 w 8824936"/>
              <a:gd name="connsiteY11" fmla="*/ 3094893 h 4186702"/>
              <a:gd name="connsiteX12" fmla="*/ 4593101 w 8824936"/>
              <a:gd name="connsiteY12" fmla="*/ 3722077 h 4186702"/>
              <a:gd name="connsiteX13" fmla="*/ 8377310 w 8824936"/>
              <a:gd name="connsiteY13" fmla="*/ 3919025 h 4186702"/>
              <a:gd name="connsiteX14" fmla="*/ 1082040 w 8824936"/>
              <a:gd name="connsiteY14" fmla="*/ 4186702 h 4186702"/>
              <a:gd name="connsiteX0" fmla="*/ 0 w 8824936"/>
              <a:gd name="connsiteY0" fmla="*/ 1918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1918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183271 h 4037037"/>
              <a:gd name="connsiteX1" fmla="*/ 2767818 w 8824936"/>
              <a:gd name="connsiteY1" fmla="*/ 51972 h 4037037"/>
              <a:gd name="connsiteX2" fmla="*/ 5269523 w 8824936"/>
              <a:gd name="connsiteY2" fmla="*/ 141068 h 4037037"/>
              <a:gd name="connsiteX3" fmla="*/ 8410135 w 8824936"/>
              <a:gd name="connsiteY3" fmla="*/ 246575 h 4037037"/>
              <a:gd name="connsiteX4" fmla="*/ 7758332 w 8824936"/>
              <a:gd name="connsiteY4" fmla="*/ 1012092 h 4037037"/>
              <a:gd name="connsiteX5" fmla="*/ 3665806 w 8824936"/>
              <a:gd name="connsiteY5" fmla="*/ 980440 h 4037037"/>
              <a:gd name="connsiteX6" fmla="*/ 370449 w 8824936"/>
              <a:gd name="connsiteY6" fmla="*/ 1381369 h 4037037"/>
              <a:gd name="connsiteX7" fmla="*/ 5634110 w 8824936"/>
              <a:gd name="connsiteY7" fmla="*/ 2010898 h 4037037"/>
              <a:gd name="connsiteX8" fmla="*/ 8546123 w 8824936"/>
              <a:gd name="connsiteY8" fmla="*/ 2306320 h 4037037"/>
              <a:gd name="connsiteX9" fmla="*/ 6756009 w 8824936"/>
              <a:gd name="connsiteY9" fmla="*/ 2702560 h 4037037"/>
              <a:gd name="connsiteX10" fmla="*/ 3058550 w 8824936"/>
              <a:gd name="connsiteY10" fmla="*/ 2832687 h 4037037"/>
              <a:gd name="connsiteX11" fmla="*/ 385689 w 8824936"/>
              <a:gd name="connsiteY11" fmla="*/ 2945228 h 4037037"/>
              <a:gd name="connsiteX12" fmla="*/ 4593101 w 8824936"/>
              <a:gd name="connsiteY12" fmla="*/ 3572412 h 4037037"/>
              <a:gd name="connsiteX13" fmla="*/ 8377310 w 8824936"/>
              <a:gd name="connsiteY13" fmla="*/ 3769360 h 4037037"/>
              <a:gd name="connsiteX14" fmla="*/ 1082040 w 8824936"/>
              <a:gd name="connsiteY14" fmla="*/ 4037037 h 4037037"/>
              <a:gd name="connsiteX0" fmla="*/ 0 w 8748736"/>
              <a:gd name="connsiteY0" fmla="*/ 227037 h 4080803"/>
              <a:gd name="connsiteX1" fmla="*/ 2767818 w 8748736"/>
              <a:gd name="connsiteY1" fmla="*/ 95738 h 4080803"/>
              <a:gd name="connsiteX2" fmla="*/ 5726723 w 8748736"/>
              <a:gd name="connsiteY2" fmla="*/ 32434 h 4080803"/>
              <a:gd name="connsiteX3" fmla="*/ 8410135 w 8748736"/>
              <a:gd name="connsiteY3" fmla="*/ 290341 h 4080803"/>
              <a:gd name="connsiteX4" fmla="*/ 7758332 w 8748736"/>
              <a:gd name="connsiteY4" fmla="*/ 1055858 h 4080803"/>
              <a:gd name="connsiteX5" fmla="*/ 3665806 w 8748736"/>
              <a:gd name="connsiteY5" fmla="*/ 1024206 h 4080803"/>
              <a:gd name="connsiteX6" fmla="*/ 370449 w 8748736"/>
              <a:gd name="connsiteY6" fmla="*/ 1425135 h 4080803"/>
              <a:gd name="connsiteX7" fmla="*/ 5634110 w 8748736"/>
              <a:gd name="connsiteY7" fmla="*/ 2054664 h 4080803"/>
              <a:gd name="connsiteX8" fmla="*/ 8546123 w 8748736"/>
              <a:gd name="connsiteY8" fmla="*/ 2350086 h 4080803"/>
              <a:gd name="connsiteX9" fmla="*/ 6756009 w 8748736"/>
              <a:gd name="connsiteY9" fmla="*/ 2746326 h 4080803"/>
              <a:gd name="connsiteX10" fmla="*/ 3058550 w 8748736"/>
              <a:gd name="connsiteY10" fmla="*/ 2876453 h 4080803"/>
              <a:gd name="connsiteX11" fmla="*/ 385689 w 8748736"/>
              <a:gd name="connsiteY11" fmla="*/ 2988994 h 4080803"/>
              <a:gd name="connsiteX12" fmla="*/ 4593101 w 8748736"/>
              <a:gd name="connsiteY12" fmla="*/ 3616178 h 4080803"/>
              <a:gd name="connsiteX13" fmla="*/ 8377310 w 8748736"/>
              <a:gd name="connsiteY13" fmla="*/ 3813126 h 4080803"/>
              <a:gd name="connsiteX14" fmla="*/ 1082040 w 8748736"/>
              <a:gd name="connsiteY14" fmla="*/ 4080803 h 4080803"/>
              <a:gd name="connsiteX0" fmla="*/ 0 w 9098280"/>
              <a:gd name="connsiteY0" fmla="*/ 227037 h 4080803"/>
              <a:gd name="connsiteX1" fmla="*/ 2767818 w 9098280"/>
              <a:gd name="connsiteY1" fmla="*/ 95738 h 4080803"/>
              <a:gd name="connsiteX2" fmla="*/ 5726723 w 9098280"/>
              <a:gd name="connsiteY2" fmla="*/ 32434 h 4080803"/>
              <a:gd name="connsiteX3" fmla="*/ 8410135 w 9098280"/>
              <a:gd name="connsiteY3" fmla="*/ 290341 h 4080803"/>
              <a:gd name="connsiteX4" fmla="*/ 7758332 w 9098280"/>
              <a:gd name="connsiteY4" fmla="*/ 1055858 h 4080803"/>
              <a:gd name="connsiteX5" fmla="*/ 370449 w 9098280"/>
              <a:gd name="connsiteY5" fmla="*/ 1425135 h 4080803"/>
              <a:gd name="connsiteX6" fmla="*/ 5634110 w 9098280"/>
              <a:gd name="connsiteY6" fmla="*/ 2054664 h 4080803"/>
              <a:gd name="connsiteX7" fmla="*/ 8546123 w 9098280"/>
              <a:gd name="connsiteY7" fmla="*/ 2350086 h 4080803"/>
              <a:gd name="connsiteX8" fmla="*/ 6756009 w 9098280"/>
              <a:gd name="connsiteY8" fmla="*/ 2746326 h 4080803"/>
              <a:gd name="connsiteX9" fmla="*/ 3058550 w 9098280"/>
              <a:gd name="connsiteY9" fmla="*/ 2876453 h 4080803"/>
              <a:gd name="connsiteX10" fmla="*/ 385689 w 9098280"/>
              <a:gd name="connsiteY10" fmla="*/ 2988994 h 4080803"/>
              <a:gd name="connsiteX11" fmla="*/ 4593101 w 9098280"/>
              <a:gd name="connsiteY11" fmla="*/ 3616178 h 4080803"/>
              <a:gd name="connsiteX12" fmla="*/ 8377310 w 9098280"/>
              <a:gd name="connsiteY12" fmla="*/ 3813126 h 4080803"/>
              <a:gd name="connsiteX13" fmla="*/ 1082040 w 9098280"/>
              <a:gd name="connsiteY13" fmla="*/ 4080803 h 4080803"/>
              <a:gd name="connsiteX0" fmla="*/ 0 w 9241887"/>
              <a:gd name="connsiteY0" fmla="*/ 131299 h 3985065"/>
              <a:gd name="connsiteX1" fmla="*/ 2767818 w 9241887"/>
              <a:gd name="connsiteY1" fmla="*/ 0 h 3985065"/>
              <a:gd name="connsiteX2" fmla="*/ 8410135 w 9241887"/>
              <a:gd name="connsiteY2" fmla="*/ 194603 h 3985065"/>
              <a:gd name="connsiteX3" fmla="*/ 7758332 w 9241887"/>
              <a:gd name="connsiteY3" fmla="*/ 960120 h 3985065"/>
              <a:gd name="connsiteX4" fmla="*/ 370449 w 9241887"/>
              <a:gd name="connsiteY4" fmla="*/ 1329397 h 3985065"/>
              <a:gd name="connsiteX5" fmla="*/ 5634110 w 9241887"/>
              <a:gd name="connsiteY5" fmla="*/ 1958926 h 3985065"/>
              <a:gd name="connsiteX6" fmla="*/ 8546123 w 9241887"/>
              <a:gd name="connsiteY6" fmla="*/ 2254348 h 3985065"/>
              <a:gd name="connsiteX7" fmla="*/ 6756009 w 9241887"/>
              <a:gd name="connsiteY7" fmla="*/ 2650588 h 3985065"/>
              <a:gd name="connsiteX8" fmla="*/ 3058550 w 9241887"/>
              <a:gd name="connsiteY8" fmla="*/ 2780715 h 3985065"/>
              <a:gd name="connsiteX9" fmla="*/ 385689 w 9241887"/>
              <a:gd name="connsiteY9" fmla="*/ 2893256 h 3985065"/>
              <a:gd name="connsiteX10" fmla="*/ 4593101 w 9241887"/>
              <a:gd name="connsiteY10" fmla="*/ 3520440 h 3985065"/>
              <a:gd name="connsiteX11" fmla="*/ 8377310 w 9241887"/>
              <a:gd name="connsiteY11" fmla="*/ 3717388 h 3985065"/>
              <a:gd name="connsiteX12" fmla="*/ 1082040 w 9241887"/>
              <a:gd name="connsiteY12" fmla="*/ 3985065 h 3985065"/>
              <a:gd name="connsiteX0" fmla="*/ 0 w 9241887"/>
              <a:gd name="connsiteY0" fmla="*/ 0 h 3853766"/>
              <a:gd name="connsiteX1" fmla="*/ 8410135 w 9241887"/>
              <a:gd name="connsiteY1" fmla="*/ 63304 h 3853766"/>
              <a:gd name="connsiteX2" fmla="*/ 7758332 w 9241887"/>
              <a:gd name="connsiteY2" fmla="*/ 828821 h 3853766"/>
              <a:gd name="connsiteX3" fmla="*/ 370449 w 9241887"/>
              <a:gd name="connsiteY3" fmla="*/ 1198098 h 3853766"/>
              <a:gd name="connsiteX4" fmla="*/ 5634110 w 9241887"/>
              <a:gd name="connsiteY4" fmla="*/ 1827627 h 3853766"/>
              <a:gd name="connsiteX5" fmla="*/ 8546123 w 9241887"/>
              <a:gd name="connsiteY5" fmla="*/ 2123049 h 3853766"/>
              <a:gd name="connsiteX6" fmla="*/ 6756009 w 9241887"/>
              <a:gd name="connsiteY6" fmla="*/ 2519289 h 3853766"/>
              <a:gd name="connsiteX7" fmla="*/ 3058550 w 9241887"/>
              <a:gd name="connsiteY7" fmla="*/ 2649416 h 3853766"/>
              <a:gd name="connsiteX8" fmla="*/ 385689 w 9241887"/>
              <a:gd name="connsiteY8" fmla="*/ 2761957 h 3853766"/>
              <a:gd name="connsiteX9" fmla="*/ 4593101 w 9241887"/>
              <a:gd name="connsiteY9" fmla="*/ 3389141 h 3853766"/>
              <a:gd name="connsiteX10" fmla="*/ 8377310 w 9241887"/>
              <a:gd name="connsiteY10" fmla="*/ 3586089 h 3853766"/>
              <a:gd name="connsiteX11" fmla="*/ 1082040 w 9241887"/>
              <a:gd name="connsiteY11" fmla="*/ 3853766 h 3853766"/>
              <a:gd name="connsiteX0" fmla="*/ 92222 w 8825328"/>
              <a:gd name="connsiteY0" fmla="*/ 0 h 3853766"/>
              <a:gd name="connsiteX1" fmla="*/ 8502357 w 8825328"/>
              <a:gd name="connsiteY1" fmla="*/ 63304 h 3853766"/>
              <a:gd name="connsiteX2" fmla="*/ 462671 w 8825328"/>
              <a:gd name="connsiteY2" fmla="*/ 1198098 h 3853766"/>
              <a:gd name="connsiteX3" fmla="*/ 5726332 w 8825328"/>
              <a:gd name="connsiteY3" fmla="*/ 1827627 h 3853766"/>
              <a:gd name="connsiteX4" fmla="*/ 8638345 w 8825328"/>
              <a:gd name="connsiteY4" fmla="*/ 2123049 h 3853766"/>
              <a:gd name="connsiteX5" fmla="*/ 6848231 w 8825328"/>
              <a:gd name="connsiteY5" fmla="*/ 2519289 h 3853766"/>
              <a:gd name="connsiteX6" fmla="*/ 3150772 w 8825328"/>
              <a:gd name="connsiteY6" fmla="*/ 2649416 h 3853766"/>
              <a:gd name="connsiteX7" fmla="*/ 477911 w 8825328"/>
              <a:gd name="connsiteY7" fmla="*/ 2761957 h 3853766"/>
              <a:gd name="connsiteX8" fmla="*/ 4685323 w 8825328"/>
              <a:gd name="connsiteY8" fmla="*/ 3389141 h 3853766"/>
              <a:gd name="connsiteX9" fmla="*/ 8469532 w 8825328"/>
              <a:gd name="connsiteY9" fmla="*/ 3586089 h 3853766"/>
              <a:gd name="connsiteX10" fmla="*/ 1174262 w 8825328"/>
              <a:gd name="connsiteY10" fmla="*/ 3853766 h 3853766"/>
              <a:gd name="connsiteX0" fmla="*/ 92222 w 8825328"/>
              <a:gd name="connsiteY0" fmla="*/ 0 h 3853766"/>
              <a:gd name="connsiteX1" fmla="*/ 8502357 w 8825328"/>
              <a:gd name="connsiteY1" fmla="*/ 672904 h 3853766"/>
              <a:gd name="connsiteX2" fmla="*/ 462671 w 8825328"/>
              <a:gd name="connsiteY2" fmla="*/ 1198098 h 3853766"/>
              <a:gd name="connsiteX3" fmla="*/ 5726332 w 8825328"/>
              <a:gd name="connsiteY3" fmla="*/ 1827627 h 3853766"/>
              <a:gd name="connsiteX4" fmla="*/ 8638345 w 8825328"/>
              <a:gd name="connsiteY4" fmla="*/ 2123049 h 3853766"/>
              <a:gd name="connsiteX5" fmla="*/ 6848231 w 8825328"/>
              <a:gd name="connsiteY5" fmla="*/ 2519289 h 3853766"/>
              <a:gd name="connsiteX6" fmla="*/ 3150772 w 8825328"/>
              <a:gd name="connsiteY6" fmla="*/ 2649416 h 3853766"/>
              <a:gd name="connsiteX7" fmla="*/ 477911 w 8825328"/>
              <a:gd name="connsiteY7" fmla="*/ 2761957 h 3853766"/>
              <a:gd name="connsiteX8" fmla="*/ 4685323 w 8825328"/>
              <a:gd name="connsiteY8" fmla="*/ 3389141 h 3853766"/>
              <a:gd name="connsiteX9" fmla="*/ 8469532 w 8825328"/>
              <a:gd name="connsiteY9" fmla="*/ 3586089 h 3853766"/>
              <a:gd name="connsiteX10" fmla="*/ 1174262 w 8825328"/>
              <a:gd name="connsiteY10" fmla="*/ 3853766 h 3853766"/>
              <a:gd name="connsiteX0" fmla="*/ 0 w 9610383"/>
              <a:gd name="connsiteY0" fmla="*/ 0 h 3853766"/>
              <a:gd name="connsiteX1" fmla="*/ 8410135 w 9610383"/>
              <a:gd name="connsiteY1" fmla="*/ 672904 h 3853766"/>
              <a:gd name="connsiteX2" fmla="*/ 370449 w 9610383"/>
              <a:gd name="connsiteY2" fmla="*/ 1198098 h 3853766"/>
              <a:gd name="connsiteX3" fmla="*/ 8546123 w 9610383"/>
              <a:gd name="connsiteY3" fmla="*/ 2123049 h 3853766"/>
              <a:gd name="connsiteX4" fmla="*/ 6756009 w 9610383"/>
              <a:gd name="connsiteY4" fmla="*/ 2519289 h 3853766"/>
              <a:gd name="connsiteX5" fmla="*/ 3058550 w 9610383"/>
              <a:gd name="connsiteY5" fmla="*/ 2649416 h 3853766"/>
              <a:gd name="connsiteX6" fmla="*/ 385689 w 9610383"/>
              <a:gd name="connsiteY6" fmla="*/ 2761957 h 3853766"/>
              <a:gd name="connsiteX7" fmla="*/ 4593101 w 9610383"/>
              <a:gd name="connsiteY7" fmla="*/ 3389141 h 3853766"/>
              <a:gd name="connsiteX8" fmla="*/ 8377310 w 9610383"/>
              <a:gd name="connsiteY8" fmla="*/ 3586089 h 3853766"/>
              <a:gd name="connsiteX9" fmla="*/ 1082040 w 9610383"/>
              <a:gd name="connsiteY9" fmla="*/ 3853766 h 3853766"/>
              <a:gd name="connsiteX0" fmla="*/ 0 w 8994140"/>
              <a:gd name="connsiteY0" fmla="*/ 0 h 3853766"/>
              <a:gd name="connsiteX1" fmla="*/ 8410135 w 8994140"/>
              <a:gd name="connsiteY1" fmla="*/ 672904 h 3853766"/>
              <a:gd name="connsiteX2" fmla="*/ 370449 w 8994140"/>
              <a:gd name="connsiteY2" fmla="*/ 1198098 h 3853766"/>
              <a:gd name="connsiteX3" fmla="*/ 8546123 w 8994140"/>
              <a:gd name="connsiteY3" fmla="*/ 2123049 h 3853766"/>
              <a:gd name="connsiteX4" fmla="*/ 3058550 w 8994140"/>
              <a:gd name="connsiteY4" fmla="*/ 2649416 h 3853766"/>
              <a:gd name="connsiteX5" fmla="*/ 385689 w 8994140"/>
              <a:gd name="connsiteY5" fmla="*/ 2761957 h 3853766"/>
              <a:gd name="connsiteX6" fmla="*/ 4593101 w 8994140"/>
              <a:gd name="connsiteY6" fmla="*/ 3389141 h 3853766"/>
              <a:gd name="connsiteX7" fmla="*/ 8377310 w 8994140"/>
              <a:gd name="connsiteY7" fmla="*/ 3586089 h 3853766"/>
              <a:gd name="connsiteX8" fmla="*/ 1082040 w 8994140"/>
              <a:gd name="connsiteY8" fmla="*/ 3853766 h 3853766"/>
              <a:gd name="connsiteX0" fmla="*/ 273148 w 8821811"/>
              <a:gd name="connsiteY0" fmla="*/ 0 h 3853766"/>
              <a:gd name="connsiteX1" fmla="*/ 8683283 w 8821811"/>
              <a:gd name="connsiteY1" fmla="*/ 672904 h 3853766"/>
              <a:gd name="connsiteX2" fmla="*/ 643597 w 8821811"/>
              <a:gd name="connsiteY2" fmla="*/ 1198098 h 3853766"/>
              <a:gd name="connsiteX3" fmla="*/ 8819271 w 8821811"/>
              <a:gd name="connsiteY3" fmla="*/ 2123049 h 3853766"/>
              <a:gd name="connsiteX4" fmla="*/ 658837 w 8821811"/>
              <a:gd name="connsiteY4" fmla="*/ 2761957 h 3853766"/>
              <a:gd name="connsiteX5" fmla="*/ 4866249 w 8821811"/>
              <a:gd name="connsiteY5" fmla="*/ 3389141 h 3853766"/>
              <a:gd name="connsiteX6" fmla="*/ 8650458 w 8821811"/>
              <a:gd name="connsiteY6" fmla="*/ 3586089 h 3853766"/>
              <a:gd name="connsiteX7" fmla="*/ 1355188 w 8821811"/>
              <a:gd name="connsiteY7" fmla="*/ 3853766 h 3853766"/>
              <a:gd name="connsiteX0" fmla="*/ 0 w 8548663"/>
              <a:gd name="connsiteY0" fmla="*/ 0 h 3853766"/>
              <a:gd name="connsiteX1" fmla="*/ 8410135 w 8548663"/>
              <a:gd name="connsiteY1" fmla="*/ 672904 h 3853766"/>
              <a:gd name="connsiteX2" fmla="*/ 370449 w 8548663"/>
              <a:gd name="connsiteY2" fmla="*/ 1198098 h 3853766"/>
              <a:gd name="connsiteX3" fmla="*/ 8546123 w 8548663"/>
              <a:gd name="connsiteY3" fmla="*/ 2123049 h 3853766"/>
              <a:gd name="connsiteX4" fmla="*/ 385689 w 8548663"/>
              <a:gd name="connsiteY4" fmla="*/ 2761957 h 3853766"/>
              <a:gd name="connsiteX5" fmla="*/ 8377310 w 8548663"/>
              <a:gd name="connsiteY5" fmla="*/ 3586089 h 3853766"/>
              <a:gd name="connsiteX6" fmla="*/ 1082040 w 8548663"/>
              <a:gd name="connsiteY6" fmla="*/ 3853766 h 3853766"/>
              <a:gd name="connsiteX0" fmla="*/ 0 w 8548663"/>
              <a:gd name="connsiteY0" fmla="*/ 0 h 3853766"/>
              <a:gd name="connsiteX1" fmla="*/ 8410135 w 8548663"/>
              <a:gd name="connsiteY1" fmla="*/ 672904 h 3853766"/>
              <a:gd name="connsiteX2" fmla="*/ 370449 w 8548663"/>
              <a:gd name="connsiteY2" fmla="*/ 1198098 h 3853766"/>
              <a:gd name="connsiteX3" fmla="*/ 8546123 w 8548663"/>
              <a:gd name="connsiteY3" fmla="*/ 2123049 h 3853766"/>
              <a:gd name="connsiteX4" fmla="*/ 385689 w 8548663"/>
              <a:gd name="connsiteY4" fmla="*/ 2761957 h 3853766"/>
              <a:gd name="connsiteX5" fmla="*/ 8377310 w 8548663"/>
              <a:gd name="connsiteY5" fmla="*/ 3586089 h 3853766"/>
              <a:gd name="connsiteX6" fmla="*/ 701040 w 8548663"/>
              <a:gd name="connsiteY6" fmla="*/ 3853766 h 3853766"/>
              <a:gd name="connsiteX0" fmla="*/ 0 w 8548663"/>
              <a:gd name="connsiteY0" fmla="*/ 0 h 3853766"/>
              <a:gd name="connsiteX1" fmla="*/ 8410135 w 8548663"/>
              <a:gd name="connsiteY1" fmla="*/ 672904 h 3853766"/>
              <a:gd name="connsiteX2" fmla="*/ 370449 w 8548663"/>
              <a:gd name="connsiteY2" fmla="*/ 1502898 h 3853766"/>
              <a:gd name="connsiteX3" fmla="*/ 8546123 w 8548663"/>
              <a:gd name="connsiteY3" fmla="*/ 2123049 h 3853766"/>
              <a:gd name="connsiteX4" fmla="*/ 385689 w 8548663"/>
              <a:gd name="connsiteY4" fmla="*/ 2761957 h 3853766"/>
              <a:gd name="connsiteX5" fmla="*/ 8377310 w 8548663"/>
              <a:gd name="connsiteY5" fmla="*/ 3586089 h 3853766"/>
              <a:gd name="connsiteX6" fmla="*/ 701040 w 8548663"/>
              <a:gd name="connsiteY6" fmla="*/ 3853766 h 3853766"/>
              <a:gd name="connsiteX0" fmla="*/ 0 w 8548663"/>
              <a:gd name="connsiteY0" fmla="*/ 0 h 3586089"/>
              <a:gd name="connsiteX1" fmla="*/ 8410135 w 8548663"/>
              <a:gd name="connsiteY1" fmla="*/ 672904 h 3586089"/>
              <a:gd name="connsiteX2" fmla="*/ 370449 w 8548663"/>
              <a:gd name="connsiteY2" fmla="*/ 1502898 h 3586089"/>
              <a:gd name="connsiteX3" fmla="*/ 8546123 w 8548663"/>
              <a:gd name="connsiteY3" fmla="*/ 2123049 h 3586089"/>
              <a:gd name="connsiteX4" fmla="*/ 385689 w 8548663"/>
              <a:gd name="connsiteY4" fmla="*/ 2761957 h 3586089"/>
              <a:gd name="connsiteX5" fmla="*/ 8377310 w 8548663"/>
              <a:gd name="connsiteY5" fmla="*/ 3586089 h 3586089"/>
              <a:gd name="connsiteX0" fmla="*/ 773553 w 9322216"/>
              <a:gd name="connsiteY0" fmla="*/ 0 h 2998095"/>
              <a:gd name="connsiteX1" fmla="*/ 9183688 w 9322216"/>
              <a:gd name="connsiteY1" fmla="*/ 672904 h 2998095"/>
              <a:gd name="connsiteX2" fmla="*/ 1144002 w 9322216"/>
              <a:gd name="connsiteY2" fmla="*/ 1502898 h 2998095"/>
              <a:gd name="connsiteX3" fmla="*/ 9319676 w 9322216"/>
              <a:gd name="connsiteY3" fmla="*/ 2123049 h 2998095"/>
              <a:gd name="connsiteX4" fmla="*/ 1159242 w 9322216"/>
              <a:gd name="connsiteY4" fmla="*/ 2761957 h 2998095"/>
              <a:gd name="connsiteX5" fmla="*/ 2364221 w 9322216"/>
              <a:gd name="connsiteY5" fmla="*/ 2998095 h 2998095"/>
              <a:gd name="connsiteX0" fmla="*/ 773553 w 9322216"/>
              <a:gd name="connsiteY0" fmla="*/ 0 h 2998095"/>
              <a:gd name="connsiteX1" fmla="*/ 9183688 w 9322216"/>
              <a:gd name="connsiteY1" fmla="*/ 672904 h 2998095"/>
              <a:gd name="connsiteX2" fmla="*/ 1144002 w 9322216"/>
              <a:gd name="connsiteY2" fmla="*/ 1502898 h 2998095"/>
              <a:gd name="connsiteX3" fmla="*/ 9319676 w 9322216"/>
              <a:gd name="connsiteY3" fmla="*/ 2123049 h 2998095"/>
              <a:gd name="connsiteX4" fmla="*/ 1159242 w 9322216"/>
              <a:gd name="connsiteY4" fmla="*/ 2761957 h 2998095"/>
              <a:gd name="connsiteX5" fmla="*/ 2364221 w 9322216"/>
              <a:gd name="connsiteY5" fmla="*/ 2998095 h 299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22216" h="2998095">
                <a:moveTo>
                  <a:pt x="773553" y="0"/>
                </a:moveTo>
                <a:lnTo>
                  <a:pt x="9183688" y="672904"/>
                </a:lnTo>
                <a:cubicBezTo>
                  <a:pt x="9245429" y="872587"/>
                  <a:pt x="1121337" y="1261207"/>
                  <a:pt x="1144002" y="1502898"/>
                </a:cubicBezTo>
                <a:cubicBezTo>
                  <a:pt x="1166667" y="1744589"/>
                  <a:pt x="9317136" y="1913206"/>
                  <a:pt x="9319676" y="2123049"/>
                </a:cubicBezTo>
                <a:cubicBezTo>
                  <a:pt x="9322216" y="2332892"/>
                  <a:pt x="2318484" y="2616116"/>
                  <a:pt x="1159242" y="2761957"/>
                </a:cubicBezTo>
                <a:cubicBezTo>
                  <a:pt x="0" y="2907798"/>
                  <a:pt x="1991469" y="2912990"/>
                  <a:pt x="2364221" y="2998095"/>
                </a:cubicBezTo>
              </a:path>
            </a:pathLst>
          </a:custGeom>
          <a:ln w="539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43" name="Picture 20" descr="http://www.commercequitable.org/images/stories/qce_2012_h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1696" y="3381365"/>
            <a:ext cx="1464494" cy="976330"/>
          </a:xfrm>
          <a:prstGeom prst="rect">
            <a:avLst/>
          </a:prstGeom>
          <a:noFill/>
        </p:spPr>
      </p:pic>
      <p:sp>
        <p:nvSpPr>
          <p:cNvPr id="244" name="TextBox 22"/>
          <p:cNvSpPr txBox="1"/>
          <p:nvPr/>
        </p:nvSpPr>
        <p:spPr>
          <a:xfrm>
            <a:off x="285720" y="2285992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04/2010</a:t>
            </a:r>
          </a:p>
        </p:txBody>
      </p:sp>
      <p:pic>
        <p:nvPicPr>
          <p:cNvPr id="245" name="Picture 18" descr="Billets 2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190" y="2847964"/>
            <a:ext cx="1371600" cy="1353313"/>
          </a:xfrm>
          <a:prstGeom prst="rect">
            <a:avLst/>
          </a:prstGeom>
          <a:noFill/>
        </p:spPr>
      </p:pic>
      <p:sp>
        <p:nvSpPr>
          <p:cNvPr id="246" name="TextBox 30"/>
          <p:cNvSpPr txBox="1"/>
          <p:nvPr/>
        </p:nvSpPr>
        <p:spPr>
          <a:xfrm rot="20865644">
            <a:off x="3815899" y="2226880"/>
            <a:ext cx="82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Lietaer</a:t>
            </a:r>
          </a:p>
        </p:txBody>
      </p:sp>
      <p:sp>
        <p:nvSpPr>
          <p:cNvPr id="247" name="TextBox 31"/>
          <p:cNvSpPr txBox="1"/>
          <p:nvPr/>
        </p:nvSpPr>
        <p:spPr>
          <a:xfrm rot="20903837">
            <a:off x="3943696" y="2742178"/>
            <a:ext cx="120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Derudder</a:t>
            </a:r>
            <a:endParaRPr lang="fr-BE" dirty="0"/>
          </a:p>
        </p:txBody>
      </p:sp>
      <p:sp>
        <p:nvSpPr>
          <p:cNvPr id="248" name="TextBox 37"/>
          <p:cNvSpPr txBox="1"/>
          <p:nvPr/>
        </p:nvSpPr>
        <p:spPr>
          <a:xfrm>
            <a:off x="304799" y="4286256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04/2012</a:t>
            </a:r>
          </a:p>
        </p:txBody>
      </p:sp>
      <p:sp>
        <p:nvSpPr>
          <p:cNvPr id="249" name="TextBox 38"/>
          <p:cNvSpPr txBox="1"/>
          <p:nvPr/>
        </p:nvSpPr>
        <p:spPr>
          <a:xfrm rot="202290">
            <a:off x="2738189" y="4814751"/>
            <a:ext cx="99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Charte</a:t>
            </a:r>
          </a:p>
          <a:p>
            <a:r>
              <a:rPr lang="fr-BE" sz="1600" dirty="0"/>
              <a:t>ROI </a:t>
            </a:r>
          </a:p>
          <a:p>
            <a:r>
              <a:rPr lang="fr-BE" sz="1600" dirty="0"/>
              <a:t>Statuts</a:t>
            </a:r>
          </a:p>
        </p:txBody>
      </p:sp>
      <p:sp>
        <p:nvSpPr>
          <p:cNvPr id="250" name="TextBox 40"/>
          <p:cNvSpPr txBox="1"/>
          <p:nvPr/>
        </p:nvSpPr>
        <p:spPr>
          <a:xfrm rot="296123">
            <a:off x="4085984" y="45424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DeltaE</a:t>
            </a:r>
            <a:endParaRPr lang="fr-BE" dirty="0"/>
          </a:p>
        </p:txBody>
      </p:sp>
      <p:sp>
        <p:nvSpPr>
          <p:cNvPr id="252" name="TextBox 43"/>
          <p:cNvSpPr txBox="1"/>
          <p:nvPr/>
        </p:nvSpPr>
        <p:spPr>
          <a:xfrm>
            <a:off x="7858148" y="4857760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04/2013</a:t>
            </a:r>
          </a:p>
        </p:txBody>
      </p:sp>
      <p:sp>
        <p:nvSpPr>
          <p:cNvPr id="255" name="TextBox 46"/>
          <p:cNvSpPr txBox="1"/>
          <p:nvPr/>
        </p:nvSpPr>
        <p:spPr>
          <a:xfrm rot="21355438">
            <a:off x="3728415" y="6077067"/>
            <a:ext cx="216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</a:rPr>
              <a:t>essoufflement</a:t>
            </a:r>
          </a:p>
        </p:txBody>
      </p:sp>
      <p:sp>
        <p:nvSpPr>
          <p:cNvPr id="264" name="Oval 60"/>
          <p:cNvSpPr/>
          <p:nvPr/>
        </p:nvSpPr>
        <p:spPr>
          <a:xfrm>
            <a:off x="5000628" y="1857364"/>
            <a:ext cx="3967162" cy="26670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65" name="Oval 62"/>
          <p:cNvSpPr/>
          <p:nvPr/>
        </p:nvSpPr>
        <p:spPr>
          <a:xfrm>
            <a:off x="6224590" y="1857364"/>
            <a:ext cx="14478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µProjet</a:t>
            </a:r>
          </a:p>
        </p:txBody>
      </p:sp>
      <p:sp>
        <p:nvSpPr>
          <p:cNvPr id="266" name="TextBox 65"/>
          <p:cNvSpPr txBox="1"/>
          <p:nvPr/>
        </p:nvSpPr>
        <p:spPr>
          <a:xfrm rot="202290">
            <a:off x="7987343" y="3176459"/>
            <a:ext cx="81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Billets </a:t>
            </a:r>
          </a:p>
        </p:txBody>
      </p:sp>
      <p:pic>
        <p:nvPicPr>
          <p:cNvPr id="267" name="Picture 2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2847964"/>
            <a:ext cx="805957" cy="455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8" name="TextBox 68"/>
          <p:cNvSpPr txBox="1"/>
          <p:nvPr/>
        </p:nvSpPr>
        <p:spPr>
          <a:xfrm>
            <a:off x="5080454" y="2874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Billets</a:t>
            </a:r>
          </a:p>
        </p:txBody>
      </p:sp>
      <p:sp>
        <p:nvSpPr>
          <p:cNvPr id="270" name="TextBox 70"/>
          <p:cNvSpPr txBox="1"/>
          <p:nvPr/>
        </p:nvSpPr>
        <p:spPr>
          <a:xfrm>
            <a:off x="5072066" y="414338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 err="1"/>
              <a:t>Ecocoon</a:t>
            </a:r>
            <a:endParaRPr lang="fr-BE" sz="1600" dirty="0"/>
          </a:p>
        </p:txBody>
      </p:sp>
      <p:sp>
        <p:nvSpPr>
          <p:cNvPr id="271" name="TextBox 71"/>
          <p:cNvSpPr txBox="1"/>
          <p:nvPr/>
        </p:nvSpPr>
        <p:spPr>
          <a:xfrm>
            <a:off x="1500166" y="4786322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Carillon / </a:t>
            </a:r>
            <a:r>
              <a:rPr lang="fr-BE" sz="1600" dirty="0" err="1"/>
              <a:t>Déli’Sud</a:t>
            </a:r>
            <a:endParaRPr lang="fr-BE" sz="1600" dirty="0"/>
          </a:p>
        </p:txBody>
      </p:sp>
      <p:pic>
        <p:nvPicPr>
          <p:cNvPr id="272" name="Picture 30" descr="http://festivalphoto-linselles.com/wp-content/uploads/2016/03/picto-conferenc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6116" y="3571876"/>
            <a:ext cx="964223" cy="724038"/>
          </a:xfrm>
          <a:prstGeom prst="rect">
            <a:avLst/>
          </a:prstGeom>
          <a:noFill/>
        </p:spPr>
      </p:pic>
      <p:pic>
        <p:nvPicPr>
          <p:cNvPr id="273" name="Picture 32" descr="http://www.larochette.lu/images/passpor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86390" y="3762364"/>
            <a:ext cx="762000" cy="762001"/>
          </a:xfrm>
          <a:prstGeom prst="rect">
            <a:avLst/>
          </a:prstGeom>
          <a:noFill/>
        </p:spPr>
      </p:pic>
      <p:pic>
        <p:nvPicPr>
          <p:cNvPr id="274" name="Picture 32" descr="http://www.larochette.lu/images/passpor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7356" y="4357694"/>
            <a:ext cx="762000" cy="762001"/>
          </a:xfrm>
          <a:prstGeom prst="rect">
            <a:avLst/>
          </a:prstGeom>
          <a:noFill/>
        </p:spPr>
      </p:pic>
      <p:sp>
        <p:nvSpPr>
          <p:cNvPr id="279" name="TextBox 92"/>
          <p:cNvSpPr txBox="1"/>
          <p:nvPr/>
        </p:nvSpPr>
        <p:spPr>
          <a:xfrm rot="21259706">
            <a:off x="4088155" y="3397642"/>
            <a:ext cx="8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Plaza</a:t>
            </a:r>
            <a:endParaRPr lang="fr-BE" dirty="0"/>
          </a:p>
        </p:txBody>
      </p:sp>
      <p:sp>
        <p:nvSpPr>
          <p:cNvPr id="280" name="TextBox 93"/>
          <p:cNvSpPr txBox="1"/>
          <p:nvPr/>
        </p:nvSpPr>
        <p:spPr>
          <a:xfrm>
            <a:off x="4143372" y="40005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Grez</a:t>
            </a:r>
            <a:endParaRPr lang="fr-BE" dirty="0"/>
          </a:p>
        </p:txBody>
      </p:sp>
      <p:sp>
        <p:nvSpPr>
          <p:cNvPr id="281" name="TextBox 94"/>
          <p:cNvSpPr txBox="1"/>
          <p:nvPr/>
        </p:nvSpPr>
        <p:spPr>
          <a:xfrm rot="727474">
            <a:off x="4028234" y="517198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ATTAC</a:t>
            </a:r>
          </a:p>
        </p:txBody>
      </p:sp>
      <p:sp>
        <p:nvSpPr>
          <p:cNvPr id="282" name="Freeform 95"/>
          <p:cNvSpPr/>
          <p:nvPr/>
        </p:nvSpPr>
        <p:spPr>
          <a:xfrm>
            <a:off x="3750350" y="2214555"/>
            <a:ext cx="393022" cy="3643337"/>
          </a:xfrm>
          <a:custGeom>
            <a:avLst/>
            <a:gdLst>
              <a:gd name="connsiteX0" fmla="*/ 0 w 293077"/>
              <a:gd name="connsiteY0" fmla="*/ 0 h 2447779"/>
              <a:gd name="connsiteX1" fmla="*/ 267286 w 293077"/>
              <a:gd name="connsiteY1" fmla="*/ 1167619 h 2447779"/>
              <a:gd name="connsiteX2" fmla="*/ 154744 w 293077"/>
              <a:gd name="connsiteY2" fmla="*/ 2447779 h 244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077" h="2447779">
                <a:moveTo>
                  <a:pt x="0" y="0"/>
                </a:moveTo>
                <a:cubicBezTo>
                  <a:pt x="120747" y="379828"/>
                  <a:pt x="241495" y="759656"/>
                  <a:pt x="267286" y="1167619"/>
                </a:cubicBezTo>
                <a:cubicBezTo>
                  <a:pt x="293077" y="1575582"/>
                  <a:pt x="223910" y="2011680"/>
                  <a:pt x="154744" y="2447779"/>
                </a:cubicBezTo>
              </a:path>
            </a:pathLst>
          </a:custGeom>
          <a:ln w="2222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4" name="TextBox 25"/>
          <p:cNvSpPr txBox="1"/>
          <p:nvPr/>
        </p:nvSpPr>
        <p:spPr>
          <a:xfrm>
            <a:off x="7672390" y="2488847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04/2011</a:t>
            </a:r>
          </a:p>
        </p:txBody>
      </p:sp>
      <p:grpSp>
        <p:nvGrpSpPr>
          <p:cNvPr id="7" name="Group 115"/>
          <p:cNvGrpSpPr/>
          <p:nvPr/>
        </p:nvGrpSpPr>
        <p:grpSpPr>
          <a:xfrm>
            <a:off x="5614990" y="2695564"/>
            <a:ext cx="381836" cy="338554"/>
            <a:chOff x="9372600" y="2743200"/>
            <a:chExt cx="381836" cy="338554"/>
          </a:xfrm>
        </p:grpSpPr>
        <p:sp>
          <p:nvSpPr>
            <p:cNvPr id="295" name="Oval 113"/>
            <p:cNvSpPr/>
            <p:nvPr/>
          </p:nvSpPr>
          <p:spPr>
            <a:xfrm>
              <a:off x="9421504" y="2770496"/>
              <a:ext cx="3048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BE" sz="1400" dirty="0"/>
            </a:p>
          </p:txBody>
        </p:sp>
        <p:sp>
          <p:nvSpPr>
            <p:cNvPr id="296" name="TextBox 114"/>
            <p:cNvSpPr txBox="1"/>
            <p:nvPr/>
          </p:nvSpPr>
          <p:spPr>
            <a:xfrm>
              <a:off x="9372600" y="27432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/>
                <a:t>v0</a:t>
              </a:r>
            </a:p>
          </p:txBody>
        </p:sp>
      </p:grpSp>
      <p:grpSp>
        <p:nvGrpSpPr>
          <p:cNvPr id="8" name="Group 116"/>
          <p:cNvGrpSpPr/>
          <p:nvPr/>
        </p:nvGrpSpPr>
        <p:grpSpPr>
          <a:xfrm>
            <a:off x="8585954" y="2924164"/>
            <a:ext cx="381836" cy="338554"/>
            <a:chOff x="9372600" y="2743200"/>
            <a:chExt cx="381836" cy="338554"/>
          </a:xfrm>
        </p:grpSpPr>
        <p:sp>
          <p:nvSpPr>
            <p:cNvPr id="298" name="Oval 117"/>
            <p:cNvSpPr/>
            <p:nvPr/>
          </p:nvSpPr>
          <p:spPr>
            <a:xfrm>
              <a:off x="9421504" y="2770496"/>
              <a:ext cx="3048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BE" sz="1400" dirty="0"/>
            </a:p>
          </p:txBody>
        </p:sp>
        <p:sp>
          <p:nvSpPr>
            <p:cNvPr id="299" name="TextBox 118"/>
            <p:cNvSpPr txBox="1"/>
            <p:nvPr/>
          </p:nvSpPr>
          <p:spPr>
            <a:xfrm>
              <a:off x="9372600" y="27432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/>
                <a:t>v1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29388" y="4714884"/>
            <a:ext cx="981429" cy="616995"/>
            <a:chOff x="6072198" y="4736481"/>
            <a:chExt cx="981429" cy="616995"/>
          </a:xfrm>
        </p:grpSpPr>
        <p:pic>
          <p:nvPicPr>
            <p:cNvPr id="269" name="Picture 2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72198" y="4786322"/>
              <a:ext cx="812314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119"/>
            <p:cNvGrpSpPr/>
            <p:nvPr/>
          </p:nvGrpSpPr>
          <p:grpSpPr>
            <a:xfrm>
              <a:off x="6224598" y="5014922"/>
              <a:ext cx="381836" cy="338554"/>
              <a:chOff x="9372600" y="2743200"/>
              <a:chExt cx="381836" cy="338554"/>
            </a:xfrm>
          </p:grpSpPr>
          <p:sp>
            <p:nvSpPr>
              <p:cNvPr id="301" name="Oval 120"/>
              <p:cNvSpPr/>
              <p:nvPr/>
            </p:nvSpPr>
            <p:spPr>
              <a:xfrm>
                <a:off x="9421504" y="2770496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BE" sz="1400" dirty="0"/>
              </a:p>
            </p:txBody>
          </p:sp>
          <p:sp>
            <p:nvSpPr>
              <p:cNvPr id="302" name="TextBox 121"/>
              <p:cNvSpPr txBox="1"/>
              <p:nvPr/>
            </p:nvSpPr>
            <p:spPr>
              <a:xfrm>
                <a:off x="9372600" y="2743200"/>
                <a:ext cx="3818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1600" dirty="0"/>
                  <a:t>v2</a:t>
                </a:r>
              </a:p>
            </p:txBody>
          </p:sp>
        </p:grpSp>
        <p:sp>
          <p:nvSpPr>
            <p:cNvPr id="303" name="TextBox 64"/>
            <p:cNvSpPr txBox="1"/>
            <p:nvPr/>
          </p:nvSpPr>
          <p:spPr>
            <a:xfrm rot="202290">
              <a:off x="6147242" y="4736481"/>
              <a:ext cx="906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600" dirty="0"/>
                <a:t>Billets </a:t>
              </a:r>
            </a:p>
          </p:txBody>
        </p:sp>
      </p:grpSp>
      <p:sp>
        <p:nvSpPr>
          <p:cNvPr id="78" name="TextBox 45"/>
          <p:cNvSpPr txBox="1"/>
          <p:nvPr/>
        </p:nvSpPr>
        <p:spPr>
          <a:xfrm>
            <a:off x="357158" y="6457890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04/2014</a:t>
            </a:r>
          </a:p>
        </p:txBody>
      </p:sp>
      <p:sp>
        <p:nvSpPr>
          <p:cNvPr id="79" name="TextBox 44"/>
          <p:cNvSpPr txBox="1"/>
          <p:nvPr/>
        </p:nvSpPr>
        <p:spPr>
          <a:xfrm>
            <a:off x="5786446" y="5357826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Etudiants</a:t>
            </a:r>
          </a:p>
        </p:txBody>
      </p:sp>
      <p:pic>
        <p:nvPicPr>
          <p:cNvPr id="80" name="Picture 40" descr="http://www.bwbacon.com/wp-content/uploads/2015/08/interview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29190" y="5085184"/>
            <a:ext cx="1053352" cy="838199"/>
          </a:xfrm>
          <a:prstGeom prst="rect">
            <a:avLst/>
          </a:prstGeom>
          <a:noFill/>
        </p:spPr>
      </p:pic>
      <p:grpSp>
        <p:nvGrpSpPr>
          <p:cNvPr id="3" name="Group 91"/>
          <p:cNvGrpSpPr/>
          <p:nvPr/>
        </p:nvGrpSpPr>
        <p:grpSpPr>
          <a:xfrm>
            <a:off x="6286512" y="4643446"/>
            <a:ext cx="869918" cy="755240"/>
            <a:chOff x="6445282" y="3740560"/>
            <a:chExt cx="565118" cy="450440"/>
          </a:xfrm>
        </p:grpSpPr>
        <p:sp>
          <p:nvSpPr>
            <p:cNvPr id="277" name="Freeform 89"/>
            <p:cNvSpPr/>
            <p:nvPr/>
          </p:nvSpPr>
          <p:spPr>
            <a:xfrm>
              <a:off x="6445282" y="3740560"/>
              <a:ext cx="565118" cy="450440"/>
            </a:xfrm>
            <a:custGeom>
              <a:avLst/>
              <a:gdLst>
                <a:gd name="connsiteX0" fmla="*/ 68060 w 771444"/>
                <a:gd name="connsiteY0" fmla="*/ 29582 h 573532"/>
                <a:gd name="connsiteX1" fmla="*/ 166533 w 771444"/>
                <a:gd name="connsiteY1" fmla="*/ 99920 h 573532"/>
                <a:gd name="connsiteX2" fmla="*/ 265007 w 771444"/>
                <a:gd name="connsiteY2" fmla="*/ 128055 h 573532"/>
                <a:gd name="connsiteX3" fmla="*/ 377549 w 771444"/>
                <a:gd name="connsiteY3" fmla="*/ 226529 h 573532"/>
                <a:gd name="connsiteX4" fmla="*/ 461955 w 771444"/>
                <a:gd name="connsiteY4" fmla="*/ 240597 h 573532"/>
                <a:gd name="connsiteX5" fmla="*/ 532293 w 771444"/>
                <a:gd name="connsiteY5" fmla="*/ 381274 h 573532"/>
                <a:gd name="connsiteX6" fmla="*/ 588564 w 771444"/>
                <a:gd name="connsiteY6" fmla="*/ 395342 h 573532"/>
                <a:gd name="connsiteX7" fmla="*/ 672970 w 771444"/>
                <a:gd name="connsiteY7" fmla="*/ 423477 h 573532"/>
                <a:gd name="connsiteX8" fmla="*/ 743309 w 771444"/>
                <a:gd name="connsiteY8" fmla="*/ 521951 h 573532"/>
                <a:gd name="connsiteX9" fmla="*/ 771444 w 771444"/>
                <a:gd name="connsiteY9" fmla="*/ 564154 h 573532"/>
                <a:gd name="connsiteX10" fmla="*/ 743309 w 771444"/>
                <a:gd name="connsiteY10" fmla="*/ 564154 h 57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444" h="573532">
                  <a:moveTo>
                    <a:pt x="68060" y="29582"/>
                  </a:moveTo>
                  <a:cubicBezTo>
                    <a:pt x="240034" y="72574"/>
                    <a:pt x="0" y="0"/>
                    <a:pt x="166533" y="99920"/>
                  </a:cubicBezTo>
                  <a:cubicBezTo>
                    <a:pt x="195806" y="117484"/>
                    <a:pt x="232182" y="118677"/>
                    <a:pt x="265007" y="128055"/>
                  </a:cubicBezTo>
                  <a:cubicBezTo>
                    <a:pt x="292406" y="155454"/>
                    <a:pt x="346061" y="212216"/>
                    <a:pt x="377549" y="226529"/>
                  </a:cubicBezTo>
                  <a:cubicBezTo>
                    <a:pt x="403516" y="238332"/>
                    <a:pt x="433820" y="235908"/>
                    <a:pt x="461955" y="240597"/>
                  </a:cubicBezTo>
                  <a:cubicBezTo>
                    <a:pt x="485401" y="287489"/>
                    <a:pt x="499094" y="340698"/>
                    <a:pt x="532293" y="381274"/>
                  </a:cubicBezTo>
                  <a:cubicBezTo>
                    <a:pt x="544536" y="396238"/>
                    <a:pt x="570045" y="389786"/>
                    <a:pt x="588564" y="395342"/>
                  </a:cubicBezTo>
                  <a:cubicBezTo>
                    <a:pt x="616970" y="403864"/>
                    <a:pt x="644835" y="414099"/>
                    <a:pt x="672970" y="423477"/>
                  </a:cubicBezTo>
                  <a:cubicBezTo>
                    <a:pt x="739291" y="522955"/>
                    <a:pt x="656045" y="399781"/>
                    <a:pt x="743309" y="521951"/>
                  </a:cubicBezTo>
                  <a:cubicBezTo>
                    <a:pt x="753136" y="535709"/>
                    <a:pt x="771444" y="547247"/>
                    <a:pt x="771444" y="564154"/>
                  </a:cubicBezTo>
                  <a:cubicBezTo>
                    <a:pt x="771444" y="573532"/>
                    <a:pt x="752687" y="564154"/>
                    <a:pt x="743309" y="564154"/>
                  </a:cubicBezTo>
                </a:path>
              </a:pathLst>
            </a:cu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78" name="Freeform 90"/>
            <p:cNvSpPr/>
            <p:nvPr/>
          </p:nvSpPr>
          <p:spPr>
            <a:xfrm>
              <a:off x="6477000" y="3810000"/>
              <a:ext cx="492369" cy="337625"/>
            </a:xfrm>
            <a:custGeom>
              <a:avLst/>
              <a:gdLst>
                <a:gd name="connsiteX0" fmla="*/ 0 w 492369"/>
                <a:gd name="connsiteY0" fmla="*/ 337625 h 337625"/>
                <a:gd name="connsiteX1" fmla="*/ 126609 w 492369"/>
                <a:gd name="connsiteY1" fmla="*/ 281354 h 337625"/>
                <a:gd name="connsiteX2" fmla="*/ 168812 w 492369"/>
                <a:gd name="connsiteY2" fmla="*/ 239151 h 337625"/>
                <a:gd name="connsiteX3" fmla="*/ 211015 w 492369"/>
                <a:gd name="connsiteY3" fmla="*/ 225083 h 337625"/>
                <a:gd name="connsiteX4" fmla="*/ 323557 w 492369"/>
                <a:gd name="connsiteY4" fmla="*/ 168812 h 337625"/>
                <a:gd name="connsiteX5" fmla="*/ 379828 w 492369"/>
                <a:gd name="connsiteY5" fmla="*/ 140677 h 337625"/>
                <a:gd name="connsiteX6" fmla="*/ 422031 w 492369"/>
                <a:gd name="connsiteY6" fmla="*/ 112542 h 337625"/>
                <a:gd name="connsiteX7" fmla="*/ 478301 w 492369"/>
                <a:gd name="connsiteY7" fmla="*/ 42203 h 337625"/>
                <a:gd name="connsiteX8" fmla="*/ 492369 w 492369"/>
                <a:gd name="connsiteY8" fmla="*/ 0 h 33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369" h="337625">
                  <a:moveTo>
                    <a:pt x="0" y="337625"/>
                  </a:moveTo>
                  <a:cubicBezTo>
                    <a:pt x="61339" y="317178"/>
                    <a:pt x="82024" y="318508"/>
                    <a:pt x="126609" y="281354"/>
                  </a:cubicBezTo>
                  <a:cubicBezTo>
                    <a:pt x="141893" y="268618"/>
                    <a:pt x="152259" y="250187"/>
                    <a:pt x="168812" y="239151"/>
                  </a:cubicBezTo>
                  <a:cubicBezTo>
                    <a:pt x="181150" y="230926"/>
                    <a:pt x="197515" y="231219"/>
                    <a:pt x="211015" y="225083"/>
                  </a:cubicBezTo>
                  <a:cubicBezTo>
                    <a:pt x="249197" y="207727"/>
                    <a:pt x="286043" y="187569"/>
                    <a:pt x="323557" y="168812"/>
                  </a:cubicBezTo>
                  <a:cubicBezTo>
                    <a:pt x="342314" y="159434"/>
                    <a:pt x="362379" y="152309"/>
                    <a:pt x="379828" y="140677"/>
                  </a:cubicBezTo>
                  <a:cubicBezTo>
                    <a:pt x="393896" y="131299"/>
                    <a:pt x="408829" y="123104"/>
                    <a:pt x="422031" y="112542"/>
                  </a:cubicBezTo>
                  <a:cubicBezTo>
                    <a:pt x="443838" y="95097"/>
                    <a:pt x="466115" y="66574"/>
                    <a:pt x="478301" y="42203"/>
                  </a:cubicBezTo>
                  <a:cubicBezTo>
                    <a:pt x="484933" y="28940"/>
                    <a:pt x="492369" y="0"/>
                    <a:pt x="492369" y="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pic>
        <p:nvPicPr>
          <p:cNvPr id="241" name="Picture 1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9674" y="2263237"/>
            <a:ext cx="1729964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" name="Picture 34" descr="http://images.clipartpanda.com/document-clipart-biyExXGA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9184" y="4837444"/>
            <a:ext cx="613988" cy="685800"/>
          </a:xfrm>
          <a:prstGeom prst="rect">
            <a:avLst/>
          </a:prstGeom>
          <a:noFill/>
        </p:spPr>
      </p:pic>
      <p:grpSp>
        <p:nvGrpSpPr>
          <p:cNvPr id="4" name="Group 103"/>
          <p:cNvGrpSpPr/>
          <p:nvPr/>
        </p:nvGrpSpPr>
        <p:grpSpPr>
          <a:xfrm>
            <a:off x="3545384" y="4685044"/>
            <a:ext cx="381836" cy="338554"/>
            <a:chOff x="10439400" y="4876800"/>
            <a:chExt cx="381836" cy="338554"/>
          </a:xfrm>
        </p:grpSpPr>
        <p:sp>
          <p:nvSpPr>
            <p:cNvPr id="286" name="Oval 101"/>
            <p:cNvSpPr/>
            <p:nvPr/>
          </p:nvSpPr>
          <p:spPr>
            <a:xfrm>
              <a:off x="10488304" y="4904096"/>
              <a:ext cx="3048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BE" sz="1400" dirty="0"/>
            </a:p>
          </p:txBody>
        </p:sp>
        <p:sp>
          <p:nvSpPr>
            <p:cNvPr id="287" name="TextBox 102"/>
            <p:cNvSpPr txBox="1"/>
            <p:nvPr/>
          </p:nvSpPr>
          <p:spPr>
            <a:xfrm>
              <a:off x="10439400" y="48768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/>
                <a:t>v0</a:t>
              </a:r>
            </a:p>
          </p:txBody>
        </p:sp>
      </p:grpSp>
      <p:pic>
        <p:nvPicPr>
          <p:cNvPr id="240" name="Picture 13" descr="Ca passe par ma commune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428736"/>
            <a:ext cx="1249524" cy="892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891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3200" dirty="0"/>
              <a:t>La petite histoire du Ropi</a:t>
            </a:r>
            <a:br>
              <a:rPr lang="fr-BE" sz="3200" dirty="0"/>
            </a:br>
            <a:r>
              <a:rPr lang="fr-BE" sz="1800" dirty="0"/>
              <a:t>Second souffle, professionnalisation</a:t>
            </a:r>
            <a:endParaRPr lang="fr-BE" sz="3200" dirty="0"/>
          </a:p>
        </p:txBody>
      </p:sp>
      <p:pic>
        <p:nvPicPr>
          <p:cNvPr id="237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5572140"/>
            <a:ext cx="275132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2" name="Freeform 20"/>
          <p:cNvSpPr/>
          <p:nvPr/>
        </p:nvSpPr>
        <p:spPr>
          <a:xfrm>
            <a:off x="-465681" y="1785926"/>
            <a:ext cx="9046972" cy="3588717"/>
          </a:xfrm>
          <a:custGeom>
            <a:avLst/>
            <a:gdLst>
              <a:gd name="connsiteX0" fmla="*/ 0 w 8314006"/>
              <a:gd name="connsiteY0" fmla="*/ 450167 h 3655256"/>
              <a:gd name="connsiteX1" fmla="*/ 1167618 w 8314006"/>
              <a:gd name="connsiteY1" fmla="*/ 14068 h 3655256"/>
              <a:gd name="connsiteX2" fmla="*/ 4431323 w 8314006"/>
              <a:gd name="connsiteY2" fmla="*/ 407964 h 3655256"/>
              <a:gd name="connsiteX3" fmla="*/ 7343335 w 8314006"/>
              <a:gd name="connsiteY3" fmla="*/ 56271 h 3655256"/>
              <a:gd name="connsiteX4" fmla="*/ 7301132 w 8314006"/>
              <a:gd name="connsiteY4" fmla="*/ 745588 h 3655256"/>
              <a:gd name="connsiteX5" fmla="*/ 1589649 w 8314006"/>
              <a:gd name="connsiteY5" fmla="*/ 1800665 h 3655256"/>
              <a:gd name="connsiteX6" fmla="*/ 5176910 w 8314006"/>
              <a:gd name="connsiteY6" fmla="*/ 1744394 h 3655256"/>
              <a:gd name="connsiteX7" fmla="*/ 8088923 w 8314006"/>
              <a:gd name="connsiteY7" fmla="*/ 2039816 h 3655256"/>
              <a:gd name="connsiteX8" fmla="*/ 6527409 w 8314006"/>
              <a:gd name="connsiteY8" fmla="*/ 2588456 h 3655256"/>
              <a:gd name="connsiteX9" fmla="*/ 3010486 w 8314006"/>
              <a:gd name="connsiteY9" fmla="*/ 2475914 h 3655256"/>
              <a:gd name="connsiteX10" fmla="*/ 309489 w 8314006"/>
              <a:gd name="connsiteY10" fmla="*/ 3516924 h 3655256"/>
              <a:gd name="connsiteX11" fmla="*/ 4135901 w 8314006"/>
              <a:gd name="connsiteY11" fmla="*/ 3305908 h 3655256"/>
              <a:gd name="connsiteX12" fmla="*/ 6583680 w 8314006"/>
              <a:gd name="connsiteY12" fmla="*/ 3587262 h 3655256"/>
              <a:gd name="connsiteX13" fmla="*/ 7920110 w 8314006"/>
              <a:gd name="connsiteY13" fmla="*/ 3502856 h 3655256"/>
              <a:gd name="connsiteX0" fmla="*/ 0 w 8771206"/>
              <a:gd name="connsiteY0" fmla="*/ 214533 h 4029222"/>
              <a:gd name="connsiteX1" fmla="*/ 1624818 w 8771206"/>
              <a:gd name="connsiteY1" fmla="*/ 388034 h 4029222"/>
              <a:gd name="connsiteX2" fmla="*/ 4888523 w 8771206"/>
              <a:gd name="connsiteY2" fmla="*/ 781930 h 4029222"/>
              <a:gd name="connsiteX3" fmla="*/ 7800535 w 8771206"/>
              <a:gd name="connsiteY3" fmla="*/ 430237 h 4029222"/>
              <a:gd name="connsiteX4" fmla="*/ 7758332 w 8771206"/>
              <a:gd name="connsiteY4" fmla="*/ 1119554 h 4029222"/>
              <a:gd name="connsiteX5" fmla="*/ 2046849 w 8771206"/>
              <a:gd name="connsiteY5" fmla="*/ 2174631 h 4029222"/>
              <a:gd name="connsiteX6" fmla="*/ 5634110 w 8771206"/>
              <a:gd name="connsiteY6" fmla="*/ 2118360 h 4029222"/>
              <a:gd name="connsiteX7" fmla="*/ 8546123 w 8771206"/>
              <a:gd name="connsiteY7" fmla="*/ 2413782 h 4029222"/>
              <a:gd name="connsiteX8" fmla="*/ 6984609 w 8771206"/>
              <a:gd name="connsiteY8" fmla="*/ 2962422 h 4029222"/>
              <a:gd name="connsiteX9" fmla="*/ 3467686 w 8771206"/>
              <a:gd name="connsiteY9" fmla="*/ 2849880 h 4029222"/>
              <a:gd name="connsiteX10" fmla="*/ 766689 w 8771206"/>
              <a:gd name="connsiteY10" fmla="*/ 3890890 h 4029222"/>
              <a:gd name="connsiteX11" fmla="*/ 4593101 w 8771206"/>
              <a:gd name="connsiteY11" fmla="*/ 3679874 h 4029222"/>
              <a:gd name="connsiteX12" fmla="*/ 7040880 w 8771206"/>
              <a:gd name="connsiteY12" fmla="*/ 3961228 h 4029222"/>
              <a:gd name="connsiteX13" fmla="*/ 8377310 w 8771206"/>
              <a:gd name="connsiteY13" fmla="*/ 3876822 h 4029222"/>
              <a:gd name="connsiteX0" fmla="*/ 0 w 8771206"/>
              <a:gd name="connsiteY0" fmla="*/ 160607 h 3975296"/>
              <a:gd name="connsiteX1" fmla="*/ 1624818 w 8771206"/>
              <a:gd name="connsiteY1" fmla="*/ 334108 h 3975296"/>
              <a:gd name="connsiteX2" fmla="*/ 4888523 w 8771206"/>
              <a:gd name="connsiteY2" fmla="*/ 728004 h 3975296"/>
              <a:gd name="connsiteX3" fmla="*/ 7800535 w 8771206"/>
              <a:gd name="connsiteY3" fmla="*/ 376311 h 3975296"/>
              <a:gd name="connsiteX4" fmla="*/ 7758332 w 8771206"/>
              <a:gd name="connsiteY4" fmla="*/ 1065628 h 3975296"/>
              <a:gd name="connsiteX5" fmla="*/ 2046849 w 8771206"/>
              <a:gd name="connsiteY5" fmla="*/ 2120705 h 3975296"/>
              <a:gd name="connsiteX6" fmla="*/ 5634110 w 8771206"/>
              <a:gd name="connsiteY6" fmla="*/ 2064434 h 3975296"/>
              <a:gd name="connsiteX7" fmla="*/ 8546123 w 8771206"/>
              <a:gd name="connsiteY7" fmla="*/ 2359856 h 3975296"/>
              <a:gd name="connsiteX8" fmla="*/ 6984609 w 8771206"/>
              <a:gd name="connsiteY8" fmla="*/ 2908496 h 3975296"/>
              <a:gd name="connsiteX9" fmla="*/ 3467686 w 8771206"/>
              <a:gd name="connsiteY9" fmla="*/ 2795954 h 3975296"/>
              <a:gd name="connsiteX10" fmla="*/ 766689 w 8771206"/>
              <a:gd name="connsiteY10" fmla="*/ 3836964 h 3975296"/>
              <a:gd name="connsiteX11" fmla="*/ 4593101 w 8771206"/>
              <a:gd name="connsiteY11" fmla="*/ 3625948 h 3975296"/>
              <a:gd name="connsiteX12" fmla="*/ 7040880 w 8771206"/>
              <a:gd name="connsiteY12" fmla="*/ 3907302 h 3975296"/>
              <a:gd name="connsiteX13" fmla="*/ 8377310 w 8771206"/>
              <a:gd name="connsiteY13" fmla="*/ 3822896 h 3975296"/>
              <a:gd name="connsiteX0" fmla="*/ 0 w 8771206"/>
              <a:gd name="connsiteY0" fmla="*/ 160607 h 3975296"/>
              <a:gd name="connsiteX1" fmla="*/ 2767818 w 8771206"/>
              <a:gd name="connsiteY1" fmla="*/ 105508 h 3975296"/>
              <a:gd name="connsiteX2" fmla="*/ 4888523 w 8771206"/>
              <a:gd name="connsiteY2" fmla="*/ 728004 h 3975296"/>
              <a:gd name="connsiteX3" fmla="*/ 7800535 w 8771206"/>
              <a:gd name="connsiteY3" fmla="*/ 376311 h 3975296"/>
              <a:gd name="connsiteX4" fmla="*/ 7758332 w 8771206"/>
              <a:gd name="connsiteY4" fmla="*/ 1065628 h 3975296"/>
              <a:gd name="connsiteX5" fmla="*/ 2046849 w 8771206"/>
              <a:gd name="connsiteY5" fmla="*/ 2120705 h 3975296"/>
              <a:gd name="connsiteX6" fmla="*/ 5634110 w 8771206"/>
              <a:gd name="connsiteY6" fmla="*/ 2064434 h 3975296"/>
              <a:gd name="connsiteX7" fmla="*/ 8546123 w 8771206"/>
              <a:gd name="connsiteY7" fmla="*/ 2359856 h 3975296"/>
              <a:gd name="connsiteX8" fmla="*/ 6984609 w 8771206"/>
              <a:gd name="connsiteY8" fmla="*/ 2908496 h 3975296"/>
              <a:gd name="connsiteX9" fmla="*/ 3467686 w 8771206"/>
              <a:gd name="connsiteY9" fmla="*/ 2795954 h 3975296"/>
              <a:gd name="connsiteX10" fmla="*/ 766689 w 8771206"/>
              <a:gd name="connsiteY10" fmla="*/ 3836964 h 3975296"/>
              <a:gd name="connsiteX11" fmla="*/ 4593101 w 8771206"/>
              <a:gd name="connsiteY11" fmla="*/ 3625948 h 3975296"/>
              <a:gd name="connsiteX12" fmla="*/ 7040880 w 8771206"/>
              <a:gd name="connsiteY12" fmla="*/ 3907302 h 3975296"/>
              <a:gd name="connsiteX13" fmla="*/ 8377310 w 8771206"/>
              <a:gd name="connsiteY13" fmla="*/ 3822896 h 3975296"/>
              <a:gd name="connsiteX0" fmla="*/ 0 w 8771206"/>
              <a:gd name="connsiteY0" fmla="*/ 160607 h 3975296"/>
              <a:gd name="connsiteX1" fmla="*/ 2767818 w 8771206"/>
              <a:gd name="connsiteY1" fmla="*/ 105508 h 3975296"/>
              <a:gd name="connsiteX2" fmla="*/ 4888523 w 8771206"/>
              <a:gd name="connsiteY2" fmla="*/ 728004 h 3975296"/>
              <a:gd name="connsiteX3" fmla="*/ 7800535 w 8771206"/>
              <a:gd name="connsiteY3" fmla="*/ 376311 h 3975296"/>
              <a:gd name="connsiteX4" fmla="*/ 7758332 w 8771206"/>
              <a:gd name="connsiteY4" fmla="*/ 1065628 h 3975296"/>
              <a:gd name="connsiteX5" fmla="*/ 2046849 w 8771206"/>
              <a:gd name="connsiteY5" fmla="*/ 2120705 h 3975296"/>
              <a:gd name="connsiteX6" fmla="*/ 5634110 w 8771206"/>
              <a:gd name="connsiteY6" fmla="*/ 2064434 h 3975296"/>
              <a:gd name="connsiteX7" fmla="*/ 8546123 w 8771206"/>
              <a:gd name="connsiteY7" fmla="*/ 2359856 h 3975296"/>
              <a:gd name="connsiteX8" fmla="*/ 6984609 w 8771206"/>
              <a:gd name="connsiteY8" fmla="*/ 2908496 h 3975296"/>
              <a:gd name="connsiteX9" fmla="*/ 3467686 w 8771206"/>
              <a:gd name="connsiteY9" fmla="*/ 2795954 h 3975296"/>
              <a:gd name="connsiteX10" fmla="*/ 766689 w 8771206"/>
              <a:gd name="connsiteY10" fmla="*/ 3836964 h 3975296"/>
              <a:gd name="connsiteX11" fmla="*/ 4593101 w 8771206"/>
              <a:gd name="connsiteY11" fmla="*/ 3625948 h 3975296"/>
              <a:gd name="connsiteX12" fmla="*/ 7040880 w 8771206"/>
              <a:gd name="connsiteY12" fmla="*/ 3907302 h 3975296"/>
              <a:gd name="connsiteX13" fmla="*/ 8377310 w 8771206"/>
              <a:gd name="connsiteY13" fmla="*/ 3822896 h 3975296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4888523 w 8771206"/>
              <a:gd name="connsiteY2" fmla="*/ 6830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4888523 w 8771206"/>
              <a:gd name="connsiteY2" fmla="*/ 6830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5269523 w 8771206"/>
              <a:gd name="connsiteY2" fmla="*/ 4544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0 w 8771206"/>
              <a:gd name="connsiteY0" fmla="*/ 420468 h 3930357"/>
              <a:gd name="connsiteX1" fmla="*/ 2767818 w 8771206"/>
              <a:gd name="connsiteY1" fmla="*/ 60569 h 3930357"/>
              <a:gd name="connsiteX2" fmla="*/ 5269523 w 8771206"/>
              <a:gd name="connsiteY2" fmla="*/ 454465 h 3930357"/>
              <a:gd name="connsiteX3" fmla="*/ 7800535 w 8771206"/>
              <a:gd name="connsiteY3" fmla="*/ 331372 h 3930357"/>
              <a:gd name="connsiteX4" fmla="*/ 7758332 w 8771206"/>
              <a:gd name="connsiteY4" fmla="*/ 1020689 h 3930357"/>
              <a:gd name="connsiteX5" fmla="*/ 2046849 w 8771206"/>
              <a:gd name="connsiteY5" fmla="*/ 2075766 h 3930357"/>
              <a:gd name="connsiteX6" fmla="*/ 5634110 w 8771206"/>
              <a:gd name="connsiteY6" fmla="*/ 2019495 h 3930357"/>
              <a:gd name="connsiteX7" fmla="*/ 8546123 w 8771206"/>
              <a:gd name="connsiteY7" fmla="*/ 2314917 h 3930357"/>
              <a:gd name="connsiteX8" fmla="*/ 6984609 w 8771206"/>
              <a:gd name="connsiteY8" fmla="*/ 2863557 h 3930357"/>
              <a:gd name="connsiteX9" fmla="*/ 3467686 w 8771206"/>
              <a:gd name="connsiteY9" fmla="*/ 2751015 h 3930357"/>
              <a:gd name="connsiteX10" fmla="*/ 766689 w 8771206"/>
              <a:gd name="connsiteY10" fmla="*/ 3792025 h 3930357"/>
              <a:gd name="connsiteX11" fmla="*/ 4593101 w 8771206"/>
              <a:gd name="connsiteY11" fmla="*/ 3581009 h 3930357"/>
              <a:gd name="connsiteX12" fmla="*/ 7040880 w 8771206"/>
              <a:gd name="connsiteY12" fmla="*/ 3862363 h 3930357"/>
              <a:gd name="connsiteX13" fmla="*/ 8377310 w 8771206"/>
              <a:gd name="connsiteY13" fmla="*/ 3777957 h 3930357"/>
              <a:gd name="connsiteX0" fmla="*/ 135988 w 9158068"/>
              <a:gd name="connsiteY0" fmla="*/ 420468 h 3930357"/>
              <a:gd name="connsiteX1" fmla="*/ 2903806 w 9158068"/>
              <a:gd name="connsiteY1" fmla="*/ 60569 h 3930357"/>
              <a:gd name="connsiteX2" fmla="*/ 5405511 w 9158068"/>
              <a:gd name="connsiteY2" fmla="*/ 454465 h 3930357"/>
              <a:gd name="connsiteX3" fmla="*/ 7936523 w 9158068"/>
              <a:gd name="connsiteY3" fmla="*/ 331372 h 3930357"/>
              <a:gd name="connsiteX4" fmla="*/ 7894320 w 9158068"/>
              <a:gd name="connsiteY4" fmla="*/ 1020689 h 3930357"/>
              <a:gd name="connsiteX5" fmla="*/ 354037 w 9158068"/>
              <a:gd name="connsiteY5" fmla="*/ 1542366 h 3930357"/>
              <a:gd name="connsiteX6" fmla="*/ 5770098 w 9158068"/>
              <a:gd name="connsiteY6" fmla="*/ 2019495 h 3930357"/>
              <a:gd name="connsiteX7" fmla="*/ 8682111 w 9158068"/>
              <a:gd name="connsiteY7" fmla="*/ 2314917 h 3930357"/>
              <a:gd name="connsiteX8" fmla="*/ 7120597 w 9158068"/>
              <a:gd name="connsiteY8" fmla="*/ 2863557 h 3930357"/>
              <a:gd name="connsiteX9" fmla="*/ 3603674 w 9158068"/>
              <a:gd name="connsiteY9" fmla="*/ 2751015 h 3930357"/>
              <a:gd name="connsiteX10" fmla="*/ 902677 w 9158068"/>
              <a:gd name="connsiteY10" fmla="*/ 3792025 h 3930357"/>
              <a:gd name="connsiteX11" fmla="*/ 4729089 w 9158068"/>
              <a:gd name="connsiteY11" fmla="*/ 3581009 h 3930357"/>
              <a:gd name="connsiteX12" fmla="*/ 7176868 w 9158068"/>
              <a:gd name="connsiteY12" fmla="*/ 3862363 h 3930357"/>
              <a:gd name="connsiteX13" fmla="*/ 8513298 w 9158068"/>
              <a:gd name="connsiteY13" fmla="*/ 3777957 h 3930357"/>
              <a:gd name="connsiteX0" fmla="*/ 135988 w 9259668"/>
              <a:gd name="connsiteY0" fmla="*/ 488267 h 3998156"/>
              <a:gd name="connsiteX1" fmla="*/ 2903806 w 9259668"/>
              <a:gd name="connsiteY1" fmla="*/ 128368 h 3998156"/>
              <a:gd name="connsiteX2" fmla="*/ 5405511 w 9259668"/>
              <a:gd name="connsiteY2" fmla="*/ 522264 h 3998156"/>
              <a:gd name="connsiteX3" fmla="*/ 8546123 w 9259668"/>
              <a:gd name="connsiteY3" fmla="*/ 94371 h 3998156"/>
              <a:gd name="connsiteX4" fmla="*/ 7894320 w 9259668"/>
              <a:gd name="connsiteY4" fmla="*/ 1088488 h 3998156"/>
              <a:gd name="connsiteX5" fmla="*/ 354037 w 9259668"/>
              <a:gd name="connsiteY5" fmla="*/ 1610165 h 3998156"/>
              <a:gd name="connsiteX6" fmla="*/ 5770098 w 9259668"/>
              <a:gd name="connsiteY6" fmla="*/ 2087294 h 3998156"/>
              <a:gd name="connsiteX7" fmla="*/ 8682111 w 9259668"/>
              <a:gd name="connsiteY7" fmla="*/ 2382716 h 3998156"/>
              <a:gd name="connsiteX8" fmla="*/ 7120597 w 9259668"/>
              <a:gd name="connsiteY8" fmla="*/ 2931356 h 3998156"/>
              <a:gd name="connsiteX9" fmla="*/ 3603674 w 9259668"/>
              <a:gd name="connsiteY9" fmla="*/ 2818814 h 3998156"/>
              <a:gd name="connsiteX10" fmla="*/ 902677 w 9259668"/>
              <a:gd name="connsiteY10" fmla="*/ 3859824 h 3998156"/>
              <a:gd name="connsiteX11" fmla="*/ 4729089 w 9259668"/>
              <a:gd name="connsiteY11" fmla="*/ 3648808 h 3998156"/>
              <a:gd name="connsiteX12" fmla="*/ 7176868 w 9259668"/>
              <a:gd name="connsiteY12" fmla="*/ 3930162 h 3998156"/>
              <a:gd name="connsiteX13" fmla="*/ 8513298 w 9259668"/>
              <a:gd name="connsiteY13" fmla="*/ 3845756 h 3998156"/>
              <a:gd name="connsiteX0" fmla="*/ 0 w 8971280"/>
              <a:gd name="connsiteY0" fmla="*/ 488267 h 3998156"/>
              <a:gd name="connsiteX1" fmla="*/ 2767818 w 8971280"/>
              <a:gd name="connsiteY1" fmla="*/ 128368 h 3998156"/>
              <a:gd name="connsiteX2" fmla="*/ 5269523 w 8971280"/>
              <a:gd name="connsiteY2" fmla="*/ 522264 h 3998156"/>
              <a:gd name="connsiteX3" fmla="*/ 8410135 w 8971280"/>
              <a:gd name="connsiteY3" fmla="*/ 94371 h 3998156"/>
              <a:gd name="connsiteX4" fmla="*/ 7758332 w 8971280"/>
              <a:gd name="connsiteY4" fmla="*/ 1088488 h 3998156"/>
              <a:gd name="connsiteX5" fmla="*/ 1132449 w 8971280"/>
              <a:gd name="connsiteY5" fmla="*/ 1610165 h 3998156"/>
              <a:gd name="connsiteX6" fmla="*/ 5634110 w 8971280"/>
              <a:gd name="connsiteY6" fmla="*/ 2087294 h 3998156"/>
              <a:gd name="connsiteX7" fmla="*/ 8546123 w 8971280"/>
              <a:gd name="connsiteY7" fmla="*/ 2382716 h 3998156"/>
              <a:gd name="connsiteX8" fmla="*/ 6984609 w 8971280"/>
              <a:gd name="connsiteY8" fmla="*/ 2931356 h 3998156"/>
              <a:gd name="connsiteX9" fmla="*/ 3467686 w 8971280"/>
              <a:gd name="connsiteY9" fmla="*/ 2818814 h 3998156"/>
              <a:gd name="connsiteX10" fmla="*/ 766689 w 8971280"/>
              <a:gd name="connsiteY10" fmla="*/ 3859824 h 3998156"/>
              <a:gd name="connsiteX11" fmla="*/ 4593101 w 8971280"/>
              <a:gd name="connsiteY11" fmla="*/ 3648808 h 3998156"/>
              <a:gd name="connsiteX12" fmla="*/ 7040880 w 8971280"/>
              <a:gd name="connsiteY12" fmla="*/ 3930162 h 3998156"/>
              <a:gd name="connsiteX13" fmla="*/ 8377310 w 8971280"/>
              <a:gd name="connsiteY13" fmla="*/ 3845756 h 3998156"/>
              <a:gd name="connsiteX0" fmla="*/ 0 w 9098280"/>
              <a:gd name="connsiteY0" fmla="*/ 488267 h 3998156"/>
              <a:gd name="connsiteX1" fmla="*/ 2767818 w 9098280"/>
              <a:gd name="connsiteY1" fmla="*/ 128368 h 3998156"/>
              <a:gd name="connsiteX2" fmla="*/ 5269523 w 9098280"/>
              <a:gd name="connsiteY2" fmla="*/ 522264 h 3998156"/>
              <a:gd name="connsiteX3" fmla="*/ 8410135 w 9098280"/>
              <a:gd name="connsiteY3" fmla="*/ 94371 h 3998156"/>
              <a:gd name="connsiteX4" fmla="*/ 7758332 w 9098280"/>
              <a:gd name="connsiteY4" fmla="*/ 1088488 h 3998156"/>
              <a:gd name="connsiteX5" fmla="*/ 370449 w 9098280"/>
              <a:gd name="connsiteY5" fmla="*/ 1610165 h 3998156"/>
              <a:gd name="connsiteX6" fmla="*/ 5634110 w 9098280"/>
              <a:gd name="connsiteY6" fmla="*/ 2087294 h 3998156"/>
              <a:gd name="connsiteX7" fmla="*/ 8546123 w 9098280"/>
              <a:gd name="connsiteY7" fmla="*/ 2382716 h 3998156"/>
              <a:gd name="connsiteX8" fmla="*/ 6984609 w 9098280"/>
              <a:gd name="connsiteY8" fmla="*/ 2931356 h 3998156"/>
              <a:gd name="connsiteX9" fmla="*/ 3467686 w 9098280"/>
              <a:gd name="connsiteY9" fmla="*/ 2818814 h 3998156"/>
              <a:gd name="connsiteX10" fmla="*/ 766689 w 9098280"/>
              <a:gd name="connsiteY10" fmla="*/ 3859824 h 3998156"/>
              <a:gd name="connsiteX11" fmla="*/ 4593101 w 9098280"/>
              <a:gd name="connsiteY11" fmla="*/ 3648808 h 3998156"/>
              <a:gd name="connsiteX12" fmla="*/ 7040880 w 9098280"/>
              <a:gd name="connsiteY12" fmla="*/ 3930162 h 3998156"/>
              <a:gd name="connsiteX13" fmla="*/ 8377310 w 9098280"/>
              <a:gd name="connsiteY13" fmla="*/ 3845756 h 3998156"/>
              <a:gd name="connsiteX0" fmla="*/ 0 w 9098280"/>
              <a:gd name="connsiteY0" fmla="*/ 488267 h 3998156"/>
              <a:gd name="connsiteX1" fmla="*/ 2767818 w 9098280"/>
              <a:gd name="connsiteY1" fmla="*/ 128368 h 3998156"/>
              <a:gd name="connsiteX2" fmla="*/ 5269523 w 9098280"/>
              <a:gd name="connsiteY2" fmla="*/ 522264 h 3998156"/>
              <a:gd name="connsiteX3" fmla="*/ 8410135 w 9098280"/>
              <a:gd name="connsiteY3" fmla="*/ 94371 h 3998156"/>
              <a:gd name="connsiteX4" fmla="*/ 7758332 w 9098280"/>
              <a:gd name="connsiteY4" fmla="*/ 1088488 h 3998156"/>
              <a:gd name="connsiteX5" fmla="*/ 370449 w 9098280"/>
              <a:gd name="connsiteY5" fmla="*/ 1457765 h 3998156"/>
              <a:gd name="connsiteX6" fmla="*/ 5634110 w 9098280"/>
              <a:gd name="connsiteY6" fmla="*/ 2087294 h 3998156"/>
              <a:gd name="connsiteX7" fmla="*/ 8546123 w 9098280"/>
              <a:gd name="connsiteY7" fmla="*/ 2382716 h 3998156"/>
              <a:gd name="connsiteX8" fmla="*/ 6984609 w 9098280"/>
              <a:gd name="connsiteY8" fmla="*/ 2931356 h 3998156"/>
              <a:gd name="connsiteX9" fmla="*/ 3467686 w 9098280"/>
              <a:gd name="connsiteY9" fmla="*/ 2818814 h 3998156"/>
              <a:gd name="connsiteX10" fmla="*/ 766689 w 9098280"/>
              <a:gd name="connsiteY10" fmla="*/ 3859824 h 3998156"/>
              <a:gd name="connsiteX11" fmla="*/ 4593101 w 9098280"/>
              <a:gd name="connsiteY11" fmla="*/ 3648808 h 3998156"/>
              <a:gd name="connsiteX12" fmla="*/ 7040880 w 9098280"/>
              <a:gd name="connsiteY12" fmla="*/ 3930162 h 3998156"/>
              <a:gd name="connsiteX13" fmla="*/ 8377310 w 9098280"/>
              <a:gd name="connsiteY13" fmla="*/ 3845756 h 3998156"/>
              <a:gd name="connsiteX0" fmla="*/ 0 w 8824936"/>
              <a:gd name="connsiteY0" fmla="*/ 488267 h 3998156"/>
              <a:gd name="connsiteX1" fmla="*/ 2767818 w 8824936"/>
              <a:gd name="connsiteY1" fmla="*/ 128368 h 3998156"/>
              <a:gd name="connsiteX2" fmla="*/ 5269523 w 8824936"/>
              <a:gd name="connsiteY2" fmla="*/ 522264 h 3998156"/>
              <a:gd name="connsiteX3" fmla="*/ 8410135 w 8824936"/>
              <a:gd name="connsiteY3" fmla="*/ 94371 h 3998156"/>
              <a:gd name="connsiteX4" fmla="*/ 7758332 w 8824936"/>
              <a:gd name="connsiteY4" fmla="*/ 1088488 h 3998156"/>
              <a:gd name="connsiteX5" fmla="*/ 4199206 w 8824936"/>
              <a:gd name="connsiteY5" fmla="*/ 1285436 h 3998156"/>
              <a:gd name="connsiteX6" fmla="*/ 370449 w 8824936"/>
              <a:gd name="connsiteY6" fmla="*/ 1457765 h 3998156"/>
              <a:gd name="connsiteX7" fmla="*/ 5634110 w 8824936"/>
              <a:gd name="connsiteY7" fmla="*/ 2087294 h 3998156"/>
              <a:gd name="connsiteX8" fmla="*/ 8546123 w 8824936"/>
              <a:gd name="connsiteY8" fmla="*/ 2382716 h 3998156"/>
              <a:gd name="connsiteX9" fmla="*/ 6984609 w 8824936"/>
              <a:gd name="connsiteY9" fmla="*/ 2931356 h 3998156"/>
              <a:gd name="connsiteX10" fmla="*/ 3467686 w 8824936"/>
              <a:gd name="connsiteY10" fmla="*/ 2818814 h 3998156"/>
              <a:gd name="connsiteX11" fmla="*/ 766689 w 8824936"/>
              <a:gd name="connsiteY11" fmla="*/ 3859824 h 3998156"/>
              <a:gd name="connsiteX12" fmla="*/ 4593101 w 8824936"/>
              <a:gd name="connsiteY12" fmla="*/ 3648808 h 3998156"/>
              <a:gd name="connsiteX13" fmla="*/ 7040880 w 8824936"/>
              <a:gd name="connsiteY13" fmla="*/ 3930162 h 3998156"/>
              <a:gd name="connsiteX14" fmla="*/ 8377310 w 8824936"/>
              <a:gd name="connsiteY14" fmla="*/ 3845756 h 3998156"/>
              <a:gd name="connsiteX0" fmla="*/ 0 w 8824936"/>
              <a:gd name="connsiteY0" fmla="*/ 488267 h 3998156"/>
              <a:gd name="connsiteX1" fmla="*/ 2767818 w 8824936"/>
              <a:gd name="connsiteY1" fmla="*/ 128368 h 3998156"/>
              <a:gd name="connsiteX2" fmla="*/ 5269523 w 8824936"/>
              <a:gd name="connsiteY2" fmla="*/ 522264 h 3998156"/>
              <a:gd name="connsiteX3" fmla="*/ 8410135 w 8824936"/>
              <a:gd name="connsiteY3" fmla="*/ 94371 h 3998156"/>
              <a:gd name="connsiteX4" fmla="*/ 7758332 w 8824936"/>
              <a:gd name="connsiteY4" fmla="*/ 1088488 h 3998156"/>
              <a:gd name="connsiteX5" fmla="*/ 3665806 w 8824936"/>
              <a:gd name="connsiteY5" fmla="*/ 1056836 h 3998156"/>
              <a:gd name="connsiteX6" fmla="*/ 370449 w 8824936"/>
              <a:gd name="connsiteY6" fmla="*/ 1457765 h 3998156"/>
              <a:gd name="connsiteX7" fmla="*/ 5634110 w 8824936"/>
              <a:gd name="connsiteY7" fmla="*/ 2087294 h 3998156"/>
              <a:gd name="connsiteX8" fmla="*/ 8546123 w 8824936"/>
              <a:gd name="connsiteY8" fmla="*/ 2382716 h 3998156"/>
              <a:gd name="connsiteX9" fmla="*/ 6984609 w 8824936"/>
              <a:gd name="connsiteY9" fmla="*/ 2931356 h 3998156"/>
              <a:gd name="connsiteX10" fmla="*/ 3467686 w 8824936"/>
              <a:gd name="connsiteY10" fmla="*/ 2818814 h 3998156"/>
              <a:gd name="connsiteX11" fmla="*/ 766689 w 8824936"/>
              <a:gd name="connsiteY11" fmla="*/ 3859824 h 3998156"/>
              <a:gd name="connsiteX12" fmla="*/ 4593101 w 8824936"/>
              <a:gd name="connsiteY12" fmla="*/ 3648808 h 3998156"/>
              <a:gd name="connsiteX13" fmla="*/ 7040880 w 8824936"/>
              <a:gd name="connsiteY13" fmla="*/ 3930162 h 3998156"/>
              <a:gd name="connsiteX14" fmla="*/ 8377310 w 8824936"/>
              <a:gd name="connsiteY14" fmla="*/ 3845756 h 3998156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67686 w 8824936"/>
              <a:gd name="connsiteY10" fmla="*/ 2818814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67686 w 8824936"/>
              <a:gd name="connsiteY10" fmla="*/ 2818814 h 3962987"/>
              <a:gd name="connsiteX11" fmla="*/ 3439550 w 8824936"/>
              <a:gd name="connsiteY11" fmla="*/ 3137683 h 3962987"/>
              <a:gd name="connsiteX12" fmla="*/ 385689 w 8824936"/>
              <a:gd name="connsiteY12" fmla="*/ 3631224 h 3962987"/>
              <a:gd name="connsiteX13" fmla="*/ 4593101 w 8824936"/>
              <a:gd name="connsiteY13" fmla="*/ 3648808 h 3962987"/>
              <a:gd name="connsiteX14" fmla="*/ 7040880 w 8824936"/>
              <a:gd name="connsiteY14" fmla="*/ 3930162 h 3962987"/>
              <a:gd name="connsiteX15" fmla="*/ 8377310 w 8824936"/>
              <a:gd name="connsiteY15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4305886 w 8824936"/>
              <a:gd name="connsiteY10" fmla="*/ 2818814 h 3962987"/>
              <a:gd name="connsiteX11" fmla="*/ 3439550 w 8824936"/>
              <a:gd name="connsiteY11" fmla="*/ 3137683 h 3962987"/>
              <a:gd name="connsiteX12" fmla="*/ 385689 w 8824936"/>
              <a:gd name="connsiteY12" fmla="*/ 3631224 h 3962987"/>
              <a:gd name="connsiteX13" fmla="*/ 4593101 w 8824936"/>
              <a:gd name="connsiteY13" fmla="*/ 3648808 h 3962987"/>
              <a:gd name="connsiteX14" fmla="*/ 7040880 w 8824936"/>
              <a:gd name="connsiteY14" fmla="*/ 3930162 h 3962987"/>
              <a:gd name="connsiteX15" fmla="*/ 8377310 w 8824936"/>
              <a:gd name="connsiteY15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39550 w 8824936"/>
              <a:gd name="connsiteY10" fmla="*/ 3137683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39550 w 8824936"/>
              <a:gd name="connsiteY10" fmla="*/ 3137683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488267 h 3962987"/>
              <a:gd name="connsiteX1" fmla="*/ 2767818 w 8824936"/>
              <a:gd name="connsiteY1" fmla="*/ 128368 h 3962987"/>
              <a:gd name="connsiteX2" fmla="*/ 5269523 w 8824936"/>
              <a:gd name="connsiteY2" fmla="*/ 522264 h 3962987"/>
              <a:gd name="connsiteX3" fmla="*/ 8410135 w 8824936"/>
              <a:gd name="connsiteY3" fmla="*/ 94371 h 3962987"/>
              <a:gd name="connsiteX4" fmla="*/ 7758332 w 8824936"/>
              <a:gd name="connsiteY4" fmla="*/ 1088488 h 3962987"/>
              <a:gd name="connsiteX5" fmla="*/ 3665806 w 8824936"/>
              <a:gd name="connsiteY5" fmla="*/ 1056836 h 3962987"/>
              <a:gd name="connsiteX6" fmla="*/ 370449 w 8824936"/>
              <a:gd name="connsiteY6" fmla="*/ 1457765 h 3962987"/>
              <a:gd name="connsiteX7" fmla="*/ 5634110 w 8824936"/>
              <a:gd name="connsiteY7" fmla="*/ 2087294 h 3962987"/>
              <a:gd name="connsiteX8" fmla="*/ 8546123 w 8824936"/>
              <a:gd name="connsiteY8" fmla="*/ 2382716 h 3962987"/>
              <a:gd name="connsiteX9" fmla="*/ 6984609 w 8824936"/>
              <a:gd name="connsiteY9" fmla="*/ 2931356 h 3962987"/>
              <a:gd name="connsiteX10" fmla="*/ 3439550 w 8824936"/>
              <a:gd name="connsiteY10" fmla="*/ 3137683 h 3962987"/>
              <a:gd name="connsiteX11" fmla="*/ 385689 w 8824936"/>
              <a:gd name="connsiteY11" fmla="*/ 3631224 h 3962987"/>
              <a:gd name="connsiteX12" fmla="*/ 4593101 w 8824936"/>
              <a:gd name="connsiteY12" fmla="*/ 3648808 h 3962987"/>
              <a:gd name="connsiteX13" fmla="*/ 7040880 w 8824936"/>
              <a:gd name="connsiteY13" fmla="*/ 3930162 h 3962987"/>
              <a:gd name="connsiteX14" fmla="*/ 8377310 w 8824936"/>
              <a:gd name="connsiteY14" fmla="*/ 3845756 h 3962987"/>
              <a:gd name="connsiteX0" fmla="*/ 0 w 8824936"/>
              <a:gd name="connsiteY0" fmla="*/ 539067 h 4013787"/>
              <a:gd name="connsiteX1" fmla="*/ 2767818 w 8824936"/>
              <a:gd name="connsiteY1" fmla="*/ 179168 h 4013787"/>
              <a:gd name="connsiteX2" fmla="*/ 5269523 w 8824936"/>
              <a:gd name="connsiteY2" fmla="*/ 268264 h 4013787"/>
              <a:gd name="connsiteX3" fmla="*/ 8410135 w 8824936"/>
              <a:gd name="connsiteY3" fmla="*/ 145171 h 4013787"/>
              <a:gd name="connsiteX4" fmla="*/ 7758332 w 8824936"/>
              <a:gd name="connsiteY4" fmla="*/ 1139288 h 4013787"/>
              <a:gd name="connsiteX5" fmla="*/ 3665806 w 8824936"/>
              <a:gd name="connsiteY5" fmla="*/ 1107636 h 4013787"/>
              <a:gd name="connsiteX6" fmla="*/ 370449 w 8824936"/>
              <a:gd name="connsiteY6" fmla="*/ 1508565 h 4013787"/>
              <a:gd name="connsiteX7" fmla="*/ 5634110 w 8824936"/>
              <a:gd name="connsiteY7" fmla="*/ 2138094 h 4013787"/>
              <a:gd name="connsiteX8" fmla="*/ 8546123 w 8824936"/>
              <a:gd name="connsiteY8" fmla="*/ 2433516 h 4013787"/>
              <a:gd name="connsiteX9" fmla="*/ 6984609 w 8824936"/>
              <a:gd name="connsiteY9" fmla="*/ 2982156 h 4013787"/>
              <a:gd name="connsiteX10" fmla="*/ 3439550 w 8824936"/>
              <a:gd name="connsiteY10" fmla="*/ 3188483 h 4013787"/>
              <a:gd name="connsiteX11" fmla="*/ 385689 w 8824936"/>
              <a:gd name="connsiteY11" fmla="*/ 3682024 h 4013787"/>
              <a:gd name="connsiteX12" fmla="*/ 4593101 w 8824936"/>
              <a:gd name="connsiteY12" fmla="*/ 3699608 h 4013787"/>
              <a:gd name="connsiteX13" fmla="*/ 7040880 w 8824936"/>
              <a:gd name="connsiteY13" fmla="*/ 3980962 h 4013787"/>
              <a:gd name="connsiteX14" fmla="*/ 8377310 w 8824936"/>
              <a:gd name="connsiteY14" fmla="*/ 3896556 h 4013787"/>
              <a:gd name="connsiteX0" fmla="*/ 0 w 8824936"/>
              <a:gd name="connsiteY0" fmla="*/ 539067 h 4013787"/>
              <a:gd name="connsiteX1" fmla="*/ 2767818 w 8824936"/>
              <a:gd name="connsiteY1" fmla="*/ 179168 h 4013787"/>
              <a:gd name="connsiteX2" fmla="*/ 5269523 w 8824936"/>
              <a:gd name="connsiteY2" fmla="*/ 268264 h 4013787"/>
              <a:gd name="connsiteX3" fmla="*/ 8410135 w 8824936"/>
              <a:gd name="connsiteY3" fmla="*/ 145171 h 4013787"/>
              <a:gd name="connsiteX4" fmla="*/ 7758332 w 8824936"/>
              <a:gd name="connsiteY4" fmla="*/ 1139288 h 4013787"/>
              <a:gd name="connsiteX5" fmla="*/ 3665806 w 8824936"/>
              <a:gd name="connsiteY5" fmla="*/ 1107636 h 4013787"/>
              <a:gd name="connsiteX6" fmla="*/ 370449 w 8824936"/>
              <a:gd name="connsiteY6" fmla="*/ 1508565 h 4013787"/>
              <a:gd name="connsiteX7" fmla="*/ 5634110 w 8824936"/>
              <a:gd name="connsiteY7" fmla="*/ 2138094 h 4013787"/>
              <a:gd name="connsiteX8" fmla="*/ 8546123 w 8824936"/>
              <a:gd name="connsiteY8" fmla="*/ 2433516 h 4013787"/>
              <a:gd name="connsiteX9" fmla="*/ 6984609 w 8824936"/>
              <a:gd name="connsiteY9" fmla="*/ 2982156 h 4013787"/>
              <a:gd name="connsiteX10" fmla="*/ 3439550 w 8824936"/>
              <a:gd name="connsiteY10" fmla="*/ 3188483 h 4013787"/>
              <a:gd name="connsiteX11" fmla="*/ 385689 w 8824936"/>
              <a:gd name="connsiteY11" fmla="*/ 3682024 h 4013787"/>
              <a:gd name="connsiteX12" fmla="*/ 4593101 w 8824936"/>
              <a:gd name="connsiteY12" fmla="*/ 3699608 h 4013787"/>
              <a:gd name="connsiteX13" fmla="*/ 7040880 w 8824936"/>
              <a:gd name="connsiteY13" fmla="*/ 3980962 h 4013787"/>
              <a:gd name="connsiteX14" fmla="*/ 8377310 w 8824936"/>
              <a:gd name="connsiteY14" fmla="*/ 3896556 h 4013787"/>
              <a:gd name="connsiteX0" fmla="*/ 0 w 8824936"/>
              <a:gd name="connsiteY0" fmla="*/ 420468 h 3895188"/>
              <a:gd name="connsiteX1" fmla="*/ 2767818 w 8824936"/>
              <a:gd name="connsiteY1" fmla="*/ 60569 h 3895188"/>
              <a:gd name="connsiteX2" fmla="*/ 5269523 w 8824936"/>
              <a:gd name="connsiteY2" fmla="*/ 149665 h 3895188"/>
              <a:gd name="connsiteX3" fmla="*/ 8410135 w 8824936"/>
              <a:gd name="connsiteY3" fmla="*/ 255172 h 3895188"/>
              <a:gd name="connsiteX4" fmla="*/ 7758332 w 8824936"/>
              <a:gd name="connsiteY4" fmla="*/ 1020689 h 3895188"/>
              <a:gd name="connsiteX5" fmla="*/ 3665806 w 8824936"/>
              <a:gd name="connsiteY5" fmla="*/ 989037 h 3895188"/>
              <a:gd name="connsiteX6" fmla="*/ 370449 w 8824936"/>
              <a:gd name="connsiteY6" fmla="*/ 1389966 h 3895188"/>
              <a:gd name="connsiteX7" fmla="*/ 5634110 w 8824936"/>
              <a:gd name="connsiteY7" fmla="*/ 2019495 h 3895188"/>
              <a:gd name="connsiteX8" fmla="*/ 8546123 w 8824936"/>
              <a:gd name="connsiteY8" fmla="*/ 2314917 h 3895188"/>
              <a:gd name="connsiteX9" fmla="*/ 6984609 w 8824936"/>
              <a:gd name="connsiteY9" fmla="*/ 2863557 h 3895188"/>
              <a:gd name="connsiteX10" fmla="*/ 3439550 w 8824936"/>
              <a:gd name="connsiteY10" fmla="*/ 3069884 h 3895188"/>
              <a:gd name="connsiteX11" fmla="*/ 385689 w 8824936"/>
              <a:gd name="connsiteY11" fmla="*/ 3563425 h 3895188"/>
              <a:gd name="connsiteX12" fmla="*/ 4593101 w 8824936"/>
              <a:gd name="connsiteY12" fmla="*/ 3581009 h 3895188"/>
              <a:gd name="connsiteX13" fmla="*/ 7040880 w 8824936"/>
              <a:gd name="connsiteY13" fmla="*/ 3862363 h 3895188"/>
              <a:gd name="connsiteX14" fmla="*/ 8377310 w 8824936"/>
              <a:gd name="connsiteY14" fmla="*/ 3777957 h 3895188"/>
              <a:gd name="connsiteX0" fmla="*/ 0 w 8824936"/>
              <a:gd name="connsiteY0" fmla="*/ 420468 h 3895188"/>
              <a:gd name="connsiteX1" fmla="*/ 2767818 w 8824936"/>
              <a:gd name="connsiteY1" fmla="*/ 60569 h 3895188"/>
              <a:gd name="connsiteX2" fmla="*/ 5269523 w 8824936"/>
              <a:gd name="connsiteY2" fmla="*/ 149665 h 3895188"/>
              <a:gd name="connsiteX3" fmla="*/ 8410135 w 8824936"/>
              <a:gd name="connsiteY3" fmla="*/ 255172 h 3895188"/>
              <a:gd name="connsiteX4" fmla="*/ 7758332 w 8824936"/>
              <a:gd name="connsiteY4" fmla="*/ 1020689 h 3895188"/>
              <a:gd name="connsiteX5" fmla="*/ 3665806 w 8824936"/>
              <a:gd name="connsiteY5" fmla="*/ 989037 h 3895188"/>
              <a:gd name="connsiteX6" fmla="*/ 370449 w 8824936"/>
              <a:gd name="connsiteY6" fmla="*/ 1389966 h 3895188"/>
              <a:gd name="connsiteX7" fmla="*/ 5634110 w 8824936"/>
              <a:gd name="connsiteY7" fmla="*/ 2019495 h 3895188"/>
              <a:gd name="connsiteX8" fmla="*/ 8546123 w 8824936"/>
              <a:gd name="connsiteY8" fmla="*/ 2314917 h 3895188"/>
              <a:gd name="connsiteX9" fmla="*/ 6984609 w 8824936"/>
              <a:gd name="connsiteY9" fmla="*/ 2863557 h 3895188"/>
              <a:gd name="connsiteX10" fmla="*/ 3439550 w 8824936"/>
              <a:gd name="connsiteY10" fmla="*/ 3069884 h 3895188"/>
              <a:gd name="connsiteX11" fmla="*/ 385689 w 8824936"/>
              <a:gd name="connsiteY11" fmla="*/ 3563425 h 3895188"/>
              <a:gd name="connsiteX12" fmla="*/ 4593101 w 8824936"/>
              <a:gd name="connsiteY12" fmla="*/ 3581009 h 3895188"/>
              <a:gd name="connsiteX13" fmla="*/ 7040880 w 8824936"/>
              <a:gd name="connsiteY13" fmla="*/ 3862363 h 3895188"/>
              <a:gd name="connsiteX14" fmla="*/ 8377310 w 8824936"/>
              <a:gd name="connsiteY14" fmla="*/ 3777957 h 3895188"/>
              <a:gd name="connsiteX15" fmla="*/ 8321040 w 8824936"/>
              <a:gd name="connsiteY15" fmla="*/ 3740834 h 3895188"/>
              <a:gd name="connsiteX0" fmla="*/ 0 w 8824936"/>
              <a:gd name="connsiteY0" fmla="*/ 420468 h 4599663"/>
              <a:gd name="connsiteX1" fmla="*/ 2767818 w 8824936"/>
              <a:gd name="connsiteY1" fmla="*/ 60569 h 4599663"/>
              <a:gd name="connsiteX2" fmla="*/ 5269523 w 8824936"/>
              <a:gd name="connsiteY2" fmla="*/ 149665 h 4599663"/>
              <a:gd name="connsiteX3" fmla="*/ 8410135 w 8824936"/>
              <a:gd name="connsiteY3" fmla="*/ 255172 h 4599663"/>
              <a:gd name="connsiteX4" fmla="*/ 7758332 w 8824936"/>
              <a:gd name="connsiteY4" fmla="*/ 1020689 h 4599663"/>
              <a:gd name="connsiteX5" fmla="*/ 3665806 w 8824936"/>
              <a:gd name="connsiteY5" fmla="*/ 989037 h 4599663"/>
              <a:gd name="connsiteX6" fmla="*/ 370449 w 8824936"/>
              <a:gd name="connsiteY6" fmla="*/ 1389966 h 4599663"/>
              <a:gd name="connsiteX7" fmla="*/ 5634110 w 8824936"/>
              <a:gd name="connsiteY7" fmla="*/ 2019495 h 4599663"/>
              <a:gd name="connsiteX8" fmla="*/ 8546123 w 8824936"/>
              <a:gd name="connsiteY8" fmla="*/ 2314917 h 4599663"/>
              <a:gd name="connsiteX9" fmla="*/ 6984609 w 8824936"/>
              <a:gd name="connsiteY9" fmla="*/ 2863557 h 4599663"/>
              <a:gd name="connsiteX10" fmla="*/ 3439550 w 8824936"/>
              <a:gd name="connsiteY10" fmla="*/ 3069884 h 4599663"/>
              <a:gd name="connsiteX11" fmla="*/ 385689 w 8824936"/>
              <a:gd name="connsiteY11" fmla="*/ 3563425 h 4599663"/>
              <a:gd name="connsiteX12" fmla="*/ 4593101 w 8824936"/>
              <a:gd name="connsiteY12" fmla="*/ 3581009 h 4599663"/>
              <a:gd name="connsiteX13" fmla="*/ 7040880 w 8824936"/>
              <a:gd name="connsiteY13" fmla="*/ 3862363 h 4599663"/>
              <a:gd name="connsiteX14" fmla="*/ 8377310 w 8824936"/>
              <a:gd name="connsiteY14" fmla="*/ 3777957 h 4599663"/>
              <a:gd name="connsiteX15" fmla="*/ 8321040 w 8824936"/>
              <a:gd name="connsiteY15" fmla="*/ 3740834 h 4599663"/>
              <a:gd name="connsiteX0" fmla="*/ 0 w 9370450"/>
              <a:gd name="connsiteY0" fmla="*/ 420468 h 4904463"/>
              <a:gd name="connsiteX1" fmla="*/ 2767818 w 9370450"/>
              <a:gd name="connsiteY1" fmla="*/ 60569 h 4904463"/>
              <a:gd name="connsiteX2" fmla="*/ 5269523 w 9370450"/>
              <a:gd name="connsiteY2" fmla="*/ 149665 h 4904463"/>
              <a:gd name="connsiteX3" fmla="*/ 8410135 w 9370450"/>
              <a:gd name="connsiteY3" fmla="*/ 255172 h 4904463"/>
              <a:gd name="connsiteX4" fmla="*/ 7758332 w 9370450"/>
              <a:gd name="connsiteY4" fmla="*/ 1020689 h 4904463"/>
              <a:gd name="connsiteX5" fmla="*/ 3665806 w 9370450"/>
              <a:gd name="connsiteY5" fmla="*/ 989037 h 4904463"/>
              <a:gd name="connsiteX6" fmla="*/ 370449 w 9370450"/>
              <a:gd name="connsiteY6" fmla="*/ 1389966 h 4904463"/>
              <a:gd name="connsiteX7" fmla="*/ 5634110 w 9370450"/>
              <a:gd name="connsiteY7" fmla="*/ 2019495 h 4904463"/>
              <a:gd name="connsiteX8" fmla="*/ 8546123 w 9370450"/>
              <a:gd name="connsiteY8" fmla="*/ 2314917 h 4904463"/>
              <a:gd name="connsiteX9" fmla="*/ 6984609 w 9370450"/>
              <a:gd name="connsiteY9" fmla="*/ 2863557 h 4904463"/>
              <a:gd name="connsiteX10" fmla="*/ 3439550 w 9370450"/>
              <a:gd name="connsiteY10" fmla="*/ 3069884 h 4904463"/>
              <a:gd name="connsiteX11" fmla="*/ 385689 w 9370450"/>
              <a:gd name="connsiteY11" fmla="*/ 3563425 h 4904463"/>
              <a:gd name="connsiteX12" fmla="*/ 4593101 w 9370450"/>
              <a:gd name="connsiteY12" fmla="*/ 3581009 h 4904463"/>
              <a:gd name="connsiteX13" fmla="*/ 7040880 w 9370450"/>
              <a:gd name="connsiteY13" fmla="*/ 3862363 h 4904463"/>
              <a:gd name="connsiteX14" fmla="*/ 8377310 w 9370450"/>
              <a:gd name="connsiteY14" fmla="*/ 3777957 h 4904463"/>
              <a:gd name="connsiteX15" fmla="*/ 1082040 w 9370450"/>
              <a:gd name="connsiteY15" fmla="*/ 4045634 h 4904463"/>
              <a:gd name="connsiteX0" fmla="*/ 0 w 9370450"/>
              <a:gd name="connsiteY0" fmla="*/ 420468 h 4204595"/>
              <a:gd name="connsiteX1" fmla="*/ 2767818 w 9370450"/>
              <a:gd name="connsiteY1" fmla="*/ 60569 h 4204595"/>
              <a:gd name="connsiteX2" fmla="*/ 5269523 w 9370450"/>
              <a:gd name="connsiteY2" fmla="*/ 149665 h 4204595"/>
              <a:gd name="connsiteX3" fmla="*/ 8410135 w 9370450"/>
              <a:gd name="connsiteY3" fmla="*/ 255172 h 4204595"/>
              <a:gd name="connsiteX4" fmla="*/ 7758332 w 9370450"/>
              <a:gd name="connsiteY4" fmla="*/ 1020689 h 4204595"/>
              <a:gd name="connsiteX5" fmla="*/ 3665806 w 9370450"/>
              <a:gd name="connsiteY5" fmla="*/ 989037 h 4204595"/>
              <a:gd name="connsiteX6" fmla="*/ 370449 w 9370450"/>
              <a:gd name="connsiteY6" fmla="*/ 1389966 h 4204595"/>
              <a:gd name="connsiteX7" fmla="*/ 5634110 w 9370450"/>
              <a:gd name="connsiteY7" fmla="*/ 2019495 h 4204595"/>
              <a:gd name="connsiteX8" fmla="*/ 8546123 w 9370450"/>
              <a:gd name="connsiteY8" fmla="*/ 2314917 h 4204595"/>
              <a:gd name="connsiteX9" fmla="*/ 6984609 w 9370450"/>
              <a:gd name="connsiteY9" fmla="*/ 2863557 h 4204595"/>
              <a:gd name="connsiteX10" fmla="*/ 3439550 w 9370450"/>
              <a:gd name="connsiteY10" fmla="*/ 3069884 h 4204595"/>
              <a:gd name="connsiteX11" fmla="*/ 385689 w 9370450"/>
              <a:gd name="connsiteY11" fmla="*/ 3563425 h 4204595"/>
              <a:gd name="connsiteX12" fmla="*/ 4593101 w 9370450"/>
              <a:gd name="connsiteY12" fmla="*/ 3581009 h 4204595"/>
              <a:gd name="connsiteX13" fmla="*/ 7040880 w 9370450"/>
              <a:gd name="connsiteY13" fmla="*/ 3862363 h 4204595"/>
              <a:gd name="connsiteX14" fmla="*/ 8377310 w 9370450"/>
              <a:gd name="connsiteY14" fmla="*/ 3777957 h 4204595"/>
              <a:gd name="connsiteX15" fmla="*/ 1082040 w 9370450"/>
              <a:gd name="connsiteY15" fmla="*/ 4045634 h 4204595"/>
              <a:gd name="connsiteX0" fmla="*/ 0 w 9579121"/>
              <a:gd name="connsiteY0" fmla="*/ 420468 h 4073769"/>
              <a:gd name="connsiteX1" fmla="*/ 2767818 w 9579121"/>
              <a:gd name="connsiteY1" fmla="*/ 60569 h 4073769"/>
              <a:gd name="connsiteX2" fmla="*/ 5269523 w 9579121"/>
              <a:gd name="connsiteY2" fmla="*/ 149665 h 4073769"/>
              <a:gd name="connsiteX3" fmla="*/ 8410135 w 9579121"/>
              <a:gd name="connsiteY3" fmla="*/ 255172 h 4073769"/>
              <a:gd name="connsiteX4" fmla="*/ 7758332 w 9579121"/>
              <a:gd name="connsiteY4" fmla="*/ 1020689 h 4073769"/>
              <a:gd name="connsiteX5" fmla="*/ 3665806 w 9579121"/>
              <a:gd name="connsiteY5" fmla="*/ 989037 h 4073769"/>
              <a:gd name="connsiteX6" fmla="*/ 370449 w 9579121"/>
              <a:gd name="connsiteY6" fmla="*/ 1389966 h 4073769"/>
              <a:gd name="connsiteX7" fmla="*/ 5634110 w 9579121"/>
              <a:gd name="connsiteY7" fmla="*/ 2019495 h 4073769"/>
              <a:gd name="connsiteX8" fmla="*/ 8546123 w 9579121"/>
              <a:gd name="connsiteY8" fmla="*/ 2314917 h 4073769"/>
              <a:gd name="connsiteX9" fmla="*/ 6984609 w 9579121"/>
              <a:gd name="connsiteY9" fmla="*/ 2863557 h 4073769"/>
              <a:gd name="connsiteX10" fmla="*/ 3439550 w 9579121"/>
              <a:gd name="connsiteY10" fmla="*/ 3069884 h 4073769"/>
              <a:gd name="connsiteX11" fmla="*/ 385689 w 9579121"/>
              <a:gd name="connsiteY11" fmla="*/ 3563425 h 4073769"/>
              <a:gd name="connsiteX12" fmla="*/ 4593101 w 9579121"/>
              <a:gd name="connsiteY12" fmla="*/ 3581009 h 4073769"/>
              <a:gd name="connsiteX13" fmla="*/ 7040880 w 9579121"/>
              <a:gd name="connsiteY13" fmla="*/ 3862363 h 4073769"/>
              <a:gd name="connsiteX14" fmla="*/ 8377310 w 9579121"/>
              <a:gd name="connsiteY14" fmla="*/ 3777957 h 4073769"/>
              <a:gd name="connsiteX15" fmla="*/ 8363243 w 9579121"/>
              <a:gd name="connsiteY15" fmla="*/ 4073769 h 4073769"/>
              <a:gd name="connsiteX16" fmla="*/ 1082040 w 9579121"/>
              <a:gd name="connsiteY16" fmla="*/ 4045634 h 4073769"/>
              <a:gd name="connsiteX0" fmla="*/ 0 w 9579121"/>
              <a:gd name="connsiteY0" fmla="*/ 420468 h 4073769"/>
              <a:gd name="connsiteX1" fmla="*/ 2767818 w 9579121"/>
              <a:gd name="connsiteY1" fmla="*/ 60569 h 4073769"/>
              <a:gd name="connsiteX2" fmla="*/ 5269523 w 9579121"/>
              <a:gd name="connsiteY2" fmla="*/ 149665 h 4073769"/>
              <a:gd name="connsiteX3" fmla="*/ 8410135 w 9579121"/>
              <a:gd name="connsiteY3" fmla="*/ 255172 h 4073769"/>
              <a:gd name="connsiteX4" fmla="*/ 7758332 w 9579121"/>
              <a:gd name="connsiteY4" fmla="*/ 1020689 h 4073769"/>
              <a:gd name="connsiteX5" fmla="*/ 3665806 w 9579121"/>
              <a:gd name="connsiteY5" fmla="*/ 989037 h 4073769"/>
              <a:gd name="connsiteX6" fmla="*/ 370449 w 9579121"/>
              <a:gd name="connsiteY6" fmla="*/ 1389966 h 4073769"/>
              <a:gd name="connsiteX7" fmla="*/ 5634110 w 9579121"/>
              <a:gd name="connsiteY7" fmla="*/ 2019495 h 4073769"/>
              <a:gd name="connsiteX8" fmla="*/ 8546123 w 9579121"/>
              <a:gd name="connsiteY8" fmla="*/ 2314917 h 4073769"/>
              <a:gd name="connsiteX9" fmla="*/ 6984609 w 9579121"/>
              <a:gd name="connsiteY9" fmla="*/ 2863557 h 4073769"/>
              <a:gd name="connsiteX10" fmla="*/ 3439550 w 9579121"/>
              <a:gd name="connsiteY10" fmla="*/ 3069884 h 4073769"/>
              <a:gd name="connsiteX11" fmla="*/ 385689 w 9579121"/>
              <a:gd name="connsiteY11" fmla="*/ 3563425 h 4073769"/>
              <a:gd name="connsiteX12" fmla="*/ 4593101 w 9579121"/>
              <a:gd name="connsiteY12" fmla="*/ 3581009 h 4073769"/>
              <a:gd name="connsiteX13" fmla="*/ 8377310 w 9579121"/>
              <a:gd name="connsiteY13" fmla="*/ 3777957 h 4073769"/>
              <a:gd name="connsiteX14" fmla="*/ 8363243 w 9579121"/>
              <a:gd name="connsiteY14" fmla="*/ 4073769 h 4073769"/>
              <a:gd name="connsiteX15" fmla="*/ 1082040 w 9579121"/>
              <a:gd name="connsiteY15" fmla="*/ 4045634 h 4073769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984609 w 8824936"/>
              <a:gd name="connsiteY9" fmla="*/ 2863557 h 4045634"/>
              <a:gd name="connsiteX10" fmla="*/ 3439550 w 8824936"/>
              <a:gd name="connsiteY10" fmla="*/ 3069884 h 4045634"/>
              <a:gd name="connsiteX11" fmla="*/ 385689 w 8824936"/>
              <a:gd name="connsiteY11" fmla="*/ 3563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439550 w 8824936"/>
              <a:gd name="connsiteY10" fmla="*/ 3069884 h 4045634"/>
              <a:gd name="connsiteX11" fmla="*/ 385689 w 8824936"/>
              <a:gd name="connsiteY11" fmla="*/ 3563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3563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31824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7252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612684 h 4045634"/>
              <a:gd name="connsiteX11" fmla="*/ 385689 w 8824936"/>
              <a:gd name="connsiteY11" fmla="*/ 27252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6126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4204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332936 h 4186702"/>
              <a:gd name="connsiteX1" fmla="*/ 2767818 w 8824936"/>
              <a:gd name="connsiteY1" fmla="*/ 201637 h 4186702"/>
              <a:gd name="connsiteX2" fmla="*/ 5269523 w 8824936"/>
              <a:gd name="connsiteY2" fmla="*/ 290733 h 4186702"/>
              <a:gd name="connsiteX3" fmla="*/ 8410135 w 8824936"/>
              <a:gd name="connsiteY3" fmla="*/ 396240 h 4186702"/>
              <a:gd name="connsiteX4" fmla="*/ 7758332 w 8824936"/>
              <a:gd name="connsiteY4" fmla="*/ 1161757 h 4186702"/>
              <a:gd name="connsiteX5" fmla="*/ 3665806 w 8824936"/>
              <a:gd name="connsiteY5" fmla="*/ 1130105 h 4186702"/>
              <a:gd name="connsiteX6" fmla="*/ 370449 w 8824936"/>
              <a:gd name="connsiteY6" fmla="*/ 1531034 h 4186702"/>
              <a:gd name="connsiteX7" fmla="*/ 5634110 w 8824936"/>
              <a:gd name="connsiteY7" fmla="*/ 2160563 h 4186702"/>
              <a:gd name="connsiteX8" fmla="*/ 8546123 w 8824936"/>
              <a:gd name="connsiteY8" fmla="*/ 2455985 h 4186702"/>
              <a:gd name="connsiteX9" fmla="*/ 6756009 w 8824936"/>
              <a:gd name="connsiteY9" fmla="*/ 2852225 h 4186702"/>
              <a:gd name="connsiteX10" fmla="*/ 3058550 w 8824936"/>
              <a:gd name="connsiteY10" fmla="*/ 2982352 h 4186702"/>
              <a:gd name="connsiteX11" fmla="*/ 385689 w 8824936"/>
              <a:gd name="connsiteY11" fmla="*/ 3094893 h 4186702"/>
              <a:gd name="connsiteX12" fmla="*/ 4593101 w 8824936"/>
              <a:gd name="connsiteY12" fmla="*/ 3722077 h 4186702"/>
              <a:gd name="connsiteX13" fmla="*/ 8377310 w 8824936"/>
              <a:gd name="connsiteY13" fmla="*/ 3919025 h 4186702"/>
              <a:gd name="connsiteX14" fmla="*/ 1082040 w 8824936"/>
              <a:gd name="connsiteY14" fmla="*/ 4186702 h 4186702"/>
              <a:gd name="connsiteX0" fmla="*/ 0 w 8824936"/>
              <a:gd name="connsiteY0" fmla="*/ 1918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191868 h 4045634"/>
              <a:gd name="connsiteX1" fmla="*/ 2767818 w 8824936"/>
              <a:gd name="connsiteY1" fmla="*/ 60569 h 4045634"/>
              <a:gd name="connsiteX2" fmla="*/ 5269523 w 8824936"/>
              <a:gd name="connsiteY2" fmla="*/ 149665 h 4045634"/>
              <a:gd name="connsiteX3" fmla="*/ 8410135 w 8824936"/>
              <a:gd name="connsiteY3" fmla="*/ 255172 h 4045634"/>
              <a:gd name="connsiteX4" fmla="*/ 7758332 w 8824936"/>
              <a:gd name="connsiteY4" fmla="*/ 1020689 h 4045634"/>
              <a:gd name="connsiteX5" fmla="*/ 3665806 w 8824936"/>
              <a:gd name="connsiteY5" fmla="*/ 989037 h 4045634"/>
              <a:gd name="connsiteX6" fmla="*/ 370449 w 8824936"/>
              <a:gd name="connsiteY6" fmla="*/ 1389966 h 4045634"/>
              <a:gd name="connsiteX7" fmla="*/ 5634110 w 8824936"/>
              <a:gd name="connsiteY7" fmla="*/ 2019495 h 4045634"/>
              <a:gd name="connsiteX8" fmla="*/ 8546123 w 8824936"/>
              <a:gd name="connsiteY8" fmla="*/ 2314917 h 4045634"/>
              <a:gd name="connsiteX9" fmla="*/ 6756009 w 8824936"/>
              <a:gd name="connsiteY9" fmla="*/ 2711157 h 4045634"/>
              <a:gd name="connsiteX10" fmla="*/ 3058550 w 8824936"/>
              <a:gd name="connsiteY10" fmla="*/ 2841284 h 4045634"/>
              <a:gd name="connsiteX11" fmla="*/ 385689 w 8824936"/>
              <a:gd name="connsiteY11" fmla="*/ 2953825 h 4045634"/>
              <a:gd name="connsiteX12" fmla="*/ 4593101 w 8824936"/>
              <a:gd name="connsiteY12" fmla="*/ 3581009 h 4045634"/>
              <a:gd name="connsiteX13" fmla="*/ 8377310 w 8824936"/>
              <a:gd name="connsiteY13" fmla="*/ 3777957 h 4045634"/>
              <a:gd name="connsiteX14" fmla="*/ 1082040 w 8824936"/>
              <a:gd name="connsiteY14" fmla="*/ 4045634 h 4045634"/>
              <a:gd name="connsiteX0" fmla="*/ 0 w 8824936"/>
              <a:gd name="connsiteY0" fmla="*/ 183271 h 4037037"/>
              <a:gd name="connsiteX1" fmla="*/ 2767818 w 8824936"/>
              <a:gd name="connsiteY1" fmla="*/ 51972 h 4037037"/>
              <a:gd name="connsiteX2" fmla="*/ 5269523 w 8824936"/>
              <a:gd name="connsiteY2" fmla="*/ 141068 h 4037037"/>
              <a:gd name="connsiteX3" fmla="*/ 8410135 w 8824936"/>
              <a:gd name="connsiteY3" fmla="*/ 246575 h 4037037"/>
              <a:gd name="connsiteX4" fmla="*/ 7758332 w 8824936"/>
              <a:gd name="connsiteY4" fmla="*/ 1012092 h 4037037"/>
              <a:gd name="connsiteX5" fmla="*/ 3665806 w 8824936"/>
              <a:gd name="connsiteY5" fmla="*/ 980440 h 4037037"/>
              <a:gd name="connsiteX6" fmla="*/ 370449 w 8824936"/>
              <a:gd name="connsiteY6" fmla="*/ 1381369 h 4037037"/>
              <a:gd name="connsiteX7" fmla="*/ 5634110 w 8824936"/>
              <a:gd name="connsiteY7" fmla="*/ 2010898 h 4037037"/>
              <a:gd name="connsiteX8" fmla="*/ 8546123 w 8824936"/>
              <a:gd name="connsiteY8" fmla="*/ 2306320 h 4037037"/>
              <a:gd name="connsiteX9" fmla="*/ 6756009 w 8824936"/>
              <a:gd name="connsiteY9" fmla="*/ 2702560 h 4037037"/>
              <a:gd name="connsiteX10" fmla="*/ 3058550 w 8824936"/>
              <a:gd name="connsiteY10" fmla="*/ 2832687 h 4037037"/>
              <a:gd name="connsiteX11" fmla="*/ 385689 w 8824936"/>
              <a:gd name="connsiteY11" fmla="*/ 2945228 h 4037037"/>
              <a:gd name="connsiteX12" fmla="*/ 4593101 w 8824936"/>
              <a:gd name="connsiteY12" fmla="*/ 3572412 h 4037037"/>
              <a:gd name="connsiteX13" fmla="*/ 8377310 w 8824936"/>
              <a:gd name="connsiteY13" fmla="*/ 3769360 h 4037037"/>
              <a:gd name="connsiteX14" fmla="*/ 1082040 w 8824936"/>
              <a:gd name="connsiteY14" fmla="*/ 4037037 h 4037037"/>
              <a:gd name="connsiteX0" fmla="*/ 0 w 8748736"/>
              <a:gd name="connsiteY0" fmla="*/ 227037 h 4080803"/>
              <a:gd name="connsiteX1" fmla="*/ 2767818 w 8748736"/>
              <a:gd name="connsiteY1" fmla="*/ 95738 h 4080803"/>
              <a:gd name="connsiteX2" fmla="*/ 5726723 w 8748736"/>
              <a:gd name="connsiteY2" fmla="*/ 32434 h 4080803"/>
              <a:gd name="connsiteX3" fmla="*/ 8410135 w 8748736"/>
              <a:gd name="connsiteY3" fmla="*/ 290341 h 4080803"/>
              <a:gd name="connsiteX4" fmla="*/ 7758332 w 8748736"/>
              <a:gd name="connsiteY4" fmla="*/ 1055858 h 4080803"/>
              <a:gd name="connsiteX5" fmla="*/ 3665806 w 8748736"/>
              <a:gd name="connsiteY5" fmla="*/ 1024206 h 4080803"/>
              <a:gd name="connsiteX6" fmla="*/ 370449 w 8748736"/>
              <a:gd name="connsiteY6" fmla="*/ 1425135 h 4080803"/>
              <a:gd name="connsiteX7" fmla="*/ 5634110 w 8748736"/>
              <a:gd name="connsiteY7" fmla="*/ 2054664 h 4080803"/>
              <a:gd name="connsiteX8" fmla="*/ 8546123 w 8748736"/>
              <a:gd name="connsiteY8" fmla="*/ 2350086 h 4080803"/>
              <a:gd name="connsiteX9" fmla="*/ 6756009 w 8748736"/>
              <a:gd name="connsiteY9" fmla="*/ 2746326 h 4080803"/>
              <a:gd name="connsiteX10" fmla="*/ 3058550 w 8748736"/>
              <a:gd name="connsiteY10" fmla="*/ 2876453 h 4080803"/>
              <a:gd name="connsiteX11" fmla="*/ 385689 w 8748736"/>
              <a:gd name="connsiteY11" fmla="*/ 2988994 h 4080803"/>
              <a:gd name="connsiteX12" fmla="*/ 4593101 w 8748736"/>
              <a:gd name="connsiteY12" fmla="*/ 3616178 h 4080803"/>
              <a:gd name="connsiteX13" fmla="*/ 8377310 w 8748736"/>
              <a:gd name="connsiteY13" fmla="*/ 3813126 h 4080803"/>
              <a:gd name="connsiteX14" fmla="*/ 1082040 w 8748736"/>
              <a:gd name="connsiteY14" fmla="*/ 4080803 h 4080803"/>
              <a:gd name="connsiteX0" fmla="*/ 0 w 9098280"/>
              <a:gd name="connsiteY0" fmla="*/ 227037 h 4080803"/>
              <a:gd name="connsiteX1" fmla="*/ 2767818 w 9098280"/>
              <a:gd name="connsiteY1" fmla="*/ 95738 h 4080803"/>
              <a:gd name="connsiteX2" fmla="*/ 5726723 w 9098280"/>
              <a:gd name="connsiteY2" fmla="*/ 32434 h 4080803"/>
              <a:gd name="connsiteX3" fmla="*/ 8410135 w 9098280"/>
              <a:gd name="connsiteY3" fmla="*/ 290341 h 4080803"/>
              <a:gd name="connsiteX4" fmla="*/ 7758332 w 9098280"/>
              <a:gd name="connsiteY4" fmla="*/ 1055858 h 4080803"/>
              <a:gd name="connsiteX5" fmla="*/ 370449 w 9098280"/>
              <a:gd name="connsiteY5" fmla="*/ 1425135 h 4080803"/>
              <a:gd name="connsiteX6" fmla="*/ 5634110 w 9098280"/>
              <a:gd name="connsiteY6" fmla="*/ 2054664 h 4080803"/>
              <a:gd name="connsiteX7" fmla="*/ 8546123 w 9098280"/>
              <a:gd name="connsiteY7" fmla="*/ 2350086 h 4080803"/>
              <a:gd name="connsiteX8" fmla="*/ 6756009 w 9098280"/>
              <a:gd name="connsiteY8" fmla="*/ 2746326 h 4080803"/>
              <a:gd name="connsiteX9" fmla="*/ 3058550 w 9098280"/>
              <a:gd name="connsiteY9" fmla="*/ 2876453 h 4080803"/>
              <a:gd name="connsiteX10" fmla="*/ 385689 w 9098280"/>
              <a:gd name="connsiteY10" fmla="*/ 2988994 h 4080803"/>
              <a:gd name="connsiteX11" fmla="*/ 4593101 w 9098280"/>
              <a:gd name="connsiteY11" fmla="*/ 3616178 h 4080803"/>
              <a:gd name="connsiteX12" fmla="*/ 8377310 w 9098280"/>
              <a:gd name="connsiteY12" fmla="*/ 3813126 h 4080803"/>
              <a:gd name="connsiteX13" fmla="*/ 1082040 w 9098280"/>
              <a:gd name="connsiteY13" fmla="*/ 4080803 h 4080803"/>
              <a:gd name="connsiteX0" fmla="*/ 0 w 9241887"/>
              <a:gd name="connsiteY0" fmla="*/ 131299 h 3985065"/>
              <a:gd name="connsiteX1" fmla="*/ 2767818 w 9241887"/>
              <a:gd name="connsiteY1" fmla="*/ 0 h 3985065"/>
              <a:gd name="connsiteX2" fmla="*/ 8410135 w 9241887"/>
              <a:gd name="connsiteY2" fmla="*/ 194603 h 3985065"/>
              <a:gd name="connsiteX3" fmla="*/ 7758332 w 9241887"/>
              <a:gd name="connsiteY3" fmla="*/ 960120 h 3985065"/>
              <a:gd name="connsiteX4" fmla="*/ 370449 w 9241887"/>
              <a:gd name="connsiteY4" fmla="*/ 1329397 h 3985065"/>
              <a:gd name="connsiteX5" fmla="*/ 5634110 w 9241887"/>
              <a:gd name="connsiteY5" fmla="*/ 1958926 h 3985065"/>
              <a:gd name="connsiteX6" fmla="*/ 8546123 w 9241887"/>
              <a:gd name="connsiteY6" fmla="*/ 2254348 h 3985065"/>
              <a:gd name="connsiteX7" fmla="*/ 6756009 w 9241887"/>
              <a:gd name="connsiteY7" fmla="*/ 2650588 h 3985065"/>
              <a:gd name="connsiteX8" fmla="*/ 3058550 w 9241887"/>
              <a:gd name="connsiteY8" fmla="*/ 2780715 h 3985065"/>
              <a:gd name="connsiteX9" fmla="*/ 385689 w 9241887"/>
              <a:gd name="connsiteY9" fmla="*/ 2893256 h 3985065"/>
              <a:gd name="connsiteX10" fmla="*/ 4593101 w 9241887"/>
              <a:gd name="connsiteY10" fmla="*/ 3520440 h 3985065"/>
              <a:gd name="connsiteX11" fmla="*/ 8377310 w 9241887"/>
              <a:gd name="connsiteY11" fmla="*/ 3717388 h 3985065"/>
              <a:gd name="connsiteX12" fmla="*/ 1082040 w 9241887"/>
              <a:gd name="connsiteY12" fmla="*/ 3985065 h 3985065"/>
              <a:gd name="connsiteX0" fmla="*/ 0 w 9241887"/>
              <a:gd name="connsiteY0" fmla="*/ 0 h 3853766"/>
              <a:gd name="connsiteX1" fmla="*/ 8410135 w 9241887"/>
              <a:gd name="connsiteY1" fmla="*/ 63304 h 3853766"/>
              <a:gd name="connsiteX2" fmla="*/ 7758332 w 9241887"/>
              <a:gd name="connsiteY2" fmla="*/ 828821 h 3853766"/>
              <a:gd name="connsiteX3" fmla="*/ 370449 w 9241887"/>
              <a:gd name="connsiteY3" fmla="*/ 1198098 h 3853766"/>
              <a:gd name="connsiteX4" fmla="*/ 5634110 w 9241887"/>
              <a:gd name="connsiteY4" fmla="*/ 1827627 h 3853766"/>
              <a:gd name="connsiteX5" fmla="*/ 8546123 w 9241887"/>
              <a:gd name="connsiteY5" fmla="*/ 2123049 h 3853766"/>
              <a:gd name="connsiteX6" fmla="*/ 6756009 w 9241887"/>
              <a:gd name="connsiteY6" fmla="*/ 2519289 h 3853766"/>
              <a:gd name="connsiteX7" fmla="*/ 3058550 w 9241887"/>
              <a:gd name="connsiteY7" fmla="*/ 2649416 h 3853766"/>
              <a:gd name="connsiteX8" fmla="*/ 385689 w 9241887"/>
              <a:gd name="connsiteY8" fmla="*/ 2761957 h 3853766"/>
              <a:gd name="connsiteX9" fmla="*/ 4593101 w 9241887"/>
              <a:gd name="connsiteY9" fmla="*/ 3389141 h 3853766"/>
              <a:gd name="connsiteX10" fmla="*/ 8377310 w 9241887"/>
              <a:gd name="connsiteY10" fmla="*/ 3586089 h 3853766"/>
              <a:gd name="connsiteX11" fmla="*/ 1082040 w 9241887"/>
              <a:gd name="connsiteY11" fmla="*/ 3853766 h 3853766"/>
              <a:gd name="connsiteX0" fmla="*/ 92222 w 8825328"/>
              <a:gd name="connsiteY0" fmla="*/ 0 h 3853766"/>
              <a:gd name="connsiteX1" fmla="*/ 8502357 w 8825328"/>
              <a:gd name="connsiteY1" fmla="*/ 63304 h 3853766"/>
              <a:gd name="connsiteX2" fmla="*/ 462671 w 8825328"/>
              <a:gd name="connsiteY2" fmla="*/ 1198098 h 3853766"/>
              <a:gd name="connsiteX3" fmla="*/ 5726332 w 8825328"/>
              <a:gd name="connsiteY3" fmla="*/ 1827627 h 3853766"/>
              <a:gd name="connsiteX4" fmla="*/ 8638345 w 8825328"/>
              <a:gd name="connsiteY4" fmla="*/ 2123049 h 3853766"/>
              <a:gd name="connsiteX5" fmla="*/ 6848231 w 8825328"/>
              <a:gd name="connsiteY5" fmla="*/ 2519289 h 3853766"/>
              <a:gd name="connsiteX6" fmla="*/ 3150772 w 8825328"/>
              <a:gd name="connsiteY6" fmla="*/ 2649416 h 3853766"/>
              <a:gd name="connsiteX7" fmla="*/ 477911 w 8825328"/>
              <a:gd name="connsiteY7" fmla="*/ 2761957 h 3853766"/>
              <a:gd name="connsiteX8" fmla="*/ 4685323 w 8825328"/>
              <a:gd name="connsiteY8" fmla="*/ 3389141 h 3853766"/>
              <a:gd name="connsiteX9" fmla="*/ 8469532 w 8825328"/>
              <a:gd name="connsiteY9" fmla="*/ 3586089 h 3853766"/>
              <a:gd name="connsiteX10" fmla="*/ 1174262 w 8825328"/>
              <a:gd name="connsiteY10" fmla="*/ 3853766 h 3853766"/>
              <a:gd name="connsiteX0" fmla="*/ 92222 w 8825328"/>
              <a:gd name="connsiteY0" fmla="*/ 0 h 3853766"/>
              <a:gd name="connsiteX1" fmla="*/ 8502357 w 8825328"/>
              <a:gd name="connsiteY1" fmla="*/ 672904 h 3853766"/>
              <a:gd name="connsiteX2" fmla="*/ 462671 w 8825328"/>
              <a:gd name="connsiteY2" fmla="*/ 1198098 h 3853766"/>
              <a:gd name="connsiteX3" fmla="*/ 5726332 w 8825328"/>
              <a:gd name="connsiteY3" fmla="*/ 1827627 h 3853766"/>
              <a:gd name="connsiteX4" fmla="*/ 8638345 w 8825328"/>
              <a:gd name="connsiteY4" fmla="*/ 2123049 h 3853766"/>
              <a:gd name="connsiteX5" fmla="*/ 6848231 w 8825328"/>
              <a:gd name="connsiteY5" fmla="*/ 2519289 h 3853766"/>
              <a:gd name="connsiteX6" fmla="*/ 3150772 w 8825328"/>
              <a:gd name="connsiteY6" fmla="*/ 2649416 h 3853766"/>
              <a:gd name="connsiteX7" fmla="*/ 477911 w 8825328"/>
              <a:gd name="connsiteY7" fmla="*/ 2761957 h 3853766"/>
              <a:gd name="connsiteX8" fmla="*/ 4685323 w 8825328"/>
              <a:gd name="connsiteY8" fmla="*/ 3389141 h 3853766"/>
              <a:gd name="connsiteX9" fmla="*/ 8469532 w 8825328"/>
              <a:gd name="connsiteY9" fmla="*/ 3586089 h 3853766"/>
              <a:gd name="connsiteX10" fmla="*/ 1174262 w 8825328"/>
              <a:gd name="connsiteY10" fmla="*/ 3853766 h 3853766"/>
              <a:gd name="connsiteX0" fmla="*/ 0 w 9610383"/>
              <a:gd name="connsiteY0" fmla="*/ 0 h 3853766"/>
              <a:gd name="connsiteX1" fmla="*/ 8410135 w 9610383"/>
              <a:gd name="connsiteY1" fmla="*/ 672904 h 3853766"/>
              <a:gd name="connsiteX2" fmla="*/ 370449 w 9610383"/>
              <a:gd name="connsiteY2" fmla="*/ 1198098 h 3853766"/>
              <a:gd name="connsiteX3" fmla="*/ 8546123 w 9610383"/>
              <a:gd name="connsiteY3" fmla="*/ 2123049 h 3853766"/>
              <a:gd name="connsiteX4" fmla="*/ 6756009 w 9610383"/>
              <a:gd name="connsiteY4" fmla="*/ 2519289 h 3853766"/>
              <a:gd name="connsiteX5" fmla="*/ 3058550 w 9610383"/>
              <a:gd name="connsiteY5" fmla="*/ 2649416 h 3853766"/>
              <a:gd name="connsiteX6" fmla="*/ 385689 w 9610383"/>
              <a:gd name="connsiteY6" fmla="*/ 2761957 h 3853766"/>
              <a:gd name="connsiteX7" fmla="*/ 4593101 w 9610383"/>
              <a:gd name="connsiteY7" fmla="*/ 3389141 h 3853766"/>
              <a:gd name="connsiteX8" fmla="*/ 8377310 w 9610383"/>
              <a:gd name="connsiteY8" fmla="*/ 3586089 h 3853766"/>
              <a:gd name="connsiteX9" fmla="*/ 1082040 w 9610383"/>
              <a:gd name="connsiteY9" fmla="*/ 3853766 h 3853766"/>
              <a:gd name="connsiteX0" fmla="*/ 0 w 8994140"/>
              <a:gd name="connsiteY0" fmla="*/ 0 h 3853766"/>
              <a:gd name="connsiteX1" fmla="*/ 8410135 w 8994140"/>
              <a:gd name="connsiteY1" fmla="*/ 672904 h 3853766"/>
              <a:gd name="connsiteX2" fmla="*/ 370449 w 8994140"/>
              <a:gd name="connsiteY2" fmla="*/ 1198098 h 3853766"/>
              <a:gd name="connsiteX3" fmla="*/ 8546123 w 8994140"/>
              <a:gd name="connsiteY3" fmla="*/ 2123049 h 3853766"/>
              <a:gd name="connsiteX4" fmla="*/ 3058550 w 8994140"/>
              <a:gd name="connsiteY4" fmla="*/ 2649416 h 3853766"/>
              <a:gd name="connsiteX5" fmla="*/ 385689 w 8994140"/>
              <a:gd name="connsiteY5" fmla="*/ 2761957 h 3853766"/>
              <a:gd name="connsiteX6" fmla="*/ 4593101 w 8994140"/>
              <a:gd name="connsiteY6" fmla="*/ 3389141 h 3853766"/>
              <a:gd name="connsiteX7" fmla="*/ 8377310 w 8994140"/>
              <a:gd name="connsiteY7" fmla="*/ 3586089 h 3853766"/>
              <a:gd name="connsiteX8" fmla="*/ 1082040 w 8994140"/>
              <a:gd name="connsiteY8" fmla="*/ 3853766 h 3853766"/>
              <a:gd name="connsiteX0" fmla="*/ 273148 w 8821811"/>
              <a:gd name="connsiteY0" fmla="*/ 0 h 3853766"/>
              <a:gd name="connsiteX1" fmla="*/ 8683283 w 8821811"/>
              <a:gd name="connsiteY1" fmla="*/ 672904 h 3853766"/>
              <a:gd name="connsiteX2" fmla="*/ 643597 w 8821811"/>
              <a:gd name="connsiteY2" fmla="*/ 1198098 h 3853766"/>
              <a:gd name="connsiteX3" fmla="*/ 8819271 w 8821811"/>
              <a:gd name="connsiteY3" fmla="*/ 2123049 h 3853766"/>
              <a:gd name="connsiteX4" fmla="*/ 658837 w 8821811"/>
              <a:gd name="connsiteY4" fmla="*/ 2761957 h 3853766"/>
              <a:gd name="connsiteX5" fmla="*/ 4866249 w 8821811"/>
              <a:gd name="connsiteY5" fmla="*/ 3389141 h 3853766"/>
              <a:gd name="connsiteX6" fmla="*/ 8650458 w 8821811"/>
              <a:gd name="connsiteY6" fmla="*/ 3586089 h 3853766"/>
              <a:gd name="connsiteX7" fmla="*/ 1355188 w 8821811"/>
              <a:gd name="connsiteY7" fmla="*/ 3853766 h 3853766"/>
              <a:gd name="connsiteX0" fmla="*/ 0 w 8548663"/>
              <a:gd name="connsiteY0" fmla="*/ 0 h 3853766"/>
              <a:gd name="connsiteX1" fmla="*/ 8410135 w 8548663"/>
              <a:gd name="connsiteY1" fmla="*/ 672904 h 3853766"/>
              <a:gd name="connsiteX2" fmla="*/ 370449 w 8548663"/>
              <a:gd name="connsiteY2" fmla="*/ 1198098 h 3853766"/>
              <a:gd name="connsiteX3" fmla="*/ 8546123 w 8548663"/>
              <a:gd name="connsiteY3" fmla="*/ 2123049 h 3853766"/>
              <a:gd name="connsiteX4" fmla="*/ 385689 w 8548663"/>
              <a:gd name="connsiteY4" fmla="*/ 2761957 h 3853766"/>
              <a:gd name="connsiteX5" fmla="*/ 8377310 w 8548663"/>
              <a:gd name="connsiteY5" fmla="*/ 3586089 h 3853766"/>
              <a:gd name="connsiteX6" fmla="*/ 1082040 w 8548663"/>
              <a:gd name="connsiteY6" fmla="*/ 3853766 h 3853766"/>
              <a:gd name="connsiteX0" fmla="*/ 0 w 8548663"/>
              <a:gd name="connsiteY0" fmla="*/ 0 h 3853766"/>
              <a:gd name="connsiteX1" fmla="*/ 8410135 w 8548663"/>
              <a:gd name="connsiteY1" fmla="*/ 672904 h 3853766"/>
              <a:gd name="connsiteX2" fmla="*/ 370449 w 8548663"/>
              <a:gd name="connsiteY2" fmla="*/ 1198098 h 3853766"/>
              <a:gd name="connsiteX3" fmla="*/ 8546123 w 8548663"/>
              <a:gd name="connsiteY3" fmla="*/ 2123049 h 3853766"/>
              <a:gd name="connsiteX4" fmla="*/ 385689 w 8548663"/>
              <a:gd name="connsiteY4" fmla="*/ 2761957 h 3853766"/>
              <a:gd name="connsiteX5" fmla="*/ 8377310 w 8548663"/>
              <a:gd name="connsiteY5" fmla="*/ 3586089 h 3853766"/>
              <a:gd name="connsiteX6" fmla="*/ 701040 w 8548663"/>
              <a:gd name="connsiteY6" fmla="*/ 3853766 h 3853766"/>
              <a:gd name="connsiteX0" fmla="*/ 0 w 8548663"/>
              <a:gd name="connsiteY0" fmla="*/ 0 h 3853766"/>
              <a:gd name="connsiteX1" fmla="*/ 8410135 w 8548663"/>
              <a:gd name="connsiteY1" fmla="*/ 672904 h 3853766"/>
              <a:gd name="connsiteX2" fmla="*/ 370449 w 8548663"/>
              <a:gd name="connsiteY2" fmla="*/ 1502898 h 3853766"/>
              <a:gd name="connsiteX3" fmla="*/ 8546123 w 8548663"/>
              <a:gd name="connsiteY3" fmla="*/ 2123049 h 3853766"/>
              <a:gd name="connsiteX4" fmla="*/ 385689 w 8548663"/>
              <a:gd name="connsiteY4" fmla="*/ 2761957 h 3853766"/>
              <a:gd name="connsiteX5" fmla="*/ 8377310 w 8548663"/>
              <a:gd name="connsiteY5" fmla="*/ 3586089 h 3853766"/>
              <a:gd name="connsiteX6" fmla="*/ 701040 w 8548663"/>
              <a:gd name="connsiteY6" fmla="*/ 3853766 h 3853766"/>
              <a:gd name="connsiteX0" fmla="*/ 8062351 w 8200879"/>
              <a:gd name="connsiteY0" fmla="*/ 0 h 3180862"/>
              <a:gd name="connsiteX1" fmla="*/ 22665 w 8200879"/>
              <a:gd name="connsiteY1" fmla="*/ 829994 h 3180862"/>
              <a:gd name="connsiteX2" fmla="*/ 8198339 w 8200879"/>
              <a:gd name="connsiteY2" fmla="*/ 1450145 h 3180862"/>
              <a:gd name="connsiteX3" fmla="*/ 37905 w 8200879"/>
              <a:gd name="connsiteY3" fmla="*/ 2089053 h 3180862"/>
              <a:gd name="connsiteX4" fmla="*/ 8029526 w 8200879"/>
              <a:gd name="connsiteY4" fmla="*/ 2913185 h 3180862"/>
              <a:gd name="connsiteX5" fmla="*/ 353256 w 8200879"/>
              <a:gd name="connsiteY5" fmla="*/ 3180862 h 3180862"/>
              <a:gd name="connsiteX0" fmla="*/ 12895 w 8191109"/>
              <a:gd name="connsiteY0" fmla="*/ 0 h 2350868"/>
              <a:gd name="connsiteX1" fmla="*/ 8188569 w 8191109"/>
              <a:gd name="connsiteY1" fmla="*/ 620151 h 2350868"/>
              <a:gd name="connsiteX2" fmla="*/ 28135 w 8191109"/>
              <a:gd name="connsiteY2" fmla="*/ 1259059 h 2350868"/>
              <a:gd name="connsiteX3" fmla="*/ 8019756 w 8191109"/>
              <a:gd name="connsiteY3" fmla="*/ 2083191 h 2350868"/>
              <a:gd name="connsiteX4" fmla="*/ 343486 w 8191109"/>
              <a:gd name="connsiteY4" fmla="*/ 2350868 h 2350868"/>
              <a:gd name="connsiteX0" fmla="*/ 8188569 w 8191109"/>
              <a:gd name="connsiteY0" fmla="*/ 0 h 1730717"/>
              <a:gd name="connsiteX1" fmla="*/ 28135 w 8191109"/>
              <a:gd name="connsiteY1" fmla="*/ 638908 h 1730717"/>
              <a:gd name="connsiteX2" fmla="*/ 8019756 w 8191109"/>
              <a:gd name="connsiteY2" fmla="*/ 1463040 h 1730717"/>
              <a:gd name="connsiteX3" fmla="*/ 343486 w 8191109"/>
              <a:gd name="connsiteY3" fmla="*/ 1730717 h 1730717"/>
              <a:gd name="connsiteX0" fmla="*/ 5096157 w 8570714"/>
              <a:gd name="connsiteY0" fmla="*/ 0 h 1516427"/>
              <a:gd name="connsiteX1" fmla="*/ 579093 w 8570714"/>
              <a:gd name="connsiteY1" fmla="*/ 424618 h 1516427"/>
              <a:gd name="connsiteX2" fmla="*/ 8570714 w 8570714"/>
              <a:gd name="connsiteY2" fmla="*/ 1248750 h 1516427"/>
              <a:gd name="connsiteX3" fmla="*/ 894444 w 8570714"/>
              <a:gd name="connsiteY3" fmla="*/ 1516427 h 1516427"/>
              <a:gd name="connsiteX0" fmla="*/ 5096157 w 8570714"/>
              <a:gd name="connsiteY0" fmla="*/ 0 h 1516427"/>
              <a:gd name="connsiteX1" fmla="*/ 579093 w 8570714"/>
              <a:gd name="connsiteY1" fmla="*/ 424618 h 1516427"/>
              <a:gd name="connsiteX2" fmla="*/ 8570714 w 8570714"/>
              <a:gd name="connsiteY2" fmla="*/ 1248750 h 1516427"/>
              <a:gd name="connsiteX3" fmla="*/ 894444 w 8570714"/>
              <a:gd name="connsiteY3" fmla="*/ 1516427 h 1516427"/>
              <a:gd name="connsiteX0" fmla="*/ 2714863 w 9046972"/>
              <a:gd name="connsiteY0" fmla="*/ 0 h 1341675"/>
              <a:gd name="connsiteX1" fmla="*/ 1055351 w 9046972"/>
              <a:gd name="connsiteY1" fmla="*/ 249866 h 1341675"/>
              <a:gd name="connsiteX2" fmla="*/ 9046972 w 9046972"/>
              <a:gd name="connsiteY2" fmla="*/ 1073998 h 1341675"/>
              <a:gd name="connsiteX3" fmla="*/ 1370702 w 9046972"/>
              <a:gd name="connsiteY3" fmla="*/ 1341675 h 1341675"/>
              <a:gd name="connsiteX0" fmla="*/ 2714863 w 9046972"/>
              <a:gd name="connsiteY0" fmla="*/ 0 h 1341675"/>
              <a:gd name="connsiteX1" fmla="*/ 1055351 w 9046972"/>
              <a:gd name="connsiteY1" fmla="*/ 249866 h 1341675"/>
              <a:gd name="connsiteX2" fmla="*/ 9046972 w 9046972"/>
              <a:gd name="connsiteY2" fmla="*/ 1073998 h 1341675"/>
              <a:gd name="connsiteX3" fmla="*/ 1370702 w 9046972"/>
              <a:gd name="connsiteY3" fmla="*/ 1341675 h 1341675"/>
              <a:gd name="connsiteX0" fmla="*/ 2714863 w 9046972"/>
              <a:gd name="connsiteY0" fmla="*/ 12346 h 1254166"/>
              <a:gd name="connsiteX1" fmla="*/ 1055351 w 9046972"/>
              <a:gd name="connsiteY1" fmla="*/ 162357 h 1254166"/>
              <a:gd name="connsiteX2" fmla="*/ 9046972 w 9046972"/>
              <a:gd name="connsiteY2" fmla="*/ 986489 h 1254166"/>
              <a:gd name="connsiteX3" fmla="*/ 1370702 w 9046972"/>
              <a:gd name="connsiteY3" fmla="*/ 1254166 h 125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6972" h="1254166">
                <a:moveTo>
                  <a:pt x="2714863" y="12346"/>
                </a:moveTo>
                <a:cubicBezTo>
                  <a:pt x="2016408" y="17548"/>
                  <a:pt x="0" y="0"/>
                  <a:pt x="1055351" y="162357"/>
                </a:cubicBezTo>
                <a:cubicBezTo>
                  <a:pt x="2110702" y="324714"/>
                  <a:pt x="8930914" y="804521"/>
                  <a:pt x="9046972" y="986489"/>
                </a:cubicBezTo>
                <a:cubicBezTo>
                  <a:pt x="8461795" y="1063926"/>
                  <a:pt x="2890550" y="1198400"/>
                  <a:pt x="1370702" y="1254166"/>
                </a:cubicBezTo>
              </a:path>
            </a:pathLst>
          </a:custGeom>
          <a:ln w="539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3" name="TextBox 44"/>
          <p:cNvSpPr txBox="1"/>
          <p:nvPr/>
        </p:nvSpPr>
        <p:spPr>
          <a:xfrm>
            <a:off x="3929058" y="446450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Etudiants</a:t>
            </a:r>
          </a:p>
        </p:txBody>
      </p:sp>
      <p:sp>
        <p:nvSpPr>
          <p:cNvPr id="255" name="TextBox 46"/>
          <p:cNvSpPr txBox="1"/>
          <p:nvPr/>
        </p:nvSpPr>
        <p:spPr>
          <a:xfrm rot="311862">
            <a:off x="802251" y="1989776"/>
            <a:ext cx="216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dirty="0">
                <a:solidFill>
                  <a:srgbClr val="FF0000"/>
                </a:solidFill>
              </a:rPr>
              <a:t>Second souffle</a:t>
            </a:r>
          </a:p>
        </p:txBody>
      </p:sp>
      <p:sp>
        <p:nvSpPr>
          <p:cNvPr id="256" name="TextBox 47"/>
          <p:cNvSpPr txBox="1"/>
          <p:nvPr/>
        </p:nvSpPr>
        <p:spPr>
          <a:xfrm>
            <a:off x="7858148" y="3893002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04/2015</a:t>
            </a:r>
          </a:p>
        </p:txBody>
      </p:sp>
      <p:sp>
        <p:nvSpPr>
          <p:cNvPr id="257" name="TextBox 48"/>
          <p:cNvSpPr txBox="1"/>
          <p:nvPr/>
        </p:nvSpPr>
        <p:spPr>
          <a:xfrm>
            <a:off x="3000364" y="2214554"/>
            <a:ext cx="87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Statuts</a:t>
            </a:r>
          </a:p>
          <a:p>
            <a:r>
              <a:rPr lang="fr-BE" dirty="0" err="1"/>
              <a:t>Folder</a:t>
            </a:r>
            <a:endParaRPr lang="fr-BE" dirty="0"/>
          </a:p>
        </p:txBody>
      </p:sp>
      <p:pic>
        <p:nvPicPr>
          <p:cNvPr id="258" name="Picture 22" descr="https://github.com/RopiMons/RopiDocs/raw/master/Visuels/Billets/2015/Ropi10Rec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4964572"/>
            <a:ext cx="2012028" cy="1036196"/>
          </a:xfrm>
          <a:prstGeom prst="rect">
            <a:avLst/>
          </a:prstGeom>
          <a:noFill/>
        </p:spPr>
      </p:pic>
      <p:pic>
        <p:nvPicPr>
          <p:cNvPr id="259" name="Picture 24" descr="Logo Ropi &quot;ROPI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2178490"/>
            <a:ext cx="1781180" cy="712472"/>
          </a:xfrm>
          <a:prstGeom prst="rect">
            <a:avLst/>
          </a:prstGeom>
          <a:noFill/>
        </p:spPr>
      </p:pic>
      <p:sp>
        <p:nvSpPr>
          <p:cNvPr id="260" name="TextBox 54"/>
          <p:cNvSpPr txBox="1"/>
          <p:nvPr/>
        </p:nvSpPr>
        <p:spPr>
          <a:xfrm>
            <a:off x="5857884" y="1857364"/>
            <a:ext cx="990600" cy="369332"/>
          </a:xfrm>
          <a:prstGeom prst="rect">
            <a:avLst/>
          </a:prstGeom>
          <a:solidFill>
            <a:srgbClr val="FFC000">
              <a:alpha val="72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pc="600" dirty="0"/>
              <a:t>ASBL</a:t>
            </a:r>
          </a:p>
        </p:txBody>
      </p:sp>
      <p:sp>
        <p:nvSpPr>
          <p:cNvPr id="261" name="TextBox 55"/>
          <p:cNvSpPr txBox="1"/>
          <p:nvPr/>
        </p:nvSpPr>
        <p:spPr>
          <a:xfrm>
            <a:off x="304800" y="5443808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04/2016</a:t>
            </a:r>
          </a:p>
        </p:txBody>
      </p:sp>
      <p:sp>
        <p:nvSpPr>
          <p:cNvPr id="262" name="TextBox 56"/>
          <p:cNvSpPr txBox="1"/>
          <p:nvPr/>
        </p:nvSpPr>
        <p:spPr>
          <a:xfrm>
            <a:off x="4714876" y="503601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Site web</a:t>
            </a:r>
          </a:p>
        </p:txBody>
      </p:sp>
      <p:sp>
        <p:nvSpPr>
          <p:cNvPr id="263" name="TextBox 57"/>
          <p:cNvSpPr txBox="1"/>
          <p:nvPr/>
        </p:nvSpPr>
        <p:spPr>
          <a:xfrm>
            <a:off x="2071670" y="564357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Charte</a:t>
            </a:r>
          </a:p>
          <a:p>
            <a:r>
              <a:rPr lang="fr-BE" dirty="0"/>
              <a:t>ROI</a:t>
            </a:r>
          </a:p>
        </p:txBody>
      </p:sp>
      <p:pic>
        <p:nvPicPr>
          <p:cNvPr id="275" name="Picture 40" descr="http://www.bwbacon.com/wp-content/uploads/2015/08/inter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96" y="3550404"/>
            <a:ext cx="1124790" cy="895045"/>
          </a:xfrm>
          <a:prstGeom prst="rect">
            <a:avLst/>
          </a:prstGeom>
          <a:noFill/>
        </p:spPr>
      </p:pic>
      <p:pic>
        <p:nvPicPr>
          <p:cNvPr id="283" name="Picture 4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5" y="3357562"/>
            <a:ext cx="1913503" cy="15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04" name="Group 122"/>
          <p:cNvGrpSpPr/>
          <p:nvPr/>
        </p:nvGrpSpPr>
        <p:grpSpPr>
          <a:xfrm>
            <a:off x="8143900" y="4821696"/>
            <a:ext cx="381836" cy="338554"/>
            <a:chOff x="9372600" y="2743200"/>
            <a:chExt cx="381836" cy="338554"/>
          </a:xfrm>
        </p:grpSpPr>
        <p:sp>
          <p:nvSpPr>
            <p:cNvPr id="305" name="Oval 123"/>
            <p:cNvSpPr/>
            <p:nvPr/>
          </p:nvSpPr>
          <p:spPr>
            <a:xfrm>
              <a:off x="9421504" y="2770496"/>
              <a:ext cx="3048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BE" sz="1400" dirty="0"/>
            </a:p>
          </p:txBody>
        </p:sp>
        <p:sp>
          <p:nvSpPr>
            <p:cNvPr id="306" name="TextBox 124"/>
            <p:cNvSpPr txBox="1"/>
            <p:nvPr/>
          </p:nvSpPr>
          <p:spPr>
            <a:xfrm>
              <a:off x="9372600" y="27432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/>
                <a:t>v3</a:t>
              </a:r>
            </a:p>
          </p:txBody>
        </p:sp>
      </p:grpSp>
      <p:sp>
        <p:nvSpPr>
          <p:cNvPr id="77" name="TextBox 45"/>
          <p:cNvSpPr txBox="1"/>
          <p:nvPr/>
        </p:nvSpPr>
        <p:spPr>
          <a:xfrm>
            <a:off x="214282" y="2464242"/>
            <a:ext cx="1074333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BE" sz="2000" b="1" dirty="0"/>
              <a:t>04/2014</a:t>
            </a:r>
          </a:p>
        </p:txBody>
      </p:sp>
      <p:pic>
        <p:nvPicPr>
          <p:cNvPr id="234" name="Picture 34" descr="http://images.clipartpanda.com/document-clipart-biyExXGAT.gif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596" y="5160250"/>
            <a:ext cx="741041" cy="827713"/>
          </a:xfrm>
          <a:prstGeom prst="rect">
            <a:avLst/>
          </a:prstGeom>
          <a:noFill/>
        </p:spPr>
      </p:pic>
      <p:grpSp>
        <p:nvGrpSpPr>
          <p:cNvPr id="291" name="Group 109"/>
          <p:cNvGrpSpPr/>
          <p:nvPr/>
        </p:nvGrpSpPr>
        <p:grpSpPr>
          <a:xfrm>
            <a:off x="3272786" y="5056289"/>
            <a:ext cx="381836" cy="338554"/>
            <a:chOff x="10099344" y="6144904"/>
            <a:chExt cx="381836" cy="338554"/>
          </a:xfrm>
        </p:grpSpPr>
        <p:sp>
          <p:nvSpPr>
            <p:cNvPr id="292" name="Oval 110"/>
            <p:cNvSpPr/>
            <p:nvPr/>
          </p:nvSpPr>
          <p:spPr>
            <a:xfrm>
              <a:off x="10134600" y="6172200"/>
              <a:ext cx="3048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BE" sz="1400" dirty="0"/>
            </a:p>
          </p:txBody>
        </p:sp>
        <p:sp>
          <p:nvSpPr>
            <p:cNvPr id="293" name="TextBox 111"/>
            <p:cNvSpPr txBox="1"/>
            <p:nvPr/>
          </p:nvSpPr>
          <p:spPr>
            <a:xfrm>
              <a:off x="10099344" y="614490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/>
                <a:t>v1</a:t>
              </a:r>
            </a:p>
          </p:txBody>
        </p:sp>
      </p:grpSp>
      <p:pic>
        <p:nvPicPr>
          <p:cNvPr id="233" name="Picture 34" descr="http://images.clipartpanda.com/document-clipart-biyExXGAT.gif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2346254"/>
            <a:ext cx="774375" cy="864946"/>
          </a:xfrm>
          <a:prstGeom prst="rect">
            <a:avLst/>
          </a:prstGeom>
          <a:noFill/>
        </p:spPr>
      </p:pic>
      <p:grpSp>
        <p:nvGrpSpPr>
          <p:cNvPr id="288" name="Group 105"/>
          <p:cNvGrpSpPr/>
          <p:nvPr/>
        </p:nvGrpSpPr>
        <p:grpSpPr>
          <a:xfrm>
            <a:off x="4274810" y="2278132"/>
            <a:ext cx="381836" cy="338554"/>
            <a:chOff x="10099344" y="6144904"/>
            <a:chExt cx="381836" cy="338554"/>
          </a:xfrm>
        </p:grpSpPr>
        <p:sp>
          <p:nvSpPr>
            <p:cNvPr id="289" name="Oval 106"/>
            <p:cNvSpPr/>
            <p:nvPr/>
          </p:nvSpPr>
          <p:spPr>
            <a:xfrm>
              <a:off x="10134600" y="6172200"/>
              <a:ext cx="3048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BE" sz="1400" dirty="0"/>
            </a:p>
          </p:txBody>
        </p:sp>
        <p:sp>
          <p:nvSpPr>
            <p:cNvPr id="290" name="TextBox 107"/>
            <p:cNvSpPr txBox="1"/>
            <p:nvPr/>
          </p:nvSpPr>
          <p:spPr>
            <a:xfrm>
              <a:off x="10099344" y="6144904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/>
                <a:t>v1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689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/>
          <a:lstStyle/>
          <a:p>
            <a:r>
              <a:rPr lang="fr-BE" sz="2800" dirty="0"/>
              <a:t>Les monnaies complémentaires en Wallonie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5</a:t>
            </a:fld>
            <a:endParaRPr lang="fr-BE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9579" y="1679115"/>
            <a:ext cx="5686425" cy="4667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6474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38" y="1713515"/>
            <a:ext cx="7644444" cy="482539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4" name="Flèche courbée vers le bas 53"/>
          <p:cNvSpPr/>
          <p:nvPr/>
        </p:nvSpPr>
        <p:spPr>
          <a:xfrm rot="10800000">
            <a:off x="1845135" y="5665196"/>
            <a:ext cx="1070679" cy="316213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53" name="Flèche courbée vers le bas 52"/>
          <p:cNvSpPr/>
          <p:nvPr/>
        </p:nvSpPr>
        <p:spPr>
          <a:xfrm rot="20780925">
            <a:off x="3822441" y="4260848"/>
            <a:ext cx="1542619" cy="399349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4" name="Flèche courbée vers le bas 43"/>
          <p:cNvSpPr/>
          <p:nvPr/>
        </p:nvSpPr>
        <p:spPr>
          <a:xfrm rot="10800000">
            <a:off x="3217805" y="5634880"/>
            <a:ext cx="1498210" cy="386407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r>
              <a:rPr lang="fr-BE" sz="3200" dirty="0"/>
              <a:t>Le Ropi, fonctionnement</a:t>
            </a:r>
            <a:br>
              <a:rPr lang="fr-BE" sz="3200" dirty="0"/>
            </a:br>
            <a:r>
              <a:rPr lang="fr-BE" sz="1800" dirty="0"/>
              <a:t>Injection des Ropi dans l’économie locale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6</a:t>
            </a:fld>
            <a:endParaRPr lang="fr-BE"/>
          </a:p>
        </p:txBody>
      </p:sp>
      <p:grpSp>
        <p:nvGrpSpPr>
          <p:cNvPr id="7" name="Group 7"/>
          <p:cNvGrpSpPr/>
          <p:nvPr/>
        </p:nvGrpSpPr>
        <p:grpSpPr>
          <a:xfrm>
            <a:off x="3419872" y="4641773"/>
            <a:ext cx="425648" cy="491130"/>
            <a:chOff x="8153400" y="4572000"/>
            <a:chExt cx="990607" cy="1143000"/>
          </a:xfrm>
        </p:grpSpPr>
        <p:sp>
          <p:nvSpPr>
            <p:cNvPr id="11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12" name="Picture 2" descr="Logo Ropi &quot;R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grpSp>
        <p:nvGrpSpPr>
          <p:cNvPr id="8" name="Group 12"/>
          <p:cNvGrpSpPr/>
          <p:nvPr/>
        </p:nvGrpSpPr>
        <p:grpSpPr>
          <a:xfrm>
            <a:off x="4572000" y="5301208"/>
            <a:ext cx="432045" cy="546551"/>
            <a:chOff x="7782859" y="5742024"/>
            <a:chExt cx="601586" cy="700822"/>
          </a:xfrm>
        </p:grpSpPr>
        <p:sp>
          <p:nvSpPr>
            <p:cNvPr id="9" name="Oval 10"/>
            <p:cNvSpPr/>
            <p:nvPr/>
          </p:nvSpPr>
          <p:spPr>
            <a:xfrm>
              <a:off x="7851046" y="5906010"/>
              <a:ext cx="533399" cy="53683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 baseline="-25000" dirty="0"/>
            </a:p>
          </p:txBody>
        </p:sp>
        <p:sp>
          <p:nvSpPr>
            <p:cNvPr id="10" name="TextBox 3"/>
            <p:cNvSpPr txBox="1"/>
            <p:nvPr/>
          </p:nvSpPr>
          <p:spPr>
            <a:xfrm>
              <a:off x="7782859" y="5742024"/>
              <a:ext cx="418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BE" sz="3600" dirty="0"/>
                <a:t>€</a:t>
              </a:r>
            </a:p>
          </p:txBody>
        </p:sp>
      </p:grpSp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0" y="1687389"/>
            <a:ext cx="4286248" cy="1598735"/>
          </a:xfrm>
        </p:spPr>
        <p:txBody>
          <a:bodyPr>
            <a:noAutofit/>
          </a:bodyPr>
          <a:lstStyle/>
          <a:p>
            <a:pPr lvl="1"/>
            <a:r>
              <a:rPr lang="fr-BE" sz="2000" dirty="0"/>
              <a:t>Echange de Ropi contre des euros</a:t>
            </a:r>
          </a:p>
          <a:p>
            <a:pPr lvl="2">
              <a:buNone/>
            </a:pPr>
            <a:r>
              <a:rPr lang="fr-BE" sz="1800" dirty="0"/>
              <a:t>-&gt; Commande par internet</a:t>
            </a:r>
          </a:p>
          <a:p>
            <a:pPr lvl="2">
              <a:buNone/>
            </a:pPr>
            <a:r>
              <a:rPr lang="fr-BE" sz="1800" dirty="0"/>
              <a:t>-&gt; Livraison chez un prestataire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556463" y="5661248"/>
            <a:ext cx="1015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échange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3449216" y="5926283"/>
            <a:ext cx="135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rgbClr val="3DBEEC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   =1€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2215" y="5981409"/>
            <a:ext cx="331211" cy="401626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845137" y="6004510"/>
            <a:ext cx="1463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investissement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8406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-4.81481E-6 L -0.14427 0.03843 C -0.13316 0.047 -0.11667 0.05186 -0.0993 0.05186 C -0.07969 0.05186 -0.06406 0.047 -0.05295 0.03843 L -1.11111E-6 -4.81481E-6 " pathEditMode="relative" rAng="0" ptsTypes="AAAAA">
                                      <p:cBhvr>
                                        <p:cTn id="13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259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4896 -0.0544 C 0.0592 -0.06621 0.07587 -0.07616 0.09409 -0.08172 C 0.11458 -0.08797 0.13212 -0.08866 0.14531 -0.0838 L 0.20746 -0.06389 " pathEditMode="relative" rAng="20820000" ptsTypes="AAA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2292 -1.48148E-6 L -0.28923 0.04005 C -0.28212 0.04908 -0.27153 0.05394 -0.26059 0.05394 C -0.24792 0.05394 -0.23785 0.04908 -0.23073 0.04005 L -0.19687 -1.48148E-6 " pathEditMode="relative" rAng="0" ptsTypes="AAAAA">
                                      <p:cBhvr>
                                        <p:cTn id="3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/>
      <p:bldP spid="53" grpId="0" animBg="1"/>
      <p:bldP spid="44" grpId="0" animBg="1"/>
      <p:bldP spid="55" grpId="0"/>
      <p:bldP spid="56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38" y="1713515"/>
            <a:ext cx="7644444" cy="48253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0" y="1687389"/>
            <a:ext cx="4000496" cy="1813049"/>
          </a:xfrm>
        </p:spPr>
        <p:txBody>
          <a:bodyPr>
            <a:normAutofit/>
          </a:bodyPr>
          <a:lstStyle/>
          <a:p>
            <a:pPr lvl="1"/>
            <a:r>
              <a:rPr lang="fr-BE" sz="2000" dirty="0"/>
              <a:t>Citoyen vers prestataires</a:t>
            </a:r>
          </a:p>
          <a:p>
            <a:pPr lvl="1"/>
            <a:r>
              <a:rPr lang="fr-BE" sz="2000" dirty="0"/>
              <a:t>Entre les prestataires</a:t>
            </a:r>
          </a:p>
          <a:p>
            <a:pPr lvl="1"/>
            <a:r>
              <a:rPr lang="fr-BE" sz="2000" dirty="0"/>
              <a:t>Prestataires vers citoyens</a:t>
            </a:r>
          </a:p>
          <a:p>
            <a:pPr lvl="2"/>
            <a:endParaRPr lang="fr-BE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46826" y="4203232"/>
            <a:ext cx="425648" cy="491130"/>
            <a:chOff x="8153400" y="4572000"/>
            <a:chExt cx="990607" cy="1143000"/>
          </a:xfrm>
        </p:grpSpPr>
        <p:sp>
          <p:nvSpPr>
            <p:cNvPr id="21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22" name="Picture 2" descr="Logo Ropi &quot;R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sp>
        <p:nvSpPr>
          <p:cNvPr id="61" name="Ellipse 60"/>
          <p:cNvSpPr/>
          <p:nvPr/>
        </p:nvSpPr>
        <p:spPr>
          <a:xfrm rot="1302841">
            <a:off x="4083471" y="1887031"/>
            <a:ext cx="4172952" cy="2301756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4963107" y="1482897"/>
            <a:ext cx="123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prestataires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016732" y="1723879"/>
            <a:ext cx="112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>
                <a:solidFill>
                  <a:srgbClr val="00B0F0"/>
                </a:solidFill>
              </a:rPr>
              <a:t>+ associations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5742712" y="2899924"/>
            <a:ext cx="74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biens &amp; services</a:t>
            </a:r>
          </a:p>
        </p:txBody>
      </p:sp>
      <p:sp>
        <p:nvSpPr>
          <p:cNvPr id="70" name="Flèche courbée vers le haut 69"/>
          <p:cNvSpPr/>
          <p:nvPr/>
        </p:nvSpPr>
        <p:spPr>
          <a:xfrm rot="13226485">
            <a:off x="5715747" y="3335782"/>
            <a:ext cx="606358" cy="304922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sp>
        <p:nvSpPr>
          <p:cNvPr id="4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r>
              <a:rPr lang="fr-BE" sz="3200" dirty="0"/>
              <a:t>Le Ropi, fonctionnement</a:t>
            </a:r>
            <a:br>
              <a:rPr lang="fr-BE" sz="3200" dirty="0"/>
            </a:br>
            <a:r>
              <a:rPr lang="fr-BE" sz="1800" dirty="0"/>
              <a:t>Circulation des Ropi dans l’économie locale</a:t>
            </a:r>
          </a:p>
        </p:txBody>
      </p:sp>
      <p:sp>
        <p:nvSpPr>
          <p:cNvPr id="51" name="ZoneTexte 70"/>
          <p:cNvSpPr txBox="1"/>
          <p:nvPr/>
        </p:nvSpPr>
        <p:spPr>
          <a:xfrm>
            <a:off x="6643703" y="5087859"/>
            <a:ext cx="2500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BE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Bénéfices</a:t>
            </a:r>
            <a:r>
              <a:rPr lang="fr-BE" sz="1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fr-BE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des indépendants</a:t>
            </a:r>
          </a:p>
          <a:p>
            <a:pPr>
              <a:buFont typeface="Arial" pitchFamily="34" charset="0"/>
              <a:buChar char="•"/>
            </a:pPr>
            <a:r>
              <a:rPr lang="fr-BE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Vente de Ropi (tiroir-caisse)</a:t>
            </a:r>
          </a:p>
        </p:txBody>
      </p:sp>
      <p:sp>
        <p:nvSpPr>
          <p:cNvPr id="57" name="ZoneTexte 72"/>
          <p:cNvSpPr txBox="1"/>
          <p:nvPr/>
        </p:nvSpPr>
        <p:spPr>
          <a:xfrm>
            <a:off x="7920185" y="4159165"/>
            <a:ext cx="85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Salaires</a:t>
            </a:r>
          </a:p>
        </p:txBody>
      </p:sp>
      <p:pic>
        <p:nvPicPr>
          <p:cNvPr id="64" name="Image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5206" y="5572140"/>
            <a:ext cx="1004080" cy="708881"/>
          </a:xfrm>
          <a:prstGeom prst="rect">
            <a:avLst/>
          </a:prstGeom>
        </p:spPr>
      </p:pic>
      <p:pic>
        <p:nvPicPr>
          <p:cNvPr id="52" name="Image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4506" y="4358856"/>
            <a:ext cx="969990" cy="684814"/>
          </a:xfrm>
          <a:prstGeom prst="rect">
            <a:avLst/>
          </a:prstGeom>
        </p:spPr>
      </p:pic>
      <p:grpSp>
        <p:nvGrpSpPr>
          <p:cNvPr id="34" name="Group 7"/>
          <p:cNvGrpSpPr/>
          <p:nvPr/>
        </p:nvGrpSpPr>
        <p:grpSpPr>
          <a:xfrm>
            <a:off x="5338545" y="4203232"/>
            <a:ext cx="425648" cy="491130"/>
            <a:chOff x="8153400" y="4572000"/>
            <a:chExt cx="990607" cy="1143000"/>
          </a:xfrm>
        </p:grpSpPr>
        <p:sp>
          <p:nvSpPr>
            <p:cNvPr id="37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40" name="Picture 2" descr="Logo Ropi &quot;R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8406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43 -0.13634 C -0.06059 -0.12083 -0.05591 -0.10741 -0.05504 -0.08889 C -0.05261 -0.07153 -0.05296 -0.075 -0.04983 -0.06157 C -0.04584 -0.04861 -0.04167 -0.03981 -0.03351 -0.02685 C -0.02223 -0.01805 -0.01233 -0.00833 3.88889E-6 -0.00023 " pathEditMode="relative" rAng="20280000" ptsTypes="AAAAA">
                                      <p:cBhvr>
                                        <p:cTn id="20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71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C 0.02031 0.00625 0.0217 0.00741 0.04774 0.0088 C 0.06354 0.00949 0.06996 0.00764 0.08264 0.00278 C 0.09479 -0.00231 0.1026 -0.00787 0.1158 -0.01713 C 0.13298 -0.03472 0.12743 -0.03194 0.13698 -0.05231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6 -0.13657 C -0.04653 -0.1625 -0.04098 -0.19213 -0.01806 -0.21782 C -0.00504 -0.22685 0.00538 -0.23866 0.02048 -0.24305 C 0.03559 -0.24699 0.05017 -0.24954 0.07291 -0.24329 C 0.09444 -0.22986 0.09687 -0.23588 0.11579 -0.21435 " pathEditMode="relative" rAng="0" ptsTypes="A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3" y="-55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8 -0.05231 C 0.1441 -0.09259 0.1408 -0.09143 0.14358 -0.12523 C 0.14132 -0.14815 0.13698 -0.17384 0.13282 -0.18356 C 0.125 -0.19745 0.1165 -0.21412 0.10487 -0.22338 C 0.08594 -0.23866 0.06667 -0.2544 0.02691 -0.24583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1 -0.24583 C -0.00122 -0.23287 -0.02413 -0.2162 -0.03733 -0.19352 C -0.04636 -0.17917 -0.0559 -0.15 -0.05521 -0.12801 C -0.05504 -0.09676 -0.05643 -0.09259 -0.05122 -0.07199 C -0.04323 -0.04514 -0.03038 -0.02153 -0.00278 -0.00393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C 0.11997 0.01875 0.13837 -0.02106 0.14792 -0.12222 C 0.14306 -0.16227 0.1158 -0.24699 0.04723 -0.24699 C -0.02187 -0.24699 -0.05017 -0.18565 -0.05017 -0.11597 C -0.05017 -0.04722 -0.00503 0.00093 0.00087 -0.00023 Z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121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path" presetSubtype="0" repeatCount="2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79 -0.21435 C 0.14895 -0.18287 0.14461 -0.10394 0.14079 -0.06366 C 0.12708 -0.02407 0.10225 0.02431 0.03246 0.02431 C -0.03698 0.02431 -0.06042 -0.10046 -0.05747 -0.13657 C -0.03073 -0.29491 0.08211 -0.24607 0.11579 -0.21435 Z " pathEditMode="relative" rAng="0" ptsTypes="AAAAA">
                                      <p:cBhvr>
                                        <p:cTn id="5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7" grpId="0"/>
      <p:bldP spid="70" grpId="0" animBg="1"/>
      <p:bldP spid="70" grpId="1" animBg="1"/>
      <p:bldP spid="51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r>
              <a:rPr lang="fr-BE" sz="3200" dirty="0"/>
              <a:t>Le Ropi, quels avantages?</a:t>
            </a:r>
            <a:br>
              <a:rPr lang="fr-BE" sz="3200" dirty="0"/>
            </a:br>
            <a:r>
              <a:rPr lang="fr-BE" sz="2400" dirty="0"/>
              <a:t>Circule vite et sans fuite</a:t>
            </a:r>
            <a:endParaRPr lang="fr-BE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Formation Ambassadeur 2016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1BFA-4FE2-4985-98C7-D7C0B764959A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638" y="1713515"/>
            <a:ext cx="7644444" cy="482539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11" name="Group 7"/>
          <p:cNvGrpSpPr/>
          <p:nvPr/>
        </p:nvGrpSpPr>
        <p:grpSpPr>
          <a:xfrm>
            <a:off x="5346823" y="4195046"/>
            <a:ext cx="425648" cy="491130"/>
            <a:chOff x="8153400" y="4572000"/>
            <a:chExt cx="990607" cy="1143000"/>
          </a:xfrm>
        </p:grpSpPr>
        <p:sp>
          <p:nvSpPr>
            <p:cNvPr id="12" name="Oval 6"/>
            <p:cNvSpPr/>
            <p:nvPr/>
          </p:nvSpPr>
          <p:spPr>
            <a:xfrm>
              <a:off x="8153400" y="4572000"/>
              <a:ext cx="990600" cy="1143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BE"/>
            </a:p>
          </p:txBody>
        </p:sp>
        <p:pic>
          <p:nvPicPr>
            <p:cNvPr id="13" name="Picture 2" descr="Logo Ropi &quot;R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91507" y="4648200"/>
              <a:ext cx="952500" cy="952500"/>
            </a:xfrm>
            <a:prstGeom prst="rect">
              <a:avLst/>
            </a:prstGeom>
            <a:noFill/>
          </p:spPr>
        </p:pic>
      </p:grpSp>
      <p:sp>
        <p:nvSpPr>
          <p:cNvPr id="14" name="Flèche courbée vers le bas 13"/>
          <p:cNvSpPr/>
          <p:nvPr/>
        </p:nvSpPr>
        <p:spPr>
          <a:xfrm rot="969357">
            <a:off x="5814796" y="4294013"/>
            <a:ext cx="2132601" cy="445412"/>
          </a:xfrm>
          <a:prstGeom prst="curved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6804248" y="4227788"/>
            <a:ext cx="432048" cy="209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876256" y="4195046"/>
            <a:ext cx="288032" cy="3140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18"/>
          <p:cNvSpPr>
            <a:spLocks noGrp="1"/>
          </p:cNvSpPr>
          <p:nvPr>
            <p:ph idx="1"/>
          </p:nvPr>
        </p:nvSpPr>
        <p:spPr>
          <a:xfrm>
            <a:off x="0" y="1687389"/>
            <a:ext cx="4214810" cy="2455991"/>
          </a:xfrm>
        </p:spPr>
        <p:txBody>
          <a:bodyPr>
            <a:normAutofit lnSpcReduction="10000"/>
          </a:bodyPr>
          <a:lstStyle/>
          <a:p>
            <a:pPr lvl="1"/>
            <a:r>
              <a:rPr lang="fr-BE" sz="2000" dirty="0"/>
              <a:t>Colmate les fuites</a:t>
            </a:r>
          </a:p>
          <a:p>
            <a:pPr lvl="2">
              <a:buNone/>
            </a:pPr>
            <a:r>
              <a:rPr lang="fr-BE" sz="1800" dirty="0"/>
              <a:t>-&gt; Hors circuit spéculatif</a:t>
            </a:r>
          </a:p>
          <a:p>
            <a:pPr lvl="2">
              <a:buNone/>
            </a:pPr>
            <a:r>
              <a:rPr lang="fr-BE" sz="1800" dirty="0"/>
              <a:t>-&gt; Economie réelle et locale</a:t>
            </a:r>
          </a:p>
          <a:p>
            <a:pPr lvl="1"/>
            <a:r>
              <a:rPr lang="fr-BE" sz="2000" dirty="0"/>
              <a:t>Circule plus vite = finance une même quantité d’échanges avec moins de monnaie</a:t>
            </a:r>
          </a:p>
          <a:p>
            <a:pPr lvl="2">
              <a:buNone/>
            </a:pPr>
            <a:r>
              <a:rPr lang="fr-BE" sz="1800" dirty="0"/>
              <a:t>-&gt; La monnaie est moins rare</a:t>
            </a:r>
          </a:p>
          <a:p>
            <a:pPr lvl="1"/>
            <a:endParaRPr lang="fr-BE" sz="2000" dirty="0"/>
          </a:p>
          <a:p>
            <a:pPr lvl="2"/>
            <a:endParaRPr lang="fr-BE" sz="2000" dirty="0"/>
          </a:p>
        </p:txBody>
      </p:sp>
      <p:sp>
        <p:nvSpPr>
          <p:cNvPr id="19" name="Flèche courbée vers le haut 69"/>
          <p:cNvSpPr/>
          <p:nvPr/>
        </p:nvSpPr>
        <p:spPr>
          <a:xfrm rot="13226485">
            <a:off x="5730263" y="3372555"/>
            <a:ext cx="579072" cy="248447"/>
          </a:xfrm>
          <a:prstGeom prst="curved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1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 autoUpdateAnimBg="0"/>
      <p:bldP spid="19" grpId="1" animBg="1"/>
    </p:bldLst>
  </p:timing>
</p:sld>
</file>

<file path=ppt/theme/theme1.xml><?xml version="1.0" encoding="utf-8"?>
<a:theme xmlns:a="http://schemas.openxmlformats.org/drawingml/2006/main" name="ThèmeRop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Rupture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ThèmeRopi</Template>
  <TotalTime>1960</TotalTime>
  <Words>645</Words>
  <Application>Microsoft Office PowerPoint</Application>
  <PresentationFormat>On-screen Show (4:3)</PresentationFormat>
  <Paragraphs>259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ThèmeRopi</vt:lpstr>
      <vt:lpstr>Conception personnalisée</vt:lpstr>
      <vt:lpstr>Slide 0</vt:lpstr>
      <vt:lpstr>Plan</vt:lpstr>
      <vt:lpstr>Qu’est-ce que le Ropi ?</vt:lpstr>
      <vt:lpstr>La petite histoire du Ropi Genèse, µProjet, médiatisation, essoufflement</vt:lpstr>
      <vt:lpstr>La petite histoire du Ropi Second souffle, professionnalisation</vt:lpstr>
      <vt:lpstr>Les monnaies complémentaires en Wallonie</vt:lpstr>
      <vt:lpstr>Le Ropi, fonctionnement Injection des Ropi dans l’économie locale</vt:lpstr>
      <vt:lpstr>Le Ropi, fonctionnement Circulation des Ropi dans l’économie locale</vt:lpstr>
      <vt:lpstr>Le Ropi, quels avantages? Circule vite et sans fuite</vt:lpstr>
      <vt:lpstr>Le Ropi, quels avantages? Sert doublement</vt:lpstr>
      <vt:lpstr>Le Ropi aujourd’hui - échéancier</vt:lpstr>
      <vt:lpstr>Le rôle de l’ambassadeur</vt:lpstr>
      <vt:lpstr>Les arguments clés</vt:lpstr>
      <vt:lpstr>Les arguments secondaires</vt:lpstr>
      <vt:lpstr>Le parcours de l’ambassadeurs</vt:lpstr>
      <vt:lpstr>Les supports de communication</vt:lpstr>
      <vt:lpstr>Kit Ambassadeur</vt:lpstr>
      <vt:lpstr>Kit Commerçant</vt:lpstr>
      <vt:lpstr>Dépliant</vt:lpstr>
      <vt:lpstr>Carte de visite et autocollant</vt:lpstr>
      <vt:lpstr>A vous de jouer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Ambassadeurs</dc:title>
  <dc:creator>Joëlle Bierna</dc:creator>
  <cp:lastModifiedBy>Fabian</cp:lastModifiedBy>
  <cp:revision>154</cp:revision>
  <dcterms:created xsi:type="dcterms:W3CDTF">2016-02-16T12:18:56Z</dcterms:created>
  <dcterms:modified xsi:type="dcterms:W3CDTF">2016-09-07T17:40:31Z</dcterms:modified>
</cp:coreProperties>
</file>