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31" autoAdjust="0"/>
  </p:normalViewPr>
  <p:slideViewPr>
    <p:cSldViewPr snapToGrid="0" snapToObjects="1">
      <p:cViewPr>
        <p:scale>
          <a:sx n="62" d="100"/>
          <a:sy n="62" d="100"/>
        </p:scale>
        <p:origin x="3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01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1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4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99686" y="2170628"/>
            <a:ext cx="6640354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NETFLIX DATA EXPLORATION 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420314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presentation showcases an analysis of the Netflix_titles dataset. </a:t>
            </a:r>
            <a:r>
              <a:rPr lang="en-US" sz="1750" dirty="0" smtClean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goal was to gain insights into patterns and trends within Netflix's content library.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68666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5694283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669994"/>
            <a:ext cx="291762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Valentine Chebet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Analysis: SQL Queries and Findings</a:t>
            </a:r>
            <a:endParaRPr lang="en-US" sz="4350" dirty="0"/>
          </a:p>
        </p:txBody>
      </p:sp>
      <p:sp>
        <p:nvSpPr>
          <p:cNvPr id="7" name="Text 3"/>
          <p:cNvSpPr/>
          <p:nvPr/>
        </p:nvSpPr>
        <p:spPr>
          <a:xfrm>
            <a:off x="3114856" y="3018711"/>
            <a:ext cx="435590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u="sng" dirty="0" smtClean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Top 10 Most Frequent Directors</a:t>
            </a:r>
            <a:endParaRPr lang="en-US" sz="2175" b="1" u="sng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endParaRPr lang="en-US" sz="1740" dirty="0"/>
          </a:p>
        </p:txBody>
      </p:sp>
      <p:sp>
        <p:nvSpPr>
          <p:cNvPr id="10" name="Text 5"/>
          <p:cNvSpPr/>
          <p:nvPr/>
        </p:nvSpPr>
        <p:spPr>
          <a:xfrm>
            <a:off x="1933337" y="5048964"/>
            <a:ext cx="366260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3314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10"/>
              </a:lnSpc>
              <a:buNone/>
            </a:pPr>
            <a:endParaRPr lang="en-US" sz="1740" dirty="0"/>
          </a:p>
        </p:txBody>
      </p:sp>
      <p:sp>
        <p:nvSpPr>
          <p:cNvPr id="13" name="Text 7"/>
          <p:cNvSpPr/>
          <p:nvPr/>
        </p:nvSpPr>
        <p:spPr>
          <a:xfrm>
            <a:off x="1933337" y="6552962"/>
            <a:ext cx="426946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endParaRPr lang="en-US" sz="174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19" y="4337743"/>
            <a:ext cx="1104781" cy="1767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19" y="3742015"/>
            <a:ext cx="5408777" cy="32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8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15659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Project Summary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184219"/>
            <a:ext cx="10554414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project analyzed the Netflix_titles dataset, revealing interesting patterns and trends within Netflix's content library. I discovered a limited number of African titles, a correlation between title length and watch hours, and identified the top 10 most frequent directors. The data provides valuable insights for understanding Netflix content strategy and potential opportunities for growth.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8532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Dataset Overview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880848"/>
            <a:ext cx="3370064" cy="2273022"/>
          </a:xfrm>
          <a:prstGeom prst="roundRect">
            <a:avLst>
              <a:gd name="adj" fmla="val 439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67783" y="51106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Netflix Titles</a:t>
            </a:r>
            <a:endParaRPr lang="en-US" sz="2187" b="1" dirty="0"/>
          </a:p>
        </p:txBody>
      </p:sp>
      <p:sp>
        <p:nvSpPr>
          <p:cNvPr id="8" name="Text 5"/>
          <p:cNvSpPr/>
          <p:nvPr/>
        </p:nvSpPr>
        <p:spPr>
          <a:xfrm>
            <a:off x="2267783" y="5591056"/>
            <a:ext cx="291048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dataset contains information on movies and TV shows available on Netflix.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880848"/>
            <a:ext cx="3370064" cy="2273022"/>
          </a:xfrm>
          <a:prstGeom prst="roundRect">
            <a:avLst>
              <a:gd name="adj" fmla="val 439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60018" y="51106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Variety of Data</a:t>
            </a:r>
            <a:endParaRPr lang="en-US" sz="2187" b="1" dirty="0"/>
          </a:p>
        </p:txBody>
      </p:sp>
      <p:sp>
        <p:nvSpPr>
          <p:cNvPr id="11" name="Text 8"/>
          <p:cNvSpPr/>
          <p:nvPr/>
        </p:nvSpPr>
        <p:spPr>
          <a:xfrm>
            <a:off x="5860018" y="5591056"/>
            <a:ext cx="291048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Information includes title, type, release year, directors, cast, ratings, release years and more.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4880848"/>
            <a:ext cx="3370064" cy="2273022"/>
          </a:xfrm>
          <a:prstGeom prst="roundRect">
            <a:avLst>
              <a:gd name="adj" fmla="val 439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52253" y="51106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Insights into Trends</a:t>
            </a:r>
            <a:endParaRPr lang="en-US" sz="2187" b="1" dirty="0"/>
          </a:p>
        </p:txBody>
      </p:sp>
      <p:sp>
        <p:nvSpPr>
          <p:cNvPr id="14" name="Text 11"/>
          <p:cNvSpPr/>
          <p:nvPr/>
        </p:nvSpPr>
        <p:spPr>
          <a:xfrm>
            <a:off x="9452253" y="5591056"/>
            <a:ext cx="291048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data helps us understand patterns and trends in Netflix content.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72151"/>
            <a:ext cx="56142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Import Process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44121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6" name="Shape 4"/>
          <p:cNvSpPr/>
          <p:nvPr/>
        </p:nvSpPr>
        <p:spPr>
          <a:xfrm>
            <a:off x="3700760" y="3444061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7" name="Shape 5"/>
          <p:cNvSpPr/>
          <p:nvPr/>
        </p:nvSpPr>
        <p:spPr>
          <a:xfrm>
            <a:off x="3473053" y="31941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660458" y="3235821"/>
            <a:ext cx="125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334220" y="44440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Create Database</a:t>
            </a:r>
            <a:endParaRPr lang="en-US" sz="2187" b="1" dirty="0"/>
          </a:p>
        </p:txBody>
      </p:sp>
      <p:sp>
        <p:nvSpPr>
          <p:cNvPr id="10" name="Text 8"/>
          <p:cNvSpPr/>
          <p:nvPr/>
        </p:nvSpPr>
        <p:spPr>
          <a:xfrm>
            <a:off x="2260163" y="4924425"/>
            <a:ext cx="292560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new database was created in MySQL Workbench.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444061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31941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569" y="3235821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26336" y="44440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Create Table</a:t>
            </a:r>
            <a:endParaRPr lang="en-US" sz="2187" b="1" dirty="0"/>
          </a:p>
        </p:txBody>
      </p:sp>
      <p:sp>
        <p:nvSpPr>
          <p:cNvPr id="15" name="Text 13"/>
          <p:cNvSpPr/>
          <p:nvPr/>
        </p:nvSpPr>
        <p:spPr>
          <a:xfrm>
            <a:off x="5852279" y="4924425"/>
            <a:ext cx="292572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table was created with the same name as the CSV file.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885110" y="3444061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17" name="Shape 15"/>
          <p:cNvSpPr/>
          <p:nvPr/>
        </p:nvSpPr>
        <p:spPr>
          <a:xfrm>
            <a:off x="10657403" y="31941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809208" y="3235821"/>
            <a:ext cx="19633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518571" y="44440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Import Wizard</a:t>
            </a:r>
            <a:endParaRPr lang="en-US" sz="2187" b="1" dirty="0"/>
          </a:p>
        </p:txBody>
      </p:sp>
      <p:sp>
        <p:nvSpPr>
          <p:cNvPr id="20" name="Text 18"/>
          <p:cNvSpPr/>
          <p:nvPr/>
        </p:nvSpPr>
        <p:spPr>
          <a:xfrm>
            <a:off x="9444514" y="4924425"/>
            <a:ext cx="292572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Table Data Import Wizard was used to import the CSV data into the table.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5973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Interesting Discovery: Limited African Content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427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5397" y="3784402"/>
            <a:ext cx="125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42730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Limited African Representation</a:t>
            </a:r>
            <a:endParaRPr lang="en-US" sz="2187" b="1" dirty="0"/>
          </a:p>
        </p:txBody>
      </p:sp>
      <p:sp>
        <p:nvSpPr>
          <p:cNvPr id="8" name="Text 6"/>
          <p:cNvSpPr/>
          <p:nvPr/>
        </p:nvSpPr>
        <p:spPr>
          <a:xfrm>
            <a:off x="2760107" y="4570333"/>
            <a:ext cx="264795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analysis revealed a surprisingly low number of movies listed in African countries.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7427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82628" y="3784402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74273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Possible Reasons</a:t>
            </a:r>
            <a:endParaRPr lang="en-US" sz="2187" b="1" dirty="0"/>
          </a:p>
        </p:txBody>
      </p:sp>
      <p:sp>
        <p:nvSpPr>
          <p:cNvPr id="12" name="Text 10"/>
          <p:cNvSpPr/>
          <p:nvPr/>
        </p:nvSpPr>
        <p:spPr>
          <a:xfrm>
            <a:off x="6352342" y="4223147"/>
            <a:ext cx="2647950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could be due to factors such as production costs, distribution challenges, or lack of investment in African film industries.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7427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74267" y="3784402"/>
            <a:ext cx="19633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742730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Future Opportunities</a:t>
            </a:r>
            <a:endParaRPr lang="en-US" sz="2187" b="1" dirty="0"/>
          </a:p>
        </p:txBody>
      </p:sp>
      <p:sp>
        <p:nvSpPr>
          <p:cNvPr id="16" name="Text 14"/>
          <p:cNvSpPr/>
          <p:nvPr/>
        </p:nvSpPr>
        <p:spPr>
          <a:xfrm>
            <a:off x="9944576" y="4570333"/>
            <a:ext cx="2647950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There's a potential for Netflix to expand its African content library and provide greater representation of diverse storytelling.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607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Cool Fact #1: Title Length &amp; Watch Hours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93808"/>
            <a:ext cx="10554414" cy="2475071"/>
          </a:xfrm>
          <a:prstGeom prst="roundRect">
            <a:avLst>
              <a:gd name="adj" fmla="val 404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801427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942278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Title Length</a:t>
            </a:r>
            <a:endParaRPr lang="en-US" sz="1750" b="1" dirty="0"/>
          </a:p>
        </p:txBody>
      </p:sp>
      <p:sp>
        <p:nvSpPr>
          <p:cNvPr id="8" name="Text 6"/>
          <p:cNvSpPr/>
          <p:nvPr/>
        </p:nvSpPr>
        <p:spPr>
          <a:xfrm>
            <a:off x="7541181" y="3942278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Watch Hours</a:t>
            </a:r>
            <a:endParaRPr lang="en-US" sz="1750" b="1" dirty="0"/>
          </a:p>
        </p:txBody>
      </p:sp>
      <p:sp>
        <p:nvSpPr>
          <p:cNvPr id="9" name="Shape 7"/>
          <p:cNvSpPr/>
          <p:nvPr/>
        </p:nvSpPr>
        <p:spPr>
          <a:xfrm>
            <a:off x="2045613" y="4416385"/>
            <a:ext cx="10539174" cy="6149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557236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Short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557236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Moderate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031343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17219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Medium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17219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Moderate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5646301"/>
            <a:ext cx="10539174" cy="6149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7783" y="5787152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Long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787152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Low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72070"/>
            <a:ext cx="73738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Cool Fact #2: Top Directors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Top 10 Directors</a:t>
            </a:r>
            <a:endParaRPr lang="en-US" sz="2187" b="1" dirty="0"/>
          </a:p>
        </p:txBody>
      </p:sp>
      <p:sp>
        <p:nvSpPr>
          <p:cNvPr id="6" name="Text 4"/>
          <p:cNvSpPr/>
          <p:nvPr/>
        </p:nvSpPr>
        <p:spPr>
          <a:xfrm>
            <a:off x="2037993" y="4091226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analysis revealed the 10 directors who appear most frequently in Netflix movies and TV shows.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Popularity Insights</a:t>
            </a:r>
            <a:endParaRPr lang="en-US" sz="2187" b="1" dirty="0"/>
          </a:p>
        </p:txBody>
      </p:sp>
      <p:sp>
        <p:nvSpPr>
          <p:cNvPr id="8" name="Text 6"/>
          <p:cNvSpPr/>
          <p:nvPr/>
        </p:nvSpPr>
        <p:spPr>
          <a:xfrm>
            <a:off x="5743932" y="4091226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provides insights into the directors who have achieved significant success on the platform.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Content Trends</a:t>
            </a:r>
            <a:endParaRPr lang="en-US" sz="2187" b="1" dirty="0"/>
          </a:p>
        </p:txBody>
      </p:sp>
      <p:sp>
        <p:nvSpPr>
          <p:cNvPr id="10" name="Text 8"/>
          <p:cNvSpPr/>
          <p:nvPr/>
        </p:nvSpPr>
        <p:spPr>
          <a:xfrm>
            <a:off x="9449872" y="4091226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data suggests popular genres, themes, and storytelling styles that resonate with Netflix audiences.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Analysis: SQL Queries and Findings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435590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Distribution of Titles by Country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France and the United States led the list, with Africa not appearing in the top 10.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366260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Count of Titles by Duration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3314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Movies with shorter title lengths had moderate watch hours.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426946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Top 10 Most Frequent Directors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analysis identified the directors with the highest number of titles on Netflix.</a:t>
            </a:r>
            <a:endParaRPr lang="en-US" sz="17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Analysis: SQL Queries and Findings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3902571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855948" y="2920841"/>
            <a:ext cx="435590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u="sng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Distribution of Titles by Country</a:t>
            </a:r>
            <a:endParaRPr lang="en-US" sz="2175" b="1" u="sng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endParaRPr lang="en-US" sz="1740" dirty="0"/>
          </a:p>
        </p:txBody>
      </p:sp>
      <p:sp>
        <p:nvSpPr>
          <p:cNvPr id="10" name="Text 5"/>
          <p:cNvSpPr/>
          <p:nvPr/>
        </p:nvSpPr>
        <p:spPr>
          <a:xfrm>
            <a:off x="1933337" y="5048964"/>
            <a:ext cx="366260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3314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10"/>
              </a:lnSpc>
              <a:buNone/>
            </a:pPr>
            <a:endParaRPr lang="en-US" sz="1740" dirty="0"/>
          </a:p>
        </p:txBody>
      </p:sp>
      <p:sp>
        <p:nvSpPr>
          <p:cNvPr id="13" name="Text 7"/>
          <p:cNvSpPr/>
          <p:nvPr/>
        </p:nvSpPr>
        <p:spPr>
          <a:xfrm>
            <a:off x="1933337" y="6552962"/>
            <a:ext cx="426946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endParaRPr lang="en-US" sz="174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29" y="3500913"/>
            <a:ext cx="5311253" cy="32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9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Analysis: SQL Queries and Findings</a:t>
            </a:r>
            <a:endParaRPr lang="en-US" sz="4350" dirty="0"/>
          </a:p>
        </p:txBody>
      </p:sp>
      <p:sp>
        <p:nvSpPr>
          <p:cNvPr id="7" name="Text 3"/>
          <p:cNvSpPr/>
          <p:nvPr/>
        </p:nvSpPr>
        <p:spPr>
          <a:xfrm>
            <a:off x="3267428" y="2958347"/>
            <a:ext cx="435590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u="sng" dirty="0" smtClean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Count of Titles by Duration</a:t>
            </a:r>
            <a:endParaRPr lang="en-US" sz="2175" b="1" u="sng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endParaRPr lang="en-US" sz="1740" dirty="0"/>
          </a:p>
        </p:txBody>
      </p:sp>
      <p:sp>
        <p:nvSpPr>
          <p:cNvPr id="10" name="Text 5"/>
          <p:cNvSpPr/>
          <p:nvPr/>
        </p:nvSpPr>
        <p:spPr>
          <a:xfrm>
            <a:off x="1933337" y="5048964"/>
            <a:ext cx="366260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3314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10"/>
              </a:lnSpc>
              <a:buNone/>
            </a:pPr>
            <a:endParaRPr lang="en-US" sz="1740" dirty="0"/>
          </a:p>
        </p:txBody>
      </p:sp>
      <p:sp>
        <p:nvSpPr>
          <p:cNvPr id="13" name="Text 7"/>
          <p:cNvSpPr/>
          <p:nvPr/>
        </p:nvSpPr>
        <p:spPr>
          <a:xfrm>
            <a:off x="1933337" y="6552962"/>
            <a:ext cx="426946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endParaRPr lang="en-US" sz="1740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4067711"/>
            <a:ext cx="1104781" cy="1767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13" y="3559904"/>
            <a:ext cx="5573619" cy="33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4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464</Words>
  <Application>Microsoft Office PowerPoint</Application>
  <PresentationFormat>Custom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Alexandria</vt:lpstr>
      <vt:lpstr>Arial</vt:lpstr>
      <vt:lpstr>Calibri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5</cp:revision>
  <dcterms:created xsi:type="dcterms:W3CDTF">2024-06-14T11:45:42Z</dcterms:created>
  <dcterms:modified xsi:type="dcterms:W3CDTF">2024-06-14T11:58:56Z</dcterms:modified>
</cp:coreProperties>
</file>