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77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57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1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86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01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74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21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5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64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74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9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224A-B487-481A-8DF2-B36EF4D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вариантов контрольных работ по физике на тему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BD0D6-B250-42D6-9EE5-088700378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Соловьев Ярослав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г.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Самара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7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F6016-55CE-4013-8B08-D7343166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601138"/>
            <a:ext cx="2286739" cy="1325563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  <a:r>
              <a:rPr lang="en-US" dirty="0"/>
              <a:t>: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F0186-F57C-4AF8-8E0F-0928C0D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905524"/>
            <a:ext cx="3875842" cy="4351338"/>
          </a:xfrm>
        </p:spPr>
        <p:txBody>
          <a:bodyPr>
            <a:normAutofit/>
          </a:bodyPr>
          <a:lstStyle/>
          <a:p>
            <a:r>
              <a:rPr lang="ru-RU" sz="2600" dirty="0"/>
              <a:t>Создание приложение, которое поможет учителям в проведении контрольных и самостоятельных работ</a:t>
            </a:r>
            <a:endParaRPr lang="en-DE" sz="26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4FBCCA-FC5A-4404-9B2F-FD7799E0790D}"/>
              </a:ext>
            </a:extLst>
          </p:cNvPr>
          <p:cNvSpPr txBox="1">
            <a:spLocks/>
          </p:cNvSpPr>
          <p:nvPr/>
        </p:nvSpPr>
        <p:spPr>
          <a:xfrm>
            <a:off x="6415597" y="1100831"/>
            <a:ext cx="2879324" cy="8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en-DE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D37E2A-C697-4BAB-BC28-FB6BDC2509E5}"/>
              </a:ext>
            </a:extLst>
          </p:cNvPr>
          <p:cNvSpPr txBox="1">
            <a:spLocks/>
          </p:cNvSpPr>
          <p:nvPr/>
        </p:nvSpPr>
        <p:spPr>
          <a:xfrm>
            <a:off x="6096000" y="1926701"/>
            <a:ext cx="4921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Найти информацию для реализации проекта</a:t>
            </a:r>
          </a:p>
          <a:p>
            <a:r>
              <a:rPr lang="ru-RU" dirty="0"/>
              <a:t>Изучить аналоги приложений</a:t>
            </a:r>
          </a:p>
          <a:p>
            <a:r>
              <a:rPr lang="ru-RU" dirty="0"/>
              <a:t>Разработать алгоритм работы приложения</a:t>
            </a:r>
          </a:p>
          <a:p>
            <a:r>
              <a:rPr lang="ru-RU" dirty="0"/>
              <a:t>Добавить возможность создания уникальных вариантов для ученика</a:t>
            </a:r>
          </a:p>
          <a:p>
            <a:r>
              <a:rPr lang="ru-RU" dirty="0"/>
              <a:t>Создать понятный пользовательский интерфейс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88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A5443-B9FB-499E-8E61-53366A79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18" y="353387"/>
            <a:ext cx="9692640" cy="1325562"/>
          </a:xfrm>
        </p:spPr>
        <p:txBody>
          <a:bodyPr/>
          <a:lstStyle/>
          <a:p>
            <a:r>
              <a:rPr lang="ru-RU" dirty="0"/>
              <a:t>Реализация проекта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FE03-EC63-4CAA-BB28-A0122C01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8" y="2073244"/>
            <a:ext cx="8956327" cy="4351337"/>
          </a:xfrm>
        </p:spPr>
        <p:txBody>
          <a:bodyPr/>
          <a:lstStyle/>
          <a:p>
            <a:r>
              <a:rPr lang="ru-RU" dirty="0"/>
              <a:t>Все вычисление ответов проходят внутри приложения и просчитываются отдельно для каждого варианта.</a:t>
            </a:r>
            <a:r>
              <a:rPr lang="en-US" dirty="0"/>
              <a:t> </a:t>
            </a:r>
            <a:r>
              <a:rPr lang="ru-RU" dirty="0"/>
              <a:t>Это позволяет оптимизировать создание и дальнейшую проверку контрольных работ.</a:t>
            </a:r>
            <a:endParaRPr lang="en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8B089-7728-4F34-BF57-9091D0B4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" y="3826276"/>
            <a:ext cx="5359250" cy="16641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5C4547-E032-49E3-B0F4-2A5FA2B1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10" y="3826276"/>
            <a:ext cx="1771897" cy="17623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E1CB0B-39CA-4F89-BABC-DC552567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464" y="5888349"/>
            <a:ext cx="5088048" cy="6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9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59F8-1D49-413A-8151-E67D062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43" y="329546"/>
            <a:ext cx="9692640" cy="1325562"/>
          </a:xfrm>
        </p:spPr>
        <p:txBody>
          <a:bodyPr/>
          <a:lstStyle/>
          <a:p>
            <a:r>
              <a:rPr lang="ru-RU" dirty="0"/>
              <a:t>Реализация создания </a:t>
            </a:r>
            <a:r>
              <a:rPr lang="en-US" dirty="0"/>
              <a:t>pdf </a:t>
            </a:r>
            <a:r>
              <a:rPr lang="ru-RU" dirty="0"/>
              <a:t>файла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DEDF7-C484-40D0-B1D2-778F165F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31" y="2024802"/>
            <a:ext cx="5837808" cy="4351338"/>
          </a:xfrm>
        </p:spPr>
        <p:txBody>
          <a:bodyPr/>
          <a:lstStyle/>
          <a:p>
            <a:r>
              <a:rPr lang="ru-RU" dirty="0"/>
              <a:t>Для того чтобы создавать, форматировать и создавать </a:t>
            </a:r>
            <a:r>
              <a:rPr lang="en-US" dirty="0"/>
              <a:t>pdf </a:t>
            </a:r>
            <a:r>
              <a:rPr lang="ru-RU" dirty="0"/>
              <a:t>файлы я решил использовать библиотеку </a:t>
            </a:r>
            <a:r>
              <a:rPr lang="en-US" dirty="0"/>
              <a:t>fpdf2</a:t>
            </a:r>
            <a:r>
              <a:rPr lang="ru-RU" dirty="0"/>
              <a:t>. Данная библиотека имеет понятную документацию с примерами на русском языке, что позволило с легкостью войти в суть дела.</a:t>
            </a:r>
            <a:endParaRPr lang="en-DE" dirty="0"/>
          </a:p>
        </p:txBody>
      </p:sp>
      <p:pic>
        <p:nvPicPr>
          <p:cNvPr id="2052" name="Picture 4" descr="fpdf2 logo">
            <a:extLst>
              <a:ext uri="{FF2B5EF4-FFF2-40B4-BE49-F238E27FC236}">
                <a16:creationId xmlns:a16="http://schemas.microsoft.com/office/drawing/2014/main" id="{03F99D90-3099-4B10-BEA3-AF8830C6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0" y="2024802"/>
            <a:ext cx="3759508" cy="37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7D976-D910-4A42-A73E-7BD33B36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вопросов для ученика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C6F79-CE91-4069-ADA0-C8C583964AF2}"/>
              </a:ext>
            </a:extLst>
          </p:cNvPr>
          <p:cNvSpPr txBox="1"/>
          <p:nvPr/>
        </p:nvSpPr>
        <p:spPr>
          <a:xfrm>
            <a:off x="4688111" y="2107148"/>
            <a:ext cx="535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отредактировать пул вопросов, которые хочет задать ученикам. Меняя тем самым кол-во вопросов на самом варианте, а так же на ответы к нему</a:t>
            </a:r>
            <a:endParaRPr lang="en-DE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8B9317-1CE5-4D77-ADB4-41B50862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037030"/>
            <a:ext cx="2214659" cy="47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F0316-C45A-4FEC-96A9-735FF611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собственного класса</a:t>
            </a:r>
            <a:endParaRPr lang="en-DE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BC006AB-7DC1-4721-A048-363AFDD3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8" y="2268423"/>
            <a:ext cx="3762900" cy="3105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6862E-1A30-4D6B-9AFA-7FC8F00031D6}"/>
              </a:ext>
            </a:extLst>
          </p:cNvPr>
          <p:cNvSpPr txBox="1"/>
          <p:nvPr/>
        </p:nvSpPr>
        <p:spPr>
          <a:xfrm>
            <a:off x="5128952" y="2268423"/>
            <a:ext cx="5397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создать класс, пользователю необходимо для начала создать </a:t>
            </a:r>
            <a:r>
              <a:rPr lang="en-US" dirty="0"/>
              <a:t>txt</a:t>
            </a:r>
            <a:r>
              <a:rPr lang="ru-RU" dirty="0"/>
              <a:t> файл, в котором на каждой отдельной строке будет именная информация ученика, которому должен будет быть составлен вариант. После написать название класса в спец. поле и выбрать</a:t>
            </a:r>
            <a:r>
              <a:rPr lang="en-US" dirty="0"/>
              <a:t> txt </a:t>
            </a:r>
            <a:r>
              <a:rPr lang="ru-RU" dirty="0"/>
              <a:t>файл.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90806-1E99-4A22-8C0C-8DC6711858CE}"/>
              </a:ext>
            </a:extLst>
          </p:cNvPr>
          <p:cNvSpPr txBox="1"/>
          <p:nvPr/>
        </p:nvSpPr>
        <p:spPr>
          <a:xfrm>
            <a:off x="5128952" y="4607511"/>
            <a:ext cx="530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удаление ненужного класса необходимо ввести его имя и в спец. Поле и нажать кнопку.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937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AA77B-BADB-4045-80F6-059D6D4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варианта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99B286-C02A-4637-9346-1BE03F9A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68" y="2439991"/>
            <a:ext cx="4686954" cy="628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CF59F-4DEA-479E-959D-FC72E56651B1}"/>
              </a:ext>
            </a:extLst>
          </p:cNvPr>
          <p:cNvSpPr txBox="1"/>
          <p:nvPr/>
        </p:nvSpPr>
        <p:spPr>
          <a:xfrm>
            <a:off x="5868140" y="2068497"/>
            <a:ext cx="3986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создать варианты с названиями из цифр. Кол-во таких вариантов может быть в промежутке </a:t>
            </a:r>
            <a:r>
              <a:rPr lang="en-US" dirty="0"/>
              <a:t>(0; 99]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5EFB-B44A-4DAF-8D44-DE9E079C24EF}"/>
              </a:ext>
            </a:extLst>
          </p:cNvPr>
          <p:cNvSpPr txBox="1"/>
          <p:nvPr/>
        </p:nvSpPr>
        <p:spPr>
          <a:xfrm>
            <a:off x="5868140" y="3817399"/>
            <a:ext cx="3758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пользователь выберет создание вариантов для каждого ученика, то кол-во таких вариантов будет равно кол-ву учеников в классе.</a:t>
            </a:r>
            <a:endParaRPr lang="en-DE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4886A6-DCF0-49D5-B584-1DB01CF3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8" y="4360773"/>
            <a:ext cx="457263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51019-08E1-4CE0-8F0D-E55A9CF9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835BB-8DBC-4BD1-8A41-466F2227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19922"/>
            <a:ext cx="4202097" cy="4767309"/>
          </a:xfrm>
        </p:spPr>
        <p:txBody>
          <a:bodyPr/>
          <a:lstStyle/>
          <a:p>
            <a:r>
              <a:rPr lang="ru-RU" dirty="0"/>
              <a:t>После нажатия кнопки </a:t>
            </a:r>
            <a:r>
              <a:rPr lang="en-US" dirty="0"/>
              <a:t>,,</a:t>
            </a:r>
            <a:r>
              <a:rPr lang="ru-RU" dirty="0"/>
              <a:t>Создать</a:t>
            </a:r>
            <a:r>
              <a:rPr lang="en-US" dirty="0"/>
              <a:t>’’</a:t>
            </a:r>
            <a:r>
              <a:rPr lang="ru-RU" dirty="0"/>
              <a:t> в папке программы создается файл. Который можно в дальнейшем распечатать и раздать ученикам.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B1CB52-AA56-4526-B67F-4162BECF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20" y="1691322"/>
            <a:ext cx="4107942" cy="46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E73A9-B819-4C48-A4AE-FAFF1B87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8D1F7-A6C4-4427-8743-490131A0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 descr="spasibo-za-prosmotr-17">
            <a:extLst>
              <a:ext uri="{FF2B5EF4-FFF2-40B4-BE49-F238E27FC236}">
                <a16:creationId xmlns:a16="http://schemas.microsoft.com/office/drawing/2014/main" id="{B0109017-D3D7-4557-9D4F-A9644E80F8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661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5036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67</TotalTime>
  <Words>282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Вид</vt:lpstr>
      <vt:lpstr>Создание вариантов контрольных работ по физике на тему “Баллистика”</vt:lpstr>
      <vt:lpstr>Цель:</vt:lpstr>
      <vt:lpstr>Реализация проекта</vt:lpstr>
      <vt:lpstr>Реализация создания pdf файла</vt:lpstr>
      <vt:lpstr>Редактирование вопросов для ученика</vt:lpstr>
      <vt:lpstr>Добавление собственного класса</vt:lpstr>
      <vt:lpstr>Создание варианта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вариантов контрольных работ по физике на тему “Баллистика”</dc:title>
  <dc:creator>Ярослав Соловьёв</dc:creator>
  <cp:lastModifiedBy>Ярослав Соловьёв</cp:lastModifiedBy>
  <cp:revision>8</cp:revision>
  <dcterms:created xsi:type="dcterms:W3CDTF">2024-11-15T19:10:17Z</dcterms:created>
  <dcterms:modified xsi:type="dcterms:W3CDTF">2024-11-22T04:30:17Z</dcterms:modified>
</cp:coreProperties>
</file>