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C593E-E515-45C2-B93F-F363841E0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3FAFAF-712B-4B64-8C35-95EF2D1AE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DAA0B6-3AF6-4BAC-8EAE-09EFE678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8E2FF-84DA-4D01-B3A1-5EA4161C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1175A-FF64-4028-BD8D-6FC1C1E23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817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1BD0F-ABEA-478F-8A5B-42853B14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3484AF-62DF-48F0-9B99-37E9908F1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D48CC-A9DF-48A1-8DA8-4E2205C8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3981B-FB30-42E6-A951-ED5788F5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C8162E-20CA-41C9-B780-20ECF5456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688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282BDC-358C-409D-BBBB-E9DE3A70B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D8163B-BAA9-48E2-809A-951516B0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1E00E-78FD-40A8-8E7D-EE8815776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F4DCBA-17B5-486B-931E-2FD53A9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110A8-D8FD-44ED-B066-AEF42EF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258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328109-7C1C-4DBB-AD0B-C681BD5B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C77A3-0129-4EE7-8F03-9903388D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5FDE05-7F14-4B2D-AEA9-381336374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A63EE7-0F76-447B-844A-02AA7E94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5F44E-2EBE-42FB-A357-0B8458090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4530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3F3FA7-7984-40DE-A904-760AF629D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0DCFCC-2A8B-43AC-9C4F-931DB854D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17F64E-3042-4C7A-B6BF-FBD236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5FD341-7027-4FB6-A70A-80674E25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227FC-6138-4D6C-9A81-F6424388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764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83EE3-091C-45A2-827A-7A250FC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1B487-FAA4-4CF1-8187-FD9458CF27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21DA54-66DF-49D5-9FFF-54954EE08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9DF738-B50C-4D30-8028-F366C02BB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921EA7-B2D2-4A78-A61C-89CB68EE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A2D9D-CE40-4648-BF19-6095F53D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1878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88793-FF02-48EF-89B8-490A0A46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D831E-8CCE-4A7B-B725-357BE2322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2179BD-551E-4DA7-967B-9222A699B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6105F0-46A0-4BED-899C-C25465E77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B4A83F-2467-4435-A47B-0716EF18A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55630B-FAC4-47B3-B915-288BAE1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F42DE6-510C-42E9-AFD0-F9C631BD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512098-B048-425C-AFD6-08DB5610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54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D3DEC-A82B-4225-9737-1C354CB2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9137CA2-AD8A-4425-AF75-9185F1DE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6D23DE-C1DC-4C7A-9519-ADBC56D49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8151C1-8DB4-43E6-9162-E2DC232F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995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5D42CAF-D99F-4EC3-B407-F258C9FE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4DECE4A-040B-4050-AB0B-B50C2B87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5041D7-8828-4C3B-BDF5-B01FCD16B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302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844B1-B569-4948-B73E-3E21FD93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53B78E-138E-48F8-B874-86A6F3728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34BCDB-44AD-49CC-A576-253D0F7DE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432B17-D89C-4644-9134-8B31BC111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30D6E1-1F50-429F-8723-DCA556C4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12496A-3BAE-42E1-BE14-B84329F0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632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9F778-7325-4C7B-A4D4-F6BDDAC69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85B70DC-2AD7-415C-B03D-83EDF8D9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5F62C7-3F11-4EBE-80DE-C49E19F0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A7E1E3-D9ED-41A9-866E-42FB625B9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7507EA-4EBD-4B96-B3AF-08E9314A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ED96B6-F070-4C3D-ADC4-A95EC95C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622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8465D-DC83-4E6F-A5E8-491D6DA2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D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BA0671-95D0-4A34-AB24-73F4E4E37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D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F273F0-EB25-4EC7-A342-8230FE39C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544BD-CB56-410C-B313-DCC58E7055C0}" type="datetimeFigureOut">
              <a:rPr lang="en-DE" smtClean="0"/>
              <a:t>15/11/2024</a:t>
            </a:fld>
            <a:endParaRPr lang="en-D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1656DE-5F2C-487D-8320-2FC614FE4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26450-90C5-47F9-A4F5-EAB7D261A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CB59-B131-4252-B5C1-72D6CC2014A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813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A224A-B487-481A-8DF2-B36EF4D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вариантов контрольных работ по физике на тему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Баллистика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5BD0D6-B250-42D6-9EE5-088700378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Соловьев Ярослав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-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куб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г.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Арзамас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D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6704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F6016-55CE-4013-8B08-D7343166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15" y="579961"/>
            <a:ext cx="1603159" cy="1325563"/>
          </a:xfrm>
        </p:spPr>
        <p:txBody>
          <a:bodyPr/>
          <a:lstStyle/>
          <a:p>
            <a:r>
              <a:rPr lang="ru-RU" dirty="0"/>
              <a:t>Цель</a:t>
            </a:r>
            <a:r>
              <a:rPr lang="en-US" dirty="0"/>
              <a:t>: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CF0186-F57C-4AF8-8E0F-0928C0D6D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15" y="1905524"/>
            <a:ext cx="3875842" cy="4351338"/>
          </a:xfrm>
        </p:spPr>
        <p:txBody>
          <a:bodyPr/>
          <a:lstStyle/>
          <a:p>
            <a:r>
              <a:rPr lang="ru-RU" dirty="0"/>
              <a:t>Создание приложение, которое поможет учителям в проведении контрольных и самостоятельных работ</a:t>
            </a:r>
            <a:endParaRPr lang="en-DE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64FBCCA-FC5A-4404-9B2F-FD7799E0790D}"/>
              </a:ext>
            </a:extLst>
          </p:cNvPr>
          <p:cNvSpPr txBox="1">
            <a:spLocks/>
          </p:cNvSpPr>
          <p:nvPr/>
        </p:nvSpPr>
        <p:spPr>
          <a:xfrm>
            <a:off x="6096000" y="601138"/>
            <a:ext cx="287932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Задачи</a:t>
            </a:r>
            <a:r>
              <a:rPr lang="en-US" dirty="0"/>
              <a:t>:</a:t>
            </a:r>
            <a:endParaRPr lang="en-DE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97D37E2A-C697-4BAB-BC28-FB6BDC2509E5}"/>
              </a:ext>
            </a:extLst>
          </p:cNvPr>
          <p:cNvSpPr txBox="1">
            <a:spLocks/>
          </p:cNvSpPr>
          <p:nvPr/>
        </p:nvSpPr>
        <p:spPr>
          <a:xfrm>
            <a:off x="6096000" y="1926701"/>
            <a:ext cx="4921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Найти информацию для реализации проекта</a:t>
            </a:r>
          </a:p>
          <a:p>
            <a:r>
              <a:rPr lang="ru-RU" dirty="0"/>
              <a:t>Изучить аналоги приложений</a:t>
            </a:r>
          </a:p>
          <a:p>
            <a:r>
              <a:rPr lang="ru-RU" dirty="0"/>
              <a:t>Разработать алгоритм работы приложения</a:t>
            </a:r>
          </a:p>
          <a:p>
            <a:r>
              <a:rPr lang="ru-RU" dirty="0"/>
              <a:t>Добавить возможность создания уникальных вариантов для ученика</a:t>
            </a:r>
          </a:p>
          <a:p>
            <a:r>
              <a:rPr lang="ru-RU" dirty="0"/>
              <a:t>Создать понятный пользовательский интерфейс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68856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030930-31CD-4A80-AAE9-FB0FCBBD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существующих решений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365A0-A6C3-48C8-9573-0A45CE0E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контрольных работ для школьник мне не удалось найти никаких аналогов. По большей части это приложения, которые использует в университетах, чтобы симулировать явления по физике.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109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A5443-B9FB-499E-8E61-53366A79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проекта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84FE03-EC63-4CAA-BB28-A0122C012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вычисление ответов проходят внутри приложения и просчитываются отдельно для каждого варианта.</a:t>
            </a:r>
            <a:endParaRPr lang="en-DE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FC8B089-7728-4F34-BF57-9091D0B4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53" y="3011603"/>
            <a:ext cx="8829583" cy="267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9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159F8-1D49-413A-8151-E67D0625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я реализовал создание </a:t>
            </a:r>
            <a:r>
              <a:rPr lang="en-US" dirty="0"/>
              <a:t>pdf</a:t>
            </a:r>
            <a:r>
              <a:rPr lang="ru-RU" dirty="0"/>
              <a:t> файлов?</a:t>
            </a:r>
            <a:endParaRPr lang="en-DE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DEDF7-C484-40D0-B1D2-778F165F4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7808" cy="4351338"/>
          </a:xfrm>
        </p:spPr>
        <p:txBody>
          <a:bodyPr/>
          <a:lstStyle/>
          <a:p>
            <a:r>
              <a:rPr lang="ru-RU" dirty="0"/>
              <a:t>Для того чтобы создавать, форматировать и создавать </a:t>
            </a:r>
            <a:r>
              <a:rPr lang="en-US" dirty="0"/>
              <a:t>pdf </a:t>
            </a:r>
            <a:r>
              <a:rPr lang="ru-RU" dirty="0"/>
              <a:t>файлы я решил использовать библиотеку </a:t>
            </a:r>
            <a:r>
              <a:rPr lang="en-US" dirty="0"/>
              <a:t>fpdf2</a:t>
            </a:r>
            <a:endParaRPr lang="en-DE" dirty="0"/>
          </a:p>
        </p:txBody>
      </p:sp>
      <p:pic>
        <p:nvPicPr>
          <p:cNvPr id="2052" name="Picture 4" descr="fpdf2 logo">
            <a:extLst>
              <a:ext uri="{FF2B5EF4-FFF2-40B4-BE49-F238E27FC236}">
                <a16:creationId xmlns:a16="http://schemas.microsoft.com/office/drawing/2014/main" id="{03F99D90-3099-4B10-BEA3-AF8830C6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292" y="1825625"/>
            <a:ext cx="3759508" cy="375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9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7D976-D910-4A42-A73E-7BD33B365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вопросов для ученика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84EEDAE-BA6E-4CE8-AA88-FAC8BF62E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364" y="1578249"/>
            <a:ext cx="2619741" cy="2591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C6F79-CE91-4069-ADA0-C8C583964AF2}"/>
              </a:ext>
            </a:extLst>
          </p:cNvPr>
          <p:cNvSpPr txBox="1"/>
          <p:nvPr/>
        </p:nvSpPr>
        <p:spPr>
          <a:xfrm>
            <a:off x="5566299" y="1690688"/>
            <a:ext cx="420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вопросов, которые будут задаваться ученику этого варианта.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7CE63-4CAC-4493-909F-CC29162334BD}"/>
              </a:ext>
            </a:extLst>
          </p:cNvPr>
          <p:cNvSpPr txBox="1"/>
          <p:nvPr/>
        </p:nvSpPr>
        <p:spPr>
          <a:xfrm>
            <a:off x="5566299" y="2606884"/>
            <a:ext cx="314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Редактирование вопросов для ученика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1339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F0316-C45A-4FEC-96A9-735FF611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собственного класса</a:t>
            </a:r>
            <a:endParaRPr lang="en-DE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C2082B-F017-400E-8843-69099C87E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86427"/>
            <a:ext cx="3848637" cy="226726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F6DD8C-2AB1-4E56-A631-EDAA1059BE4B}"/>
              </a:ext>
            </a:extLst>
          </p:cNvPr>
          <p:cNvSpPr txBox="1"/>
          <p:nvPr/>
        </p:nvSpPr>
        <p:spPr>
          <a:xfrm>
            <a:off x="6096000" y="2246049"/>
            <a:ext cx="4864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Создать текстовый файлик с именами и фамилиями учеников в столбик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D36CA3-2A55-4165-B081-FAA99FB456FF}"/>
              </a:ext>
            </a:extLst>
          </p:cNvPr>
          <p:cNvSpPr txBox="1"/>
          <p:nvPr/>
        </p:nvSpPr>
        <p:spPr>
          <a:xfrm>
            <a:off x="6098960" y="3244334"/>
            <a:ext cx="4660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Назвать класс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D94842-607C-4840-AF4F-FBD90AC1ACBA}"/>
              </a:ext>
            </a:extLst>
          </p:cNvPr>
          <p:cNvSpPr txBox="1"/>
          <p:nvPr/>
        </p:nvSpPr>
        <p:spPr>
          <a:xfrm>
            <a:off x="6096000" y="4169027"/>
            <a:ext cx="423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Добавить класс в базу данных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4937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E73A9-B819-4C48-A4AE-FAFF1B87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D8D1F7-A6C4-4427-8743-490131A0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1026" name="Picture 2" descr="spasibo-za-prosmotr-17">
            <a:extLst>
              <a:ext uri="{FF2B5EF4-FFF2-40B4-BE49-F238E27FC236}">
                <a16:creationId xmlns:a16="http://schemas.microsoft.com/office/drawing/2014/main" id="{B0109017-D3D7-4557-9D4F-A9644E80F83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5661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150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166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Создание вариантов контрольных работ по физике на тему “Баллистика”</vt:lpstr>
      <vt:lpstr>Цель:</vt:lpstr>
      <vt:lpstr>Анализ существующих решений</vt:lpstr>
      <vt:lpstr>Реализация проекта</vt:lpstr>
      <vt:lpstr>Как я реализовал создание pdf файлов?</vt:lpstr>
      <vt:lpstr>Редактирование вопросов для ученика</vt:lpstr>
      <vt:lpstr>Добавление собственного класса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вариантов контрольных работ по физике на тему “Баллистика”</dc:title>
  <dc:creator>Ярослав Соловьёв</dc:creator>
  <cp:lastModifiedBy>Ярослав Соловьёв</cp:lastModifiedBy>
  <cp:revision>5</cp:revision>
  <dcterms:created xsi:type="dcterms:W3CDTF">2024-11-15T19:10:17Z</dcterms:created>
  <dcterms:modified xsi:type="dcterms:W3CDTF">2024-11-15T19:56:12Z</dcterms:modified>
</cp:coreProperties>
</file>