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25" dt="2021-08-11T19:36:48.406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12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5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3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9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358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Madison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</cp:revision>
  <dcterms:created xsi:type="dcterms:W3CDTF">2021-08-11T18:36:19Z</dcterms:created>
  <dcterms:modified xsi:type="dcterms:W3CDTF">2021-08-11T19:36:54Z</dcterms:modified>
</cp:coreProperties>
</file>