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9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34" dt="2021-08-11T19:42:33.352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7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2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5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3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3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97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2021-08-11T18:36:19Z</dcterms:created>
  <dcterms:modified xsi:type="dcterms:W3CDTF">2021-08-11T19:42:41Z</dcterms:modified>
</cp:coreProperties>
</file>