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1" dt="2021-08-11T19:18:15.190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9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65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1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9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38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62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7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2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6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1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7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1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Parallax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</cp:revision>
  <dcterms:created xsi:type="dcterms:W3CDTF">2021-08-11T18:36:19Z</dcterms:created>
  <dcterms:modified xsi:type="dcterms:W3CDTF">2021-08-11T19:18:21Z</dcterms:modified>
</cp:coreProperties>
</file>