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705C-1974-CE37-BCD2-19846AF7F429}" v="21" dt="2021-08-11T19:28:37.487"/>
    <p1510:client id="{A522955A-4B8A-E573-FBCF-1532C28DEC1D}" v="5" dt="2021-08-11T19:03:41.606"/>
    <p1510:client id="{AB76E4FA-DBD6-41C4-910B-64D75E5B29EB}" v="2" dt="2021-08-11T18:38:09.646"/>
    <p1510:client id="{DA553758-0AC7-9FE7-3377-63B8BDD08724}" v="1" dt="2021-08-11T19:02:22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8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1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4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3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5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1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6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5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9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9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80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AB8-8821-4F3F-92DB-74152EAB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AB5F-472C-49AB-B013-C8B52BE3D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51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</cp:revision>
  <dcterms:created xsi:type="dcterms:W3CDTF">2021-08-11T18:36:19Z</dcterms:created>
  <dcterms:modified xsi:type="dcterms:W3CDTF">2021-08-11T19:28:44Z</dcterms:modified>
</cp:coreProperties>
</file>