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7" dt="2021-08-11T19:37:28.376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5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7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8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687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4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2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29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52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9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98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2021-08-11T18:36:19Z</dcterms:created>
  <dcterms:modified xsi:type="dcterms:W3CDTF">2021-08-11T19:37:36Z</dcterms:modified>
</cp:coreProperties>
</file>