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3" dt="2021-08-11T19:21:57.508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8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2021-08-11T18:36:19Z</dcterms:created>
  <dcterms:modified xsi:type="dcterms:W3CDTF">2021-08-11T19:22:07Z</dcterms:modified>
</cp:coreProperties>
</file>