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4" dt="2021-08-11T19:36:12.358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8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1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0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228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</cp:revision>
  <dcterms:created xsi:type="dcterms:W3CDTF">2021-08-11T18:36:19Z</dcterms:created>
  <dcterms:modified xsi:type="dcterms:W3CDTF">2021-08-11T19:36:31Z</dcterms:modified>
</cp:coreProperties>
</file>