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35" dt="2021-08-11T19:42:55.165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2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3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0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5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4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6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7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5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87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43B33"/>
      </a:dk2>
      <a:lt2>
        <a:srgbClr val="BFD4C6"/>
      </a:lt2>
      <a:accent1>
        <a:srgbClr val="549E39"/>
      </a:accent1>
      <a:accent2>
        <a:srgbClr val="C7D157"/>
      </a:accent2>
      <a:accent3>
        <a:srgbClr val="F08F1C"/>
      </a:accent3>
      <a:accent4>
        <a:srgbClr val="D05745"/>
      </a:accent4>
      <a:accent5>
        <a:srgbClr val="558569"/>
      </a:accent5>
      <a:accent6>
        <a:srgbClr val="5E99A4"/>
      </a:accent6>
      <a:hlink>
        <a:srgbClr val="00AAD8"/>
      </a:hlink>
      <a:folHlink>
        <a:srgbClr val="6B6B6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5118000A-40C1-40FE-8820-3652223334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</cp:revision>
  <dcterms:created xsi:type="dcterms:W3CDTF">2021-08-11T18:36:19Z</dcterms:created>
  <dcterms:modified xsi:type="dcterms:W3CDTF">2021-08-11T19:42:59Z</dcterms:modified>
</cp:coreProperties>
</file>