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F65233-460E-4D72-91E9-67B9B76267D6}" v="3" dt="2021-08-11T18:57:34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4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6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2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26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33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58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28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25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5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0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4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3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1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5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4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2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5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49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TF10001106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</cp:revision>
  <dcterms:created xsi:type="dcterms:W3CDTF">2021-08-11T18:50:19Z</dcterms:created>
  <dcterms:modified xsi:type="dcterms:W3CDTF">2021-08-11T18:57:53Z</dcterms:modified>
</cp:coreProperties>
</file>