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29" dt="2021-08-11T19:40:56.147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44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0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7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53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5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95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40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3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8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4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6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68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  <p:sldLayoutId id="2147484140" r:id="rId14"/>
    <p:sldLayoutId id="2147484141" r:id="rId15"/>
    <p:sldLayoutId id="2147484142" r:id="rId16"/>
    <p:sldLayoutId id="21474841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created xsi:type="dcterms:W3CDTF">2021-08-11T18:36:19Z</dcterms:created>
  <dcterms:modified xsi:type="dcterms:W3CDTF">2021-08-11T19:41:01Z</dcterms:modified>
</cp:coreProperties>
</file>