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84"/>
    <p:restoredTop sz="94660"/>
  </p:normalViewPr>
  <p:slideViewPr>
    <p:cSldViewPr snapToGrid="0">
      <p:cViewPr varScale="1">
        <p:scale>
          <a:sx d="100" n="71"/>
          <a:sy d="100" n="71"/>
        </p:scale>
        <p:origin x="66" y="72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2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4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2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1508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b="b" l="0" r="r" t="0"/>
              <a:pathLst>
                <a:path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b="b" l="0" r="r" t="0"/>
              <a:pathLst>
                <a:path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b="b" l="0" r="r" t="0"/>
              <a:pathLst>
                <a:path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b="b" l="0" r="r" t="0"/>
              <a:pathLst>
                <a:path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b="b" l="0" r="r" t="0"/>
              <a:pathLst>
                <a:path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b="b" l="0" r="r" t="0"/>
              <a:pathLst>
                <a:path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8/11/2021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1183684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kern="1200" sz="40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get started using the</a:t>
            </a:r>
            <a:br/>
            <a:r>
              <a:rPr/>
              <a:t>R Statistical Programming Language</a:t>
            </a:r>
            <a:br/>
            <a:br/>
            <a:r>
              <a:rPr/>
              <a:t>Chris Snyder, MPH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Green Teams,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Principal Component Analysis</a:t>
            </a:r>
          </a:p>
        </p:txBody>
      </p:sp>
      <p:pic>
        <p:nvPicPr>
          <p:cNvPr descr="/home/css/Work/Projects/GreenTeamsRLab/Reports/Lessons/1.-Intro-to-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12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 Choropleth and Geo-spatial Data</a:t>
            </a:r>
          </a:p>
        </p:txBody>
      </p:sp>
      <p:pic>
        <p:nvPicPr>
          <p:cNvPr descr="/home/css/Work/Projects/GreenTeamsRLab/Reports/Lessons/1.-Intro-to-R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12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Render Documents</a:t>
            </a:r>
          </a:p>
        </p:txBody>
      </p:sp>
      <p:pic>
        <p:nvPicPr>
          <p:cNvPr descr="./Assets/Images/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2654300"/>
            <a:ext cx="4165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presentation was created in R! It is created using R Markdown. This combines Markdown formatting and R code. Using this, we can make tables and graphs quickly, without worrying about document formatting!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Lets Get Started Using R</a:t>
            </a:r>
          </a:p>
        </p:txBody>
      </p:sp>
      <p:pic>
        <p:nvPicPr>
          <p:cNvPr descr="./Assets/Images/RStudioTer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2844800"/>
            <a:ext cx="48895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first guided lab section, and will act as a quick introduction to how to begin using R and its Interactive Development Environment (IDE) RStudio.</a:t>
            </a:r>
          </a:p>
          <a:p>
            <a:pPr lvl="0" indent="0" marL="0">
              <a:buNone/>
            </a:pPr>
            <a:r>
              <a:rPr/>
              <a:t>Launch RStudio now if you have not done so already. You should see a screen similar to the one below.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the end of the Lab, we have learned:</a:t>
            </a:r>
          </a:p>
          <a:p>
            <a:pPr lvl="0"/>
            <a:r>
              <a:rPr/>
              <a:t>What R and RStudio are and are not</a:t>
            </a:r>
          </a:p>
          <a:p>
            <a:pPr lvl="0"/>
            <a:r>
              <a:rPr/>
              <a:t>How to download, install, and run R and RStudio</a:t>
            </a:r>
          </a:p>
          <a:p>
            <a:pPr lvl="0"/>
            <a:r>
              <a:rPr/>
              <a:t>How to install and load new R packages</a:t>
            </a:r>
          </a:p>
          <a:p>
            <a:pPr lvl="0"/>
            <a:r>
              <a:rPr/>
              <a:t>How to start performing math operations in R</a:t>
            </a:r>
          </a:p>
          <a:p>
            <a:pPr lvl="0"/>
            <a:r>
              <a:rPr/>
              <a:t>How to start graphing data in 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the Presentation, we will have learned:</a:t>
            </a:r>
          </a:p>
          <a:p>
            <a:pPr lvl="0"/>
            <a:r>
              <a:rPr/>
              <a:t>What R and RStudio are and are not</a:t>
            </a:r>
          </a:p>
          <a:p>
            <a:pPr lvl="0"/>
            <a:r>
              <a:rPr/>
              <a:t>How to download, install, and run R and RStudio</a:t>
            </a:r>
          </a:p>
          <a:p>
            <a:pPr lvl="0"/>
            <a:r>
              <a:rPr/>
              <a:t>How to install and load new R packages</a:t>
            </a:r>
          </a:p>
          <a:p>
            <a:pPr lvl="0"/>
            <a:r>
              <a:rPr/>
              <a:t>How to start performing math operations in R</a:t>
            </a:r>
          </a:p>
          <a:p>
            <a:pPr lvl="0"/>
            <a:r>
              <a:rPr/>
              <a:t>How to start graphing data in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R?</a:t>
            </a:r>
          </a:p>
        </p:txBody>
      </p:sp>
      <p:pic>
        <p:nvPicPr>
          <p:cNvPr descr="fig:  ./Assets/Logos/R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2654300"/>
            <a:ext cx="33782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4889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 Logo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High level, interpreted, programming language</a:t>
            </a:r>
          </a:p>
          <a:p>
            <a:pPr lvl="0"/>
            <a:r>
              <a:rPr/>
              <a:t>Designed specifically for statistics and data science</a:t>
            </a:r>
          </a:p>
          <a:p>
            <a:pPr lvl="0"/>
            <a:r>
              <a:rPr/>
              <a:t>Functionality is expanded by the R community (</a:t>
            </a:r>
            <a:r>
              <a:rPr i="1"/>
              <a:t>via packages</a:t>
            </a:r>
            <a:r>
              <a:rPr/>
              <a:t>) and by the user (</a:t>
            </a:r>
            <a:r>
              <a:rPr i="1"/>
              <a:t>via user-defined functions</a:t>
            </a:r>
            <a:r>
              <a:rPr/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RStudio?</a:t>
            </a:r>
          </a:p>
        </p:txBody>
      </p:sp>
      <p:pic>
        <p:nvPicPr>
          <p:cNvPr descr="fig:  ./Assets/Logos/RStudiologocr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2654300"/>
            <a:ext cx="26797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473200" y="5270500"/>
            <a:ext cx="4889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RStudio Logo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Interactive Development Environment, software designed to make using R much easier</a:t>
            </a:r>
          </a:p>
          <a:p>
            <a:pPr lvl="0"/>
            <a:r>
              <a:rPr/>
              <a:t>Tool to help manage R projects, packages, and environments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the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</a:t>
            </a:r>
          </a:p>
          <a:p>
            <a:pPr lvl="0"/>
            <a:r>
              <a:rPr/>
              <a:t>Programming Language and Interpreter</a:t>
            </a:r>
          </a:p>
          <a:p>
            <a:pPr lvl="0"/>
            <a:r>
              <a:rPr/>
              <a:t>Prerequisite for RStudio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</a:t>
            </a:r>
          </a:p>
          <a:p>
            <a:pPr lvl="0"/>
            <a:r>
              <a:rPr/>
              <a:t>Interactive Development Environment</a:t>
            </a:r>
          </a:p>
          <a:p>
            <a:pPr lvl="0"/>
            <a:r>
              <a:rPr/>
              <a:t>Provides a Graphical User Interface and project management tools.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what can R do for my project?</a:t>
            </a:r>
          </a:p>
        </p:txBody>
      </p:sp>
      <p:pic>
        <p:nvPicPr>
          <p:cNvPr descr="./Assets/Logos/R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2654300"/>
            <a:ext cx="40259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 and Tabulate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73200" y="2654300"/>
          <a:ext cx="100076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  <a:gridCol w="1993900"/>
                <a:gridCol w="1993900"/>
                <a:gridCol w="1993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Make and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Miles per Gallon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Number of 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Displacement in Cubic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Gross Horsepower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Toyota Corolla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Honda Civic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Lotus Europa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Fiat X1-9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Porsche 914-2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473200" y="5270500"/>
            <a:ext cx="10007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Six Fuel Efficient 4-Cylinder Engines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Descriptive Statistics</a:t>
            </a:r>
          </a:p>
        </p:txBody>
      </p:sp>
      <p:pic>
        <p:nvPicPr>
          <p:cNvPr descr="/home/css/Work/Projects/GreenTeamsRLab/Reports/Lessons/1.-Intro-to-R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/home/css/Work/Projects/GreenTeamsRLab/Reports/Lessons/1.-Intro-to-R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Statistical Tests</a:t>
            </a:r>
          </a:p>
        </p:txBody>
      </p:sp>
      <p:pic>
        <p:nvPicPr>
          <p:cNvPr descr="/home/css/Work/Projects/GreenTeamsRLab/Reports/Lessons/1.-Intro-to-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26543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/home/css/Work/Projects/GreenTeamsRLab/Reports/Lessons/1.-Intro-to-R_files/figure-pptx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9300" y="2667000"/>
            <a:ext cx="3911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Chris Snyder, MPH</dc:creator>
  <cp:keywords/>
  <dcterms:created xsi:type="dcterms:W3CDTF">2022-06-09T19:51:18Z</dcterms:created>
  <dcterms:modified xsi:type="dcterms:W3CDTF">2022-06-09T19:51:18Z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Green Teams, 2022</vt:lpwstr>
  </property>
  <property fmtid="{D5CDD505-2E9C-101B-9397-08002B2CF9AE}" pid="3" name="header-includes">
    <vt:lpwstr/>
  </property>
  <property fmtid="{D5CDD505-2E9C-101B-9397-08002B2CF9AE}" pid="4" name="lof">
    <vt:lpwstr>False</vt:lpwstr>
  </property>
  <property fmtid="{D5CDD505-2E9C-101B-9397-08002B2CF9AE}" pid="5" name="lot">
    <vt:lpwstr>False</vt:lpwstr>
  </property>
  <property fmtid="{D5CDD505-2E9C-101B-9397-08002B2CF9AE}" pid="6" name="output">
    <vt:lpwstr/>
  </property>
  <property fmtid="{D5CDD505-2E9C-101B-9397-08002B2CF9AE}" pid="7" name="params">
    <vt:lpwstr/>
  </property>
  <property fmtid="{D5CDD505-2E9C-101B-9397-08002B2CF9AE}" pid="8" name="subtitle">
    <vt:lpwstr>How to get started using the R Statistical Programming Language</vt:lpwstr>
  </property>
  <property fmtid="{D5CDD505-2E9C-101B-9397-08002B2CF9AE}" pid="9" name="toc">
    <vt:lpwstr>True</vt:lpwstr>
  </property>
  <property fmtid="{D5CDD505-2E9C-101B-9397-08002B2CF9AE}" pid="10" name="toc-depth">
    <vt:lpwstr>2</vt:lpwstr>
  </property>
  <property fmtid="{D5CDD505-2E9C-101B-9397-08002B2CF9AE}" pid="11" name="toc-title">
    <vt:lpwstr>Table of Contents</vt:lpwstr>
  </property>
</Properties>
</file>