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99" r:id="rId3"/>
    <p:sldId id="259" r:id="rId4"/>
    <p:sldId id="257" r:id="rId5"/>
    <p:sldId id="300" r:id="rId6"/>
    <p:sldId id="304" r:id="rId7"/>
    <p:sldId id="305" r:id="rId8"/>
    <p:sldId id="302" r:id="rId9"/>
    <p:sldId id="307" r:id="rId10"/>
    <p:sldId id="308" r:id="rId11"/>
    <p:sldId id="309" r:id="rId12"/>
    <p:sldId id="310" r:id="rId13"/>
    <p:sldId id="311" r:id="rId14"/>
    <p:sldId id="312" r:id="rId15"/>
    <p:sldId id="313" r:id="rId16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8"/>
      <p:bold r:id="rId19"/>
    </p:embeddedFont>
    <p:embeddedFont>
      <p:font typeface="Lexend Deca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 Youssef" initials="AY" lastIdx="1" clrIdx="0">
    <p:extLst>
      <p:ext uri="{19B8F6BF-5375-455C-9EA6-DF929625EA0E}">
        <p15:presenceInfo xmlns:p15="http://schemas.microsoft.com/office/powerpoint/2012/main" userId="S::Ahmed.Youssef@roqay.com::4924e21c-9fd1-4cbd-ad4d-236305c4ab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4A4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6AA85-6593-F637-BEC2-CF478DA55E1A}" v="574" dt="2022-04-07T12:30:52.844"/>
    <p1510:client id="{49F3B16D-47FB-74B1-BDDA-639B2C0FA38A}" v="115" dt="2022-04-15T22:27:41.083"/>
    <p1510:client id="{A63FFCEE-8570-FF2D-F631-B239BFE0D805}" v="1" dt="2022-04-07T11:56:01.726"/>
    <p1510:client id="{F3CBE74A-4189-00DF-B755-53ED1E922895}" v="6" dt="2022-04-15T22:16:06.200"/>
  </p1510:revLst>
</p1510:revInfo>
</file>

<file path=ppt/tableStyles.xml><?xml version="1.0" encoding="utf-8"?>
<a:tblStyleLst xmlns:a="http://schemas.openxmlformats.org/drawingml/2006/main" def="{CCA60667-549D-42C6-BF24-41122581F11E}">
  <a:tblStyle styleId="{CCA60667-549D-42C6-BF24-41122581F1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Youssef" userId="4924e21c-9fd1-4cbd-ad4d-236305c4abf2" providerId="ADAL" clId="{BC51FDFE-17F8-4F09-84AD-0BA8292EF5DF}"/>
    <pc:docChg chg="undo custSel modSld">
      <pc:chgData name="Ahmed Youssef" userId="4924e21c-9fd1-4cbd-ad4d-236305c4abf2" providerId="ADAL" clId="{BC51FDFE-17F8-4F09-84AD-0BA8292EF5DF}" dt="2022-04-03T11:21:08.529" v="173" actId="313"/>
      <pc:docMkLst>
        <pc:docMk/>
      </pc:docMkLst>
      <pc:sldChg chg="modSp mod">
        <pc:chgData name="Ahmed Youssef" userId="4924e21c-9fd1-4cbd-ad4d-236305c4abf2" providerId="ADAL" clId="{BC51FDFE-17F8-4F09-84AD-0BA8292EF5DF}" dt="2022-04-03T11:10:53.592" v="2" actId="20577"/>
        <pc:sldMkLst>
          <pc:docMk/>
          <pc:sldMk cId="0" sldId="256"/>
        </pc:sldMkLst>
        <pc:spChg chg="mod">
          <ac:chgData name="Ahmed Youssef" userId="4924e21c-9fd1-4cbd-ad4d-236305c4abf2" providerId="ADAL" clId="{BC51FDFE-17F8-4F09-84AD-0BA8292EF5DF}" dt="2022-04-03T11:10:53.592" v="2" actId="20577"/>
          <ac:spMkLst>
            <pc:docMk/>
            <pc:sldMk cId="0" sldId="256"/>
            <ac:spMk id="9878" creationId="{00000000-0000-0000-0000-000000000000}"/>
          </ac:spMkLst>
        </pc:spChg>
      </pc:sldChg>
      <pc:sldChg chg="modSp mod">
        <pc:chgData name="Ahmed Youssef" userId="4924e21c-9fd1-4cbd-ad4d-236305c4abf2" providerId="ADAL" clId="{BC51FDFE-17F8-4F09-84AD-0BA8292EF5DF}" dt="2022-04-03T11:11:40.729" v="7" actId="20577"/>
        <pc:sldMkLst>
          <pc:docMk/>
          <pc:sldMk cId="0" sldId="257"/>
        </pc:sldMkLst>
        <pc:spChg chg="mod">
          <ac:chgData name="Ahmed Youssef" userId="4924e21c-9fd1-4cbd-ad4d-236305c4abf2" providerId="ADAL" clId="{BC51FDFE-17F8-4F09-84AD-0BA8292EF5DF}" dt="2022-04-03T11:11:40.729" v="7" actId="20577"/>
          <ac:spMkLst>
            <pc:docMk/>
            <pc:sldMk cId="0" sldId="257"/>
            <ac:spMk id="9949" creationId="{00000000-0000-0000-0000-000000000000}"/>
          </ac:spMkLst>
        </pc:spChg>
      </pc:sldChg>
      <pc:sldChg chg="modSp mod addCm">
        <pc:chgData name="Ahmed Youssef" userId="4924e21c-9fd1-4cbd-ad4d-236305c4abf2" providerId="ADAL" clId="{BC51FDFE-17F8-4F09-84AD-0BA8292EF5DF}" dt="2022-04-03T11:13:04.763" v="12" actId="1589"/>
        <pc:sldMkLst>
          <pc:docMk/>
          <pc:sldMk cId="4124362140" sldId="304"/>
        </pc:sldMkLst>
        <pc:spChg chg="mod">
          <ac:chgData name="Ahmed Youssef" userId="4924e21c-9fd1-4cbd-ad4d-236305c4abf2" providerId="ADAL" clId="{BC51FDFE-17F8-4F09-84AD-0BA8292EF5DF}" dt="2022-04-03T11:12:27.949" v="11" actId="313"/>
          <ac:spMkLst>
            <pc:docMk/>
            <pc:sldMk cId="4124362140" sldId="304"/>
            <ac:spMk id="9949" creationId="{00000000-0000-0000-0000-000000000000}"/>
          </ac:spMkLst>
        </pc:spChg>
      </pc:sldChg>
      <pc:sldChg chg="modSp mod">
        <pc:chgData name="Ahmed Youssef" userId="4924e21c-9fd1-4cbd-ad4d-236305c4abf2" providerId="ADAL" clId="{BC51FDFE-17F8-4F09-84AD-0BA8292EF5DF}" dt="2022-04-03T11:14:47.043" v="50" actId="20577"/>
        <pc:sldMkLst>
          <pc:docMk/>
          <pc:sldMk cId="2452110519" sldId="305"/>
        </pc:sldMkLst>
        <pc:spChg chg="mod">
          <ac:chgData name="Ahmed Youssef" userId="4924e21c-9fd1-4cbd-ad4d-236305c4abf2" providerId="ADAL" clId="{BC51FDFE-17F8-4F09-84AD-0BA8292EF5DF}" dt="2022-04-03T11:14:47.043" v="50" actId="20577"/>
          <ac:spMkLst>
            <pc:docMk/>
            <pc:sldMk cId="2452110519" sldId="305"/>
            <ac:spMk id="9949" creationId="{00000000-0000-0000-0000-000000000000}"/>
          </ac:spMkLst>
        </pc:spChg>
      </pc:sldChg>
      <pc:sldChg chg="modSp mod">
        <pc:chgData name="Ahmed Youssef" userId="4924e21c-9fd1-4cbd-ad4d-236305c4abf2" providerId="ADAL" clId="{BC51FDFE-17F8-4F09-84AD-0BA8292EF5DF}" dt="2022-04-03T11:16:04.146" v="109" actId="14100"/>
        <pc:sldMkLst>
          <pc:docMk/>
          <pc:sldMk cId="1002746833" sldId="307"/>
        </pc:sldMkLst>
        <pc:spChg chg="mod">
          <ac:chgData name="Ahmed Youssef" userId="4924e21c-9fd1-4cbd-ad4d-236305c4abf2" providerId="ADAL" clId="{BC51FDFE-17F8-4F09-84AD-0BA8292EF5DF}" dt="2022-04-03T11:16:04.146" v="109" actId="14100"/>
          <ac:spMkLst>
            <pc:docMk/>
            <pc:sldMk cId="1002746833" sldId="307"/>
            <ac:spMk id="9949" creationId="{00000000-0000-0000-0000-000000000000}"/>
          </ac:spMkLst>
        </pc:spChg>
        <pc:picChg chg="mod">
          <ac:chgData name="Ahmed Youssef" userId="4924e21c-9fd1-4cbd-ad4d-236305c4abf2" providerId="ADAL" clId="{BC51FDFE-17F8-4F09-84AD-0BA8292EF5DF}" dt="2022-04-03T11:15:02.841" v="52" actId="14100"/>
          <ac:picMkLst>
            <pc:docMk/>
            <pc:sldMk cId="1002746833" sldId="307"/>
            <ac:picMk id="6" creationId="{BD43742E-D16D-4B40-9D8E-474E86D592A7}"/>
          </ac:picMkLst>
        </pc:picChg>
      </pc:sldChg>
      <pc:sldChg chg="modSp mod">
        <pc:chgData name="Ahmed Youssef" userId="4924e21c-9fd1-4cbd-ad4d-236305c4abf2" providerId="ADAL" clId="{BC51FDFE-17F8-4F09-84AD-0BA8292EF5DF}" dt="2022-04-03T11:18:12.389" v="165" actId="20577"/>
        <pc:sldMkLst>
          <pc:docMk/>
          <pc:sldMk cId="389293877" sldId="308"/>
        </pc:sldMkLst>
        <pc:spChg chg="mod">
          <ac:chgData name="Ahmed Youssef" userId="4924e21c-9fd1-4cbd-ad4d-236305c4abf2" providerId="ADAL" clId="{BC51FDFE-17F8-4F09-84AD-0BA8292EF5DF}" dt="2022-04-03T11:18:12.389" v="165" actId="20577"/>
          <ac:spMkLst>
            <pc:docMk/>
            <pc:sldMk cId="389293877" sldId="308"/>
            <ac:spMk id="9949" creationId="{00000000-0000-0000-0000-000000000000}"/>
          </ac:spMkLst>
        </pc:spChg>
      </pc:sldChg>
      <pc:sldChg chg="modSp mod">
        <pc:chgData name="Ahmed Youssef" userId="4924e21c-9fd1-4cbd-ad4d-236305c4abf2" providerId="ADAL" clId="{BC51FDFE-17F8-4F09-84AD-0BA8292EF5DF}" dt="2022-04-03T11:19:03.644" v="169" actId="313"/>
        <pc:sldMkLst>
          <pc:docMk/>
          <pc:sldMk cId="3930873403" sldId="310"/>
        </pc:sldMkLst>
        <pc:spChg chg="mod">
          <ac:chgData name="Ahmed Youssef" userId="4924e21c-9fd1-4cbd-ad4d-236305c4abf2" providerId="ADAL" clId="{BC51FDFE-17F8-4F09-84AD-0BA8292EF5DF}" dt="2022-04-03T11:19:03.644" v="169" actId="313"/>
          <ac:spMkLst>
            <pc:docMk/>
            <pc:sldMk cId="3930873403" sldId="310"/>
            <ac:spMk id="9949" creationId="{00000000-0000-0000-0000-000000000000}"/>
          </ac:spMkLst>
        </pc:spChg>
      </pc:sldChg>
      <pc:sldChg chg="modSp mod">
        <pc:chgData name="Ahmed Youssef" userId="4924e21c-9fd1-4cbd-ad4d-236305c4abf2" providerId="ADAL" clId="{BC51FDFE-17F8-4F09-84AD-0BA8292EF5DF}" dt="2022-04-03T11:21:08.529" v="173" actId="313"/>
        <pc:sldMkLst>
          <pc:docMk/>
          <pc:sldMk cId="281940585" sldId="312"/>
        </pc:sldMkLst>
        <pc:spChg chg="mod">
          <ac:chgData name="Ahmed Youssef" userId="4924e21c-9fd1-4cbd-ad4d-236305c4abf2" providerId="ADAL" clId="{BC51FDFE-17F8-4F09-84AD-0BA8292EF5DF}" dt="2022-04-03T11:21:08.529" v="173" actId="313"/>
          <ac:spMkLst>
            <pc:docMk/>
            <pc:sldMk cId="281940585" sldId="312"/>
            <ac:spMk id="9949" creationId="{00000000-0000-0000-0000-000000000000}"/>
          </ac:spMkLst>
        </pc:spChg>
      </pc:sldChg>
    </pc:docChg>
  </pc:docChgLst>
  <pc:docChgLst>
    <pc:chgData name="Fawzia Elgendy" userId="S::fawzia.elgendy@roqay.com::2d27b542-67f5-4fbd-9c80-93eb4cf5ee94" providerId="AD" clId="Web-{F3CBE74A-4189-00DF-B755-53ED1E922895}"/>
    <pc:docChg chg="modSld">
      <pc:chgData name="Fawzia Elgendy" userId="S::fawzia.elgendy@roqay.com::2d27b542-67f5-4fbd-9c80-93eb4cf5ee94" providerId="AD" clId="Web-{F3CBE74A-4189-00DF-B755-53ED1E922895}" dt="2022-04-15T22:16:06.200" v="5"/>
      <pc:docMkLst>
        <pc:docMk/>
      </pc:docMkLst>
      <pc:sldChg chg="addSp delSp">
        <pc:chgData name="Fawzia Elgendy" userId="S::fawzia.elgendy@roqay.com::2d27b542-67f5-4fbd-9c80-93eb4cf5ee94" providerId="AD" clId="Web-{F3CBE74A-4189-00DF-B755-53ED1E922895}" dt="2022-04-15T22:16:06.200" v="5"/>
        <pc:sldMkLst>
          <pc:docMk/>
          <pc:sldMk cId="0" sldId="256"/>
        </pc:sldMkLst>
        <pc:spChg chg="add del">
          <ac:chgData name="Fawzia Elgendy" userId="S::fawzia.elgendy@roqay.com::2d27b542-67f5-4fbd-9c80-93eb4cf5ee94" providerId="AD" clId="Web-{F3CBE74A-4189-00DF-B755-53ED1E922895}" dt="2022-04-15T22:16:06.200" v="5"/>
          <ac:spMkLst>
            <pc:docMk/>
            <pc:sldMk cId="0" sldId="256"/>
            <ac:spMk id="2" creationId="{FF461E95-5E02-0C30-B5D5-9CB5BE86CFE8}"/>
          </ac:spMkLst>
        </pc:spChg>
        <pc:spChg chg="add del">
          <ac:chgData name="Fawzia Elgendy" userId="S::fawzia.elgendy@roqay.com::2d27b542-67f5-4fbd-9c80-93eb4cf5ee94" providerId="AD" clId="Web-{F3CBE74A-4189-00DF-B755-53ED1E922895}" dt="2022-04-15T22:16:02.059" v="4"/>
          <ac:spMkLst>
            <pc:docMk/>
            <pc:sldMk cId="0" sldId="256"/>
            <ac:spMk id="3" creationId="{FE58F21F-E993-2A6F-5BC8-476857ED2A9C}"/>
          </ac:spMkLst>
        </pc:spChg>
        <pc:spChg chg="add del">
          <ac:chgData name="Fawzia Elgendy" userId="S::fawzia.elgendy@roqay.com::2d27b542-67f5-4fbd-9c80-93eb4cf5ee94" providerId="AD" clId="Web-{F3CBE74A-4189-00DF-B755-53ED1E922895}" dt="2022-04-15T22:15:57.809" v="3"/>
          <ac:spMkLst>
            <pc:docMk/>
            <pc:sldMk cId="0" sldId="256"/>
            <ac:spMk id="4" creationId="{2487BB19-3EDB-4D99-67F6-84171D7BE9CE}"/>
          </ac:spMkLst>
        </pc:spChg>
      </pc:sldChg>
    </pc:docChg>
  </pc:docChgLst>
  <pc:docChgLst>
    <pc:chgData name="Hosam Zewain" userId="S::hosam@roqay.com::4091334f-143b-4556-bead-c267c4206b36" providerId="AD" clId="Web-{A63FFCEE-8570-FF2D-F631-B239BFE0D805}"/>
    <pc:docChg chg="modSld">
      <pc:chgData name="Hosam Zewain" userId="S::hosam@roqay.com::4091334f-143b-4556-bead-c267c4206b36" providerId="AD" clId="Web-{A63FFCEE-8570-FF2D-F631-B239BFE0D805}" dt="2022-04-07T11:56:01.726" v="0" actId="1076"/>
      <pc:docMkLst>
        <pc:docMk/>
      </pc:docMkLst>
      <pc:sldChg chg="modSp">
        <pc:chgData name="Hosam Zewain" userId="S::hosam@roqay.com::4091334f-143b-4556-bead-c267c4206b36" providerId="AD" clId="Web-{A63FFCEE-8570-FF2D-F631-B239BFE0D805}" dt="2022-04-07T11:56:01.726" v="0" actId="1076"/>
        <pc:sldMkLst>
          <pc:docMk/>
          <pc:sldMk cId="0" sldId="257"/>
        </pc:sldMkLst>
        <pc:spChg chg="mod">
          <ac:chgData name="Hosam Zewain" userId="S::hosam@roqay.com::4091334f-143b-4556-bead-c267c4206b36" providerId="AD" clId="Web-{A63FFCEE-8570-FF2D-F631-B239BFE0D805}" dt="2022-04-07T11:56:01.726" v="0" actId="1076"/>
          <ac:spMkLst>
            <pc:docMk/>
            <pc:sldMk cId="0" sldId="257"/>
            <ac:spMk id="9949" creationId="{00000000-0000-0000-0000-000000000000}"/>
          </ac:spMkLst>
        </pc:spChg>
      </pc:sldChg>
    </pc:docChg>
  </pc:docChgLst>
  <pc:docChgLst>
    <pc:chgData name="Fawzia Elgendy" userId="S::fawzia.elgendy@roqay.com::2d27b542-67f5-4fbd-9c80-93eb4cf5ee94" providerId="AD" clId="Web-{24F6AA85-6593-F637-BEC2-CF478DA55E1A}"/>
    <pc:docChg chg="modSld">
      <pc:chgData name="Fawzia Elgendy" userId="S::fawzia.elgendy@roqay.com::2d27b542-67f5-4fbd-9c80-93eb4cf5ee94" providerId="AD" clId="Web-{24F6AA85-6593-F637-BEC2-CF478DA55E1A}" dt="2022-04-07T12:30:52.844" v="550" actId="20577"/>
      <pc:docMkLst>
        <pc:docMk/>
      </pc:docMkLst>
      <pc:sldChg chg="modSp">
        <pc:chgData name="Fawzia Elgendy" userId="S::fawzia.elgendy@roqay.com::2d27b542-67f5-4fbd-9c80-93eb4cf5ee94" providerId="AD" clId="Web-{24F6AA85-6593-F637-BEC2-CF478DA55E1A}" dt="2022-04-07T12:30:52.844" v="550" actId="20577"/>
        <pc:sldMkLst>
          <pc:docMk/>
          <pc:sldMk cId="0" sldId="256"/>
        </pc:sldMkLst>
        <pc:spChg chg="mod">
          <ac:chgData name="Fawzia Elgendy" userId="S::fawzia.elgendy@roqay.com::2d27b542-67f5-4fbd-9c80-93eb4cf5ee94" providerId="AD" clId="Web-{24F6AA85-6593-F637-BEC2-CF478DA55E1A}" dt="2022-04-07T12:30:36.156" v="546" actId="20577"/>
          <ac:spMkLst>
            <pc:docMk/>
            <pc:sldMk cId="0" sldId="256"/>
            <ac:spMk id="9878" creationId="{00000000-0000-0000-0000-000000000000}"/>
          </ac:spMkLst>
        </pc:spChg>
        <pc:spChg chg="mod">
          <ac:chgData name="Fawzia Elgendy" userId="S::fawzia.elgendy@roqay.com::2d27b542-67f5-4fbd-9c80-93eb4cf5ee94" providerId="AD" clId="Web-{24F6AA85-6593-F637-BEC2-CF478DA55E1A}" dt="2022-04-07T12:30:52.844" v="550" actId="20577"/>
          <ac:spMkLst>
            <pc:docMk/>
            <pc:sldMk cId="0" sldId="256"/>
            <ac:spMk id="9920" creationId="{00000000-0000-0000-0000-000000000000}"/>
          </ac:spMkLst>
        </pc:spChg>
      </pc:sldChg>
      <pc:sldChg chg="modSp">
        <pc:chgData name="Fawzia Elgendy" userId="S::fawzia.elgendy@roqay.com::2d27b542-67f5-4fbd-9c80-93eb4cf5ee94" providerId="AD" clId="Web-{24F6AA85-6593-F637-BEC2-CF478DA55E1A}" dt="2022-04-07T12:28:03.184" v="506" actId="20577"/>
        <pc:sldMkLst>
          <pc:docMk/>
          <pc:sldMk cId="0" sldId="257"/>
        </pc:sldMkLst>
        <pc:spChg chg="mod">
          <ac:chgData name="Fawzia Elgendy" userId="S::fawzia.elgendy@roqay.com::2d27b542-67f5-4fbd-9c80-93eb4cf5ee94" providerId="AD" clId="Web-{24F6AA85-6593-F637-BEC2-CF478DA55E1A}" dt="2022-04-07T12:28:03.184" v="506" actId="20577"/>
          <ac:spMkLst>
            <pc:docMk/>
            <pc:sldMk cId="0" sldId="257"/>
            <ac:spMk id="9949" creationId="{00000000-0000-0000-0000-000000000000}"/>
          </ac:spMkLst>
        </pc:spChg>
      </pc:sldChg>
      <pc:sldChg chg="modSp addCm delCm">
        <pc:chgData name="Fawzia Elgendy" userId="S::fawzia.elgendy@roqay.com::2d27b542-67f5-4fbd-9c80-93eb4cf5ee94" providerId="AD" clId="Web-{24F6AA85-6593-F637-BEC2-CF478DA55E1A}" dt="2022-04-07T12:28:40.498" v="510" actId="20577"/>
        <pc:sldMkLst>
          <pc:docMk/>
          <pc:sldMk cId="4124362140" sldId="304"/>
        </pc:sldMkLst>
        <pc:spChg chg="mod">
          <ac:chgData name="Fawzia Elgendy" userId="S::fawzia.elgendy@roqay.com::2d27b542-67f5-4fbd-9c80-93eb4cf5ee94" providerId="AD" clId="Web-{24F6AA85-6593-F637-BEC2-CF478DA55E1A}" dt="2022-04-07T12:28:40.498" v="510" actId="20577"/>
          <ac:spMkLst>
            <pc:docMk/>
            <pc:sldMk cId="4124362140" sldId="304"/>
            <ac:spMk id="9949" creationId="{00000000-0000-0000-0000-000000000000}"/>
          </ac:spMkLst>
        </pc:spChg>
      </pc:sldChg>
      <pc:sldChg chg="modSp">
        <pc:chgData name="Fawzia Elgendy" userId="S::fawzia.elgendy@roqay.com::2d27b542-67f5-4fbd-9c80-93eb4cf5ee94" providerId="AD" clId="Web-{24F6AA85-6593-F637-BEC2-CF478DA55E1A}" dt="2022-04-07T12:28:48.107" v="513" actId="20577"/>
        <pc:sldMkLst>
          <pc:docMk/>
          <pc:sldMk cId="2452110519" sldId="305"/>
        </pc:sldMkLst>
        <pc:spChg chg="mod">
          <ac:chgData name="Fawzia Elgendy" userId="S::fawzia.elgendy@roqay.com::2d27b542-67f5-4fbd-9c80-93eb4cf5ee94" providerId="AD" clId="Web-{24F6AA85-6593-F637-BEC2-CF478DA55E1A}" dt="2022-04-07T12:28:48.107" v="513" actId="20577"/>
          <ac:spMkLst>
            <pc:docMk/>
            <pc:sldMk cId="2452110519" sldId="305"/>
            <ac:spMk id="9949" creationId="{00000000-0000-0000-0000-000000000000}"/>
          </ac:spMkLst>
        </pc:spChg>
      </pc:sldChg>
      <pc:sldChg chg="modSp">
        <pc:chgData name="Fawzia Elgendy" userId="S::fawzia.elgendy@roqay.com::2d27b542-67f5-4fbd-9c80-93eb4cf5ee94" providerId="AD" clId="Web-{24F6AA85-6593-F637-BEC2-CF478DA55E1A}" dt="2022-04-07T12:28:56.607" v="515" actId="20577"/>
        <pc:sldMkLst>
          <pc:docMk/>
          <pc:sldMk cId="1002746833" sldId="307"/>
        </pc:sldMkLst>
        <pc:spChg chg="mod">
          <ac:chgData name="Fawzia Elgendy" userId="S::fawzia.elgendy@roqay.com::2d27b542-67f5-4fbd-9c80-93eb4cf5ee94" providerId="AD" clId="Web-{24F6AA85-6593-F637-BEC2-CF478DA55E1A}" dt="2022-04-07T12:28:56.607" v="515" actId="20577"/>
          <ac:spMkLst>
            <pc:docMk/>
            <pc:sldMk cId="1002746833" sldId="307"/>
            <ac:spMk id="9949" creationId="{00000000-0000-0000-0000-000000000000}"/>
          </ac:spMkLst>
        </pc:spChg>
      </pc:sldChg>
      <pc:sldChg chg="addSp delSp modSp">
        <pc:chgData name="Fawzia Elgendy" userId="S::fawzia.elgendy@roqay.com::2d27b542-67f5-4fbd-9c80-93eb4cf5ee94" providerId="AD" clId="Web-{24F6AA85-6593-F637-BEC2-CF478DA55E1A}" dt="2022-04-07T12:29:01.201" v="517" actId="20577"/>
        <pc:sldMkLst>
          <pc:docMk/>
          <pc:sldMk cId="389293877" sldId="308"/>
        </pc:sldMkLst>
        <pc:spChg chg="add del">
          <ac:chgData name="Fawzia Elgendy" userId="S::fawzia.elgendy@roqay.com::2d27b542-67f5-4fbd-9c80-93eb4cf5ee94" providerId="AD" clId="Web-{24F6AA85-6593-F637-BEC2-CF478DA55E1A}" dt="2022-04-07T12:16:45.014" v="172"/>
          <ac:spMkLst>
            <pc:docMk/>
            <pc:sldMk cId="389293877" sldId="308"/>
            <ac:spMk id="24" creationId="{71A24B9C-315A-404B-9123-058F3AC2DFBF}"/>
          </ac:spMkLst>
        </pc:spChg>
        <pc:spChg chg="mod">
          <ac:chgData name="Fawzia Elgendy" userId="S::fawzia.elgendy@roqay.com::2d27b542-67f5-4fbd-9c80-93eb4cf5ee94" providerId="AD" clId="Web-{24F6AA85-6593-F637-BEC2-CF478DA55E1A}" dt="2022-04-07T12:29:01.201" v="517" actId="20577"/>
          <ac:spMkLst>
            <pc:docMk/>
            <pc:sldMk cId="389293877" sldId="308"/>
            <ac:spMk id="9949" creationId="{00000000-0000-0000-0000-000000000000}"/>
          </ac:spMkLst>
        </pc:spChg>
        <pc:spChg chg="add del">
          <ac:chgData name="Fawzia Elgendy" userId="S::fawzia.elgendy@roqay.com::2d27b542-67f5-4fbd-9c80-93eb4cf5ee94" providerId="AD" clId="Web-{24F6AA85-6593-F637-BEC2-CF478DA55E1A}" dt="2022-04-07T12:16:41.139" v="171"/>
          <ac:spMkLst>
            <pc:docMk/>
            <pc:sldMk cId="389293877" sldId="308"/>
            <ac:spMk id="9953" creationId="{00000000-0000-0000-0000-000000000000}"/>
          </ac:spMkLst>
        </pc:spChg>
      </pc:sldChg>
      <pc:sldChg chg="modSp">
        <pc:chgData name="Fawzia Elgendy" userId="S::fawzia.elgendy@roqay.com::2d27b542-67f5-4fbd-9c80-93eb4cf5ee94" providerId="AD" clId="Web-{24F6AA85-6593-F637-BEC2-CF478DA55E1A}" dt="2022-04-07T12:29:04.592" v="518" actId="20577"/>
        <pc:sldMkLst>
          <pc:docMk/>
          <pc:sldMk cId="3930873403" sldId="310"/>
        </pc:sldMkLst>
        <pc:spChg chg="mod">
          <ac:chgData name="Fawzia Elgendy" userId="S::fawzia.elgendy@roqay.com::2d27b542-67f5-4fbd-9c80-93eb4cf5ee94" providerId="AD" clId="Web-{24F6AA85-6593-F637-BEC2-CF478DA55E1A}" dt="2022-04-07T12:29:04.592" v="518" actId="20577"/>
          <ac:spMkLst>
            <pc:docMk/>
            <pc:sldMk cId="3930873403" sldId="310"/>
            <ac:spMk id="9949" creationId="{00000000-0000-0000-0000-000000000000}"/>
          </ac:spMkLst>
        </pc:spChg>
      </pc:sldChg>
      <pc:sldChg chg="modSp">
        <pc:chgData name="Fawzia Elgendy" userId="S::fawzia.elgendy@roqay.com::2d27b542-67f5-4fbd-9c80-93eb4cf5ee94" providerId="AD" clId="Web-{24F6AA85-6593-F637-BEC2-CF478DA55E1A}" dt="2022-04-07T12:29:58.077" v="538" actId="20577"/>
        <pc:sldMkLst>
          <pc:docMk/>
          <pc:sldMk cId="281940585" sldId="312"/>
        </pc:sldMkLst>
        <pc:spChg chg="mod">
          <ac:chgData name="Fawzia Elgendy" userId="S::fawzia.elgendy@roqay.com::2d27b542-67f5-4fbd-9c80-93eb4cf5ee94" providerId="AD" clId="Web-{24F6AA85-6593-F637-BEC2-CF478DA55E1A}" dt="2022-04-07T12:29:58.077" v="538" actId="20577"/>
          <ac:spMkLst>
            <pc:docMk/>
            <pc:sldMk cId="281940585" sldId="312"/>
            <ac:spMk id="9949" creationId="{00000000-0000-0000-0000-000000000000}"/>
          </ac:spMkLst>
        </pc:spChg>
      </pc:sldChg>
    </pc:docChg>
  </pc:docChgLst>
  <pc:docChgLst>
    <pc:chgData name="Fawzia Elgendy" userId="S::fawzia.elgendy@roqay.com::2d27b542-67f5-4fbd-9c80-93eb4cf5ee94" providerId="AD" clId="Web-{49F3B16D-47FB-74B1-BDDA-639B2C0FA38A}"/>
    <pc:docChg chg="addSld modSld sldOrd">
      <pc:chgData name="Fawzia Elgendy" userId="S::fawzia.elgendy@roqay.com::2d27b542-67f5-4fbd-9c80-93eb4cf5ee94" providerId="AD" clId="Web-{49F3B16D-47FB-74B1-BDDA-639B2C0FA38A}" dt="2022-04-15T22:27:40.130" v="105" actId="20577"/>
      <pc:docMkLst>
        <pc:docMk/>
      </pc:docMkLst>
      <pc:sldChg chg="modSp">
        <pc:chgData name="Fawzia Elgendy" userId="S::fawzia.elgendy@roqay.com::2d27b542-67f5-4fbd-9c80-93eb4cf5ee94" providerId="AD" clId="Web-{49F3B16D-47FB-74B1-BDDA-639B2C0FA38A}" dt="2022-04-15T22:21:47.010" v="21" actId="20577"/>
        <pc:sldMkLst>
          <pc:docMk/>
          <pc:sldMk cId="0" sldId="256"/>
        </pc:sldMkLst>
        <pc:spChg chg="mod">
          <ac:chgData name="Fawzia Elgendy" userId="S::fawzia.elgendy@roqay.com::2d27b542-67f5-4fbd-9c80-93eb4cf5ee94" providerId="AD" clId="Web-{49F3B16D-47FB-74B1-BDDA-639B2C0FA38A}" dt="2022-04-15T22:21:47.010" v="21" actId="20577"/>
          <ac:spMkLst>
            <pc:docMk/>
            <pc:sldMk cId="0" sldId="256"/>
            <ac:spMk id="9920" creationId="{00000000-0000-0000-0000-000000000000}"/>
          </ac:spMkLst>
        </pc:spChg>
      </pc:sldChg>
      <pc:sldChg chg="modSp">
        <pc:chgData name="Fawzia Elgendy" userId="S::fawzia.elgendy@roqay.com::2d27b542-67f5-4fbd-9c80-93eb4cf5ee94" providerId="AD" clId="Web-{49F3B16D-47FB-74B1-BDDA-639B2C0FA38A}" dt="2022-04-15T22:20:51.259" v="6" actId="20577"/>
        <pc:sldMkLst>
          <pc:docMk/>
          <pc:sldMk cId="4124362140" sldId="304"/>
        </pc:sldMkLst>
        <pc:spChg chg="mod">
          <ac:chgData name="Fawzia Elgendy" userId="S::fawzia.elgendy@roqay.com::2d27b542-67f5-4fbd-9c80-93eb4cf5ee94" providerId="AD" clId="Web-{49F3B16D-47FB-74B1-BDDA-639B2C0FA38A}" dt="2022-04-15T22:20:51.259" v="6" actId="20577"/>
          <ac:spMkLst>
            <pc:docMk/>
            <pc:sldMk cId="4124362140" sldId="304"/>
            <ac:spMk id="9949" creationId="{00000000-0000-0000-0000-000000000000}"/>
          </ac:spMkLst>
        </pc:spChg>
      </pc:sldChg>
      <pc:sldChg chg="modSp">
        <pc:chgData name="Fawzia Elgendy" userId="S::fawzia.elgendy@roqay.com::2d27b542-67f5-4fbd-9c80-93eb4cf5ee94" providerId="AD" clId="Web-{49F3B16D-47FB-74B1-BDDA-639B2C0FA38A}" dt="2022-04-15T22:20:56.587" v="9" actId="20577"/>
        <pc:sldMkLst>
          <pc:docMk/>
          <pc:sldMk cId="2452110519" sldId="305"/>
        </pc:sldMkLst>
        <pc:spChg chg="mod">
          <ac:chgData name="Fawzia Elgendy" userId="S::fawzia.elgendy@roqay.com::2d27b542-67f5-4fbd-9c80-93eb4cf5ee94" providerId="AD" clId="Web-{49F3B16D-47FB-74B1-BDDA-639B2C0FA38A}" dt="2022-04-15T22:20:56.587" v="9" actId="20577"/>
          <ac:spMkLst>
            <pc:docMk/>
            <pc:sldMk cId="2452110519" sldId="305"/>
            <ac:spMk id="9949" creationId="{00000000-0000-0000-0000-000000000000}"/>
          </ac:spMkLst>
        </pc:spChg>
      </pc:sldChg>
      <pc:sldChg chg="modSp add ord replId">
        <pc:chgData name="Fawzia Elgendy" userId="S::fawzia.elgendy@roqay.com::2d27b542-67f5-4fbd-9c80-93eb4cf5ee94" providerId="AD" clId="Web-{49F3B16D-47FB-74B1-BDDA-639B2C0FA38A}" dt="2022-04-15T22:27:40.130" v="105" actId="20577"/>
        <pc:sldMkLst>
          <pc:docMk/>
          <pc:sldMk cId="4150816256" sldId="313"/>
        </pc:sldMkLst>
        <pc:spChg chg="mod">
          <ac:chgData name="Fawzia Elgendy" userId="S::fawzia.elgendy@roqay.com::2d27b542-67f5-4fbd-9c80-93eb4cf5ee94" providerId="AD" clId="Web-{49F3B16D-47FB-74B1-BDDA-639B2C0FA38A}" dt="2022-04-15T22:27:15.832" v="98" actId="20577"/>
          <ac:spMkLst>
            <pc:docMk/>
            <pc:sldMk cId="4150816256" sldId="313"/>
            <ac:spMk id="9878" creationId="{00000000-0000-0000-0000-000000000000}"/>
          </ac:spMkLst>
        </pc:spChg>
        <pc:spChg chg="mod">
          <ac:chgData name="Fawzia Elgendy" userId="S::fawzia.elgendy@roqay.com::2d27b542-67f5-4fbd-9c80-93eb4cf5ee94" providerId="AD" clId="Web-{49F3B16D-47FB-74B1-BDDA-639B2C0FA38A}" dt="2022-04-15T22:27:40.130" v="105" actId="20577"/>
          <ac:spMkLst>
            <pc:docMk/>
            <pc:sldMk cId="4150816256" sldId="313"/>
            <ac:spMk id="9880" creationId="{00000000-0000-0000-0000-000000000000}"/>
          </ac:spMkLst>
        </pc:spChg>
        <pc:spChg chg="mod">
          <ac:chgData name="Fawzia Elgendy" userId="S::fawzia.elgendy@roqay.com::2d27b542-67f5-4fbd-9c80-93eb4cf5ee94" providerId="AD" clId="Web-{49F3B16D-47FB-74B1-BDDA-639B2C0FA38A}" dt="2022-04-15T22:26:27.175" v="84" actId="20577"/>
          <ac:spMkLst>
            <pc:docMk/>
            <pc:sldMk cId="4150816256" sldId="313"/>
            <ac:spMk id="99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" name="Google Shape;9830;g105aa7bc9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1" name="Google Shape;9831;g105aa7bc9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6" name="Google Shape;9946;g105a59348e9_0_34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7" name="Google Shape;9947;g105a59348e9_0_34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705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5" name="Google Shape;9985;g105a59348e9_0_43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6" name="Google Shape;9986;g105a59348e9_0_43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829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6" name="Google Shape;9946;g105a59348e9_0_34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7" name="Google Shape;9947;g105a59348e9_0_34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587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5" name="Google Shape;9985;g105a59348e9_0_43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6" name="Google Shape;9986;g105a59348e9_0_43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310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6" name="Google Shape;9946;g105a59348e9_0_34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7" name="Google Shape;9947;g105a59348e9_0_34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324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" name="Google Shape;9830;g105aa7bc9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1" name="Google Shape;9831;g105aa7bc9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21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9" name="Google Shape;10059;g105a59348e9_0_34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0" name="Google Shape;10060;g105a59348e9_0_34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249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5" name="Google Shape;9985;g105a59348e9_0_43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6" name="Google Shape;9986;g105a59348e9_0_43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6" name="Google Shape;9946;g105a59348e9_0_34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7" name="Google Shape;9947;g105a59348e9_0_34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5" name="Google Shape;9985;g105a59348e9_0_43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6" name="Google Shape;9986;g105a59348e9_0_43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40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6" name="Google Shape;9946;g105a59348e9_0_34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7" name="Google Shape;9947;g105a59348e9_0_34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044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6" name="Google Shape;9946;g105a59348e9_0_34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7" name="Google Shape;9947;g105a59348e9_0_34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918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5" name="Google Shape;9985;g105a59348e9_0_43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6" name="Google Shape;9986;g105a59348e9_0_43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562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6" name="Google Shape;9946;g105a59348e9_0_34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7" name="Google Shape;9947;g105a59348e9_0_34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61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5" y="4475"/>
            <a:ext cx="9144000" cy="5143405"/>
            <a:chOff x="9222175" y="4475"/>
            <a:chExt cx="9144000" cy="5143405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924557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27919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931281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34643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938005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941368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944730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948092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951454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954816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958178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961540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964902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68264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971626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974989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978351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98171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98507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988437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991799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995161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998523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1001885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1005248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1008610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1011972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1015334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1018696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1022058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1025420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1028782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1032144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1035506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1038869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042231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104559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104895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1052317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1055679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1059041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1062403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1065765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1069127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1072490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1075852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1079214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1082576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1085938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1089300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1092662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1096024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1099386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1102748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2"/>
            <p:cNvCxnSpPr/>
            <p:nvPr/>
          </p:nvCxnSpPr>
          <p:spPr>
            <a:xfrm>
              <a:off x="110611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2"/>
            <p:cNvCxnSpPr/>
            <p:nvPr/>
          </p:nvCxnSpPr>
          <p:spPr>
            <a:xfrm>
              <a:off x="110947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2"/>
            <p:cNvCxnSpPr/>
            <p:nvPr/>
          </p:nvCxnSpPr>
          <p:spPr>
            <a:xfrm>
              <a:off x="111283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2"/>
            <p:cNvCxnSpPr/>
            <p:nvPr/>
          </p:nvCxnSpPr>
          <p:spPr>
            <a:xfrm>
              <a:off x="1116197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2"/>
            <p:cNvCxnSpPr/>
            <p:nvPr/>
          </p:nvCxnSpPr>
          <p:spPr>
            <a:xfrm>
              <a:off x="1119559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2"/>
            <p:cNvCxnSpPr/>
            <p:nvPr/>
          </p:nvCxnSpPr>
          <p:spPr>
            <a:xfrm>
              <a:off x="1122921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2"/>
            <p:cNvCxnSpPr/>
            <p:nvPr/>
          </p:nvCxnSpPr>
          <p:spPr>
            <a:xfrm>
              <a:off x="1126283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2"/>
            <p:cNvCxnSpPr/>
            <p:nvPr/>
          </p:nvCxnSpPr>
          <p:spPr>
            <a:xfrm>
              <a:off x="1129645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2"/>
            <p:cNvCxnSpPr/>
            <p:nvPr/>
          </p:nvCxnSpPr>
          <p:spPr>
            <a:xfrm>
              <a:off x="1133007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1136370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2"/>
            <p:cNvCxnSpPr/>
            <p:nvPr/>
          </p:nvCxnSpPr>
          <p:spPr>
            <a:xfrm>
              <a:off x="1139732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2"/>
            <p:cNvCxnSpPr/>
            <p:nvPr/>
          </p:nvCxnSpPr>
          <p:spPr>
            <a:xfrm>
              <a:off x="1143094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2"/>
            <p:cNvCxnSpPr/>
            <p:nvPr/>
          </p:nvCxnSpPr>
          <p:spPr>
            <a:xfrm>
              <a:off x="1146456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1149818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2"/>
            <p:cNvCxnSpPr/>
            <p:nvPr/>
          </p:nvCxnSpPr>
          <p:spPr>
            <a:xfrm>
              <a:off x="1153180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2"/>
            <p:cNvCxnSpPr/>
            <p:nvPr/>
          </p:nvCxnSpPr>
          <p:spPr>
            <a:xfrm>
              <a:off x="1156542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2"/>
            <p:cNvCxnSpPr/>
            <p:nvPr/>
          </p:nvCxnSpPr>
          <p:spPr>
            <a:xfrm>
              <a:off x="1159904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2"/>
            <p:cNvCxnSpPr/>
            <p:nvPr/>
          </p:nvCxnSpPr>
          <p:spPr>
            <a:xfrm>
              <a:off x="1163266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2"/>
            <p:cNvCxnSpPr/>
            <p:nvPr/>
          </p:nvCxnSpPr>
          <p:spPr>
            <a:xfrm>
              <a:off x="1166628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2"/>
            <p:cNvCxnSpPr/>
            <p:nvPr/>
          </p:nvCxnSpPr>
          <p:spPr>
            <a:xfrm>
              <a:off x="116999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2"/>
            <p:cNvCxnSpPr/>
            <p:nvPr/>
          </p:nvCxnSpPr>
          <p:spPr>
            <a:xfrm>
              <a:off x="1173353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2"/>
            <p:cNvCxnSpPr/>
            <p:nvPr/>
          </p:nvCxnSpPr>
          <p:spPr>
            <a:xfrm>
              <a:off x="1176715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2"/>
            <p:cNvCxnSpPr/>
            <p:nvPr/>
          </p:nvCxnSpPr>
          <p:spPr>
            <a:xfrm>
              <a:off x="1180077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2"/>
            <p:cNvCxnSpPr/>
            <p:nvPr/>
          </p:nvCxnSpPr>
          <p:spPr>
            <a:xfrm>
              <a:off x="1183439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2"/>
            <p:cNvCxnSpPr/>
            <p:nvPr/>
          </p:nvCxnSpPr>
          <p:spPr>
            <a:xfrm>
              <a:off x="1186801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2"/>
            <p:cNvCxnSpPr/>
            <p:nvPr/>
          </p:nvCxnSpPr>
          <p:spPr>
            <a:xfrm>
              <a:off x="1190163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2"/>
            <p:cNvCxnSpPr/>
            <p:nvPr/>
          </p:nvCxnSpPr>
          <p:spPr>
            <a:xfrm>
              <a:off x="1193525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2"/>
            <p:cNvCxnSpPr/>
            <p:nvPr/>
          </p:nvCxnSpPr>
          <p:spPr>
            <a:xfrm>
              <a:off x="1196887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2"/>
            <p:cNvCxnSpPr/>
            <p:nvPr/>
          </p:nvCxnSpPr>
          <p:spPr>
            <a:xfrm>
              <a:off x="1200249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2"/>
            <p:cNvCxnSpPr/>
            <p:nvPr/>
          </p:nvCxnSpPr>
          <p:spPr>
            <a:xfrm>
              <a:off x="1203612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2"/>
            <p:cNvCxnSpPr/>
            <p:nvPr/>
          </p:nvCxnSpPr>
          <p:spPr>
            <a:xfrm>
              <a:off x="1206974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2"/>
            <p:cNvCxnSpPr/>
            <p:nvPr/>
          </p:nvCxnSpPr>
          <p:spPr>
            <a:xfrm>
              <a:off x="1210336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2"/>
            <p:cNvCxnSpPr/>
            <p:nvPr/>
          </p:nvCxnSpPr>
          <p:spPr>
            <a:xfrm>
              <a:off x="1213698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2"/>
            <p:cNvCxnSpPr/>
            <p:nvPr/>
          </p:nvCxnSpPr>
          <p:spPr>
            <a:xfrm>
              <a:off x="1217060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2"/>
            <p:cNvCxnSpPr/>
            <p:nvPr/>
          </p:nvCxnSpPr>
          <p:spPr>
            <a:xfrm>
              <a:off x="1220422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2"/>
            <p:cNvCxnSpPr/>
            <p:nvPr/>
          </p:nvCxnSpPr>
          <p:spPr>
            <a:xfrm>
              <a:off x="1223784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2"/>
            <p:cNvCxnSpPr/>
            <p:nvPr/>
          </p:nvCxnSpPr>
          <p:spPr>
            <a:xfrm>
              <a:off x="1227146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2"/>
            <p:cNvCxnSpPr/>
            <p:nvPr/>
          </p:nvCxnSpPr>
          <p:spPr>
            <a:xfrm>
              <a:off x="1230508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2"/>
            <p:cNvCxnSpPr/>
            <p:nvPr/>
          </p:nvCxnSpPr>
          <p:spPr>
            <a:xfrm>
              <a:off x="123387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2"/>
            <p:cNvCxnSpPr/>
            <p:nvPr/>
          </p:nvCxnSpPr>
          <p:spPr>
            <a:xfrm>
              <a:off x="1237233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2"/>
            <p:cNvCxnSpPr/>
            <p:nvPr/>
          </p:nvCxnSpPr>
          <p:spPr>
            <a:xfrm>
              <a:off x="1240595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1243957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1247319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1250681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125404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2"/>
            <p:cNvCxnSpPr/>
            <p:nvPr/>
          </p:nvCxnSpPr>
          <p:spPr>
            <a:xfrm>
              <a:off x="1257405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2"/>
            <p:cNvCxnSpPr/>
            <p:nvPr/>
          </p:nvCxnSpPr>
          <p:spPr>
            <a:xfrm>
              <a:off x="1260767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2"/>
            <p:cNvCxnSpPr/>
            <p:nvPr/>
          </p:nvCxnSpPr>
          <p:spPr>
            <a:xfrm>
              <a:off x="1264130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2"/>
            <p:cNvCxnSpPr/>
            <p:nvPr/>
          </p:nvCxnSpPr>
          <p:spPr>
            <a:xfrm>
              <a:off x="1267492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2"/>
            <p:cNvCxnSpPr/>
            <p:nvPr/>
          </p:nvCxnSpPr>
          <p:spPr>
            <a:xfrm>
              <a:off x="1270854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2"/>
            <p:cNvCxnSpPr/>
            <p:nvPr/>
          </p:nvCxnSpPr>
          <p:spPr>
            <a:xfrm>
              <a:off x="1274216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1277578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1280940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2"/>
            <p:cNvCxnSpPr/>
            <p:nvPr/>
          </p:nvCxnSpPr>
          <p:spPr>
            <a:xfrm>
              <a:off x="1284302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2"/>
            <p:cNvCxnSpPr/>
            <p:nvPr/>
          </p:nvCxnSpPr>
          <p:spPr>
            <a:xfrm>
              <a:off x="1287664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1291026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1294388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1297751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1301113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2"/>
            <p:cNvCxnSpPr/>
            <p:nvPr/>
          </p:nvCxnSpPr>
          <p:spPr>
            <a:xfrm>
              <a:off x="1304475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2"/>
            <p:cNvCxnSpPr/>
            <p:nvPr/>
          </p:nvCxnSpPr>
          <p:spPr>
            <a:xfrm>
              <a:off x="1307837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2"/>
            <p:cNvCxnSpPr/>
            <p:nvPr/>
          </p:nvCxnSpPr>
          <p:spPr>
            <a:xfrm>
              <a:off x="1311199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1314561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2"/>
            <p:cNvCxnSpPr/>
            <p:nvPr/>
          </p:nvCxnSpPr>
          <p:spPr>
            <a:xfrm>
              <a:off x="131792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2"/>
            <p:cNvCxnSpPr/>
            <p:nvPr/>
          </p:nvCxnSpPr>
          <p:spPr>
            <a:xfrm>
              <a:off x="1321285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2"/>
            <p:cNvCxnSpPr/>
            <p:nvPr/>
          </p:nvCxnSpPr>
          <p:spPr>
            <a:xfrm>
              <a:off x="1324647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2"/>
            <p:cNvCxnSpPr/>
            <p:nvPr/>
          </p:nvCxnSpPr>
          <p:spPr>
            <a:xfrm>
              <a:off x="1328009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2"/>
            <p:cNvCxnSpPr/>
            <p:nvPr/>
          </p:nvCxnSpPr>
          <p:spPr>
            <a:xfrm>
              <a:off x="1331372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2"/>
            <p:cNvCxnSpPr/>
            <p:nvPr/>
          </p:nvCxnSpPr>
          <p:spPr>
            <a:xfrm>
              <a:off x="1334734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2"/>
            <p:cNvCxnSpPr/>
            <p:nvPr/>
          </p:nvCxnSpPr>
          <p:spPr>
            <a:xfrm>
              <a:off x="1338096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2"/>
            <p:cNvCxnSpPr/>
            <p:nvPr/>
          </p:nvCxnSpPr>
          <p:spPr>
            <a:xfrm>
              <a:off x="1341458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2"/>
            <p:cNvCxnSpPr/>
            <p:nvPr/>
          </p:nvCxnSpPr>
          <p:spPr>
            <a:xfrm>
              <a:off x="1344820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2"/>
            <p:cNvCxnSpPr/>
            <p:nvPr/>
          </p:nvCxnSpPr>
          <p:spPr>
            <a:xfrm>
              <a:off x="1348182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2"/>
            <p:cNvCxnSpPr/>
            <p:nvPr/>
          </p:nvCxnSpPr>
          <p:spPr>
            <a:xfrm>
              <a:off x="1351544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2"/>
            <p:cNvCxnSpPr/>
            <p:nvPr/>
          </p:nvCxnSpPr>
          <p:spPr>
            <a:xfrm>
              <a:off x="1354906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2"/>
            <p:cNvCxnSpPr/>
            <p:nvPr/>
          </p:nvCxnSpPr>
          <p:spPr>
            <a:xfrm>
              <a:off x="1358268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2"/>
            <p:cNvCxnSpPr/>
            <p:nvPr/>
          </p:nvCxnSpPr>
          <p:spPr>
            <a:xfrm>
              <a:off x="1361630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2"/>
            <p:cNvCxnSpPr/>
            <p:nvPr/>
          </p:nvCxnSpPr>
          <p:spPr>
            <a:xfrm>
              <a:off x="1364993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2"/>
            <p:cNvCxnSpPr/>
            <p:nvPr/>
          </p:nvCxnSpPr>
          <p:spPr>
            <a:xfrm>
              <a:off x="1368355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2"/>
            <p:cNvCxnSpPr/>
            <p:nvPr/>
          </p:nvCxnSpPr>
          <p:spPr>
            <a:xfrm>
              <a:off x="1371717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2"/>
            <p:cNvCxnSpPr/>
            <p:nvPr/>
          </p:nvCxnSpPr>
          <p:spPr>
            <a:xfrm>
              <a:off x="1375079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2"/>
            <p:cNvCxnSpPr/>
            <p:nvPr/>
          </p:nvCxnSpPr>
          <p:spPr>
            <a:xfrm>
              <a:off x="137844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2"/>
            <p:cNvCxnSpPr/>
            <p:nvPr/>
          </p:nvCxnSpPr>
          <p:spPr>
            <a:xfrm>
              <a:off x="138180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"/>
            <p:cNvCxnSpPr/>
            <p:nvPr/>
          </p:nvCxnSpPr>
          <p:spPr>
            <a:xfrm>
              <a:off x="1385165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"/>
            <p:cNvCxnSpPr/>
            <p:nvPr/>
          </p:nvCxnSpPr>
          <p:spPr>
            <a:xfrm>
              <a:off x="1388527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"/>
            <p:cNvCxnSpPr/>
            <p:nvPr/>
          </p:nvCxnSpPr>
          <p:spPr>
            <a:xfrm>
              <a:off x="1391889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2"/>
            <p:cNvCxnSpPr/>
            <p:nvPr/>
          </p:nvCxnSpPr>
          <p:spPr>
            <a:xfrm>
              <a:off x="1395252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2"/>
            <p:cNvCxnSpPr/>
            <p:nvPr/>
          </p:nvCxnSpPr>
          <p:spPr>
            <a:xfrm>
              <a:off x="1398614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"/>
            <p:cNvCxnSpPr/>
            <p:nvPr/>
          </p:nvCxnSpPr>
          <p:spPr>
            <a:xfrm>
              <a:off x="1401976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2"/>
            <p:cNvCxnSpPr/>
            <p:nvPr/>
          </p:nvCxnSpPr>
          <p:spPr>
            <a:xfrm>
              <a:off x="1405338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2"/>
            <p:cNvCxnSpPr/>
            <p:nvPr/>
          </p:nvCxnSpPr>
          <p:spPr>
            <a:xfrm>
              <a:off x="1408700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2"/>
            <p:cNvCxnSpPr/>
            <p:nvPr/>
          </p:nvCxnSpPr>
          <p:spPr>
            <a:xfrm>
              <a:off x="1412062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2"/>
            <p:cNvCxnSpPr/>
            <p:nvPr/>
          </p:nvCxnSpPr>
          <p:spPr>
            <a:xfrm>
              <a:off x="1415424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"/>
            <p:cNvCxnSpPr/>
            <p:nvPr/>
          </p:nvCxnSpPr>
          <p:spPr>
            <a:xfrm>
              <a:off x="1418786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"/>
            <p:cNvCxnSpPr/>
            <p:nvPr/>
          </p:nvCxnSpPr>
          <p:spPr>
            <a:xfrm>
              <a:off x="1422148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"/>
            <p:cNvCxnSpPr/>
            <p:nvPr/>
          </p:nvCxnSpPr>
          <p:spPr>
            <a:xfrm>
              <a:off x="1425510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"/>
            <p:cNvCxnSpPr/>
            <p:nvPr/>
          </p:nvCxnSpPr>
          <p:spPr>
            <a:xfrm>
              <a:off x="1428873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2"/>
            <p:cNvCxnSpPr/>
            <p:nvPr/>
          </p:nvCxnSpPr>
          <p:spPr>
            <a:xfrm>
              <a:off x="1432235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2"/>
            <p:cNvCxnSpPr/>
            <p:nvPr/>
          </p:nvCxnSpPr>
          <p:spPr>
            <a:xfrm>
              <a:off x="1435597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2"/>
            <p:cNvCxnSpPr/>
            <p:nvPr/>
          </p:nvCxnSpPr>
          <p:spPr>
            <a:xfrm>
              <a:off x="1438959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2"/>
            <p:cNvCxnSpPr/>
            <p:nvPr/>
          </p:nvCxnSpPr>
          <p:spPr>
            <a:xfrm>
              <a:off x="144232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2"/>
            <p:cNvCxnSpPr/>
            <p:nvPr/>
          </p:nvCxnSpPr>
          <p:spPr>
            <a:xfrm>
              <a:off x="1445683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"/>
            <p:cNvCxnSpPr/>
            <p:nvPr/>
          </p:nvCxnSpPr>
          <p:spPr>
            <a:xfrm>
              <a:off x="1449045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2"/>
            <p:cNvCxnSpPr/>
            <p:nvPr/>
          </p:nvCxnSpPr>
          <p:spPr>
            <a:xfrm>
              <a:off x="1452407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2"/>
            <p:cNvCxnSpPr/>
            <p:nvPr/>
          </p:nvCxnSpPr>
          <p:spPr>
            <a:xfrm>
              <a:off x="1455769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2"/>
            <p:cNvCxnSpPr/>
            <p:nvPr/>
          </p:nvCxnSpPr>
          <p:spPr>
            <a:xfrm>
              <a:off x="1459131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"/>
            <p:cNvCxnSpPr/>
            <p:nvPr/>
          </p:nvCxnSpPr>
          <p:spPr>
            <a:xfrm>
              <a:off x="1462494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"/>
            <p:cNvCxnSpPr/>
            <p:nvPr/>
          </p:nvCxnSpPr>
          <p:spPr>
            <a:xfrm>
              <a:off x="1465856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"/>
            <p:cNvCxnSpPr/>
            <p:nvPr/>
          </p:nvCxnSpPr>
          <p:spPr>
            <a:xfrm>
              <a:off x="1469218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"/>
            <p:cNvCxnSpPr/>
            <p:nvPr/>
          </p:nvCxnSpPr>
          <p:spPr>
            <a:xfrm>
              <a:off x="1472580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2"/>
            <p:cNvCxnSpPr/>
            <p:nvPr/>
          </p:nvCxnSpPr>
          <p:spPr>
            <a:xfrm>
              <a:off x="1475942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"/>
            <p:cNvCxnSpPr/>
            <p:nvPr/>
          </p:nvCxnSpPr>
          <p:spPr>
            <a:xfrm>
              <a:off x="1479304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"/>
            <p:cNvCxnSpPr/>
            <p:nvPr/>
          </p:nvCxnSpPr>
          <p:spPr>
            <a:xfrm>
              <a:off x="1482666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2"/>
            <p:cNvCxnSpPr/>
            <p:nvPr/>
          </p:nvCxnSpPr>
          <p:spPr>
            <a:xfrm>
              <a:off x="1486028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2"/>
            <p:cNvCxnSpPr/>
            <p:nvPr/>
          </p:nvCxnSpPr>
          <p:spPr>
            <a:xfrm>
              <a:off x="1489390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2"/>
            <p:cNvCxnSpPr/>
            <p:nvPr/>
          </p:nvCxnSpPr>
          <p:spPr>
            <a:xfrm>
              <a:off x="1492752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2"/>
            <p:cNvCxnSpPr/>
            <p:nvPr/>
          </p:nvCxnSpPr>
          <p:spPr>
            <a:xfrm>
              <a:off x="1496115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"/>
            <p:cNvCxnSpPr/>
            <p:nvPr/>
          </p:nvCxnSpPr>
          <p:spPr>
            <a:xfrm>
              <a:off x="1499477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2"/>
            <p:cNvCxnSpPr/>
            <p:nvPr/>
          </p:nvCxnSpPr>
          <p:spPr>
            <a:xfrm>
              <a:off x="1502839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2"/>
            <p:cNvCxnSpPr/>
            <p:nvPr/>
          </p:nvCxnSpPr>
          <p:spPr>
            <a:xfrm>
              <a:off x="150620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"/>
            <p:cNvCxnSpPr/>
            <p:nvPr/>
          </p:nvCxnSpPr>
          <p:spPr>
            <a:xfrm>
              <a:off x="1509563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2"/>
            <p:cNvCxnSpPr/>
            <p:nvPr/>
          </p:nvCxnSpPr>
          <p:spPr>
            <a:xfrm>
              <a:off x="1512925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2"/>
            <p:cNvCxnSpPr/>
            <p:nvPr/>
          </p:nvCxnSpPr>
          <p:spPr>
            <a:xfrm>
              <a:off x="1516287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2"/>
            <p:cNvCxnSpPr/>
            <p:nvPr/>
          </p:nvCxnSpPr>
          <p:spPr>
            <a:xfrm>
              <a:off x="1519649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"/>
            <p:cNvCxnSpPr/>
            <p:nvPr/>
          </p:nvCxnSpPr>
          <p:spPr>
            <a:xfrm>
              <a:off x="1523011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"/>
            <p:cNvCxnSpPr/>
            <p:nvPr/>
          </p:nvCxnSpPr>
          <p:spPr>
            <a:xfrm>
              <a:off x="1526374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2"/>
            <p:cNvCxnSpPr/>
            <p:nvPr/>
          </p:nvCxnSpPr>
          <p:spPr>
            <a:xfrm>
              <a:off x="1529736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2"/>
            <p:cNvCxnSpPr/>
            <p:nvPr/>
          </p:nvCxnSpPr>
          <p:spPr>
            <a:xfrm>
              <a:off x="1533098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2"/>
            <p:cNvCxnSpPr/>
            <p:nvPr/>
          </p:nvCxnSpPr>
          <p:spPr>
            <a:xfrm>
              <a:off x="1536460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2"/>
            <p:cNvCxnSpPr/>
            <p:nvPr/>
          </p:nvCxnSpPr>
          <p:spPr>
            <a:xfrm>
              <a:off x="1539822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"/>
            <p:cNvCxnSpPr/>
            <p:nvPr/>
          </p:nvCxnSpPr>
          <p:spPr>
            <a:xfrm>
              <a:off x="1543184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2"/>
            <p:cNvCxnSpPr/>
            <p:nvPr/>
          </p:nvCxnSpPr>
          <p:spPr>
            <a:xfrm>
              <a:off x="1546546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2"/>
            <p:cNvCxnSpPr/>
            <p:nvPr/>
          </p:nvCxnSpPr>
          <p:spPr>
            <a:xfrm>
              <a:off x="1549908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2"/>
            <p:cNvCxnSpPr/>
            <p:nvPr/>
          </p:nvCxnSpPr>
          <p:spPr>
            <a:xfrm>
              <a:off x="1553270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2"/>
            <p:cNvCxnSpPr/>
            <p:nvPr/>
          </p:nvCxnSpPr>
          <p:spPr>
            <a:xfrm>
              <a:off x="1556632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2"/>
            <p:cNvCxnSpPr/>
            <p:nvPr/>
          </p:nvCxnSpPr>
          <p:spPr>
            <a:xfrm>
              <a:off x="1559995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2"/>
            <p:cNvCxnSpPr/>
            <p:nvPr/>
          </p:nvCxnSpPr>
          <p:spPr>
            <a:xfrm>
              <a:off x="1563357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"/>
            <p:cNvCxnSpPr/>
            <p:nvPr/>
          </p:nvCxnSpPr>
          <p:spPr>
            <a:xfrm>
              <a:off x="1566719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2"/>
            <p:cNvCxnSpPr/>
            <p:nvPr/>
          </p:nvCxnSpPr>
          <p:spPr>
            <a:xfrm>
              <a:off x="1570081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2"/>
            <p:cNvCxnSpPr/>
            <p:nvPr/>
          </p:nvCxnSpPr>
          <p:spPr>
            <a:xfrm>
              <a:off x="1573443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2"/>
            <p:cNvCxnSpPr/>
            <p:nvPr/>
          </p:nvCxnSpPr>
          <p:spPr>
            <a:xfrm>
              <a:off x="1576805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2"/>
            <p:cNvCxnSpPr/>
            <p:nvPr/>
          </p:nvCxnSpPr>
          <p:spPr>
            <a:xfrm>
              <a:off x="1580167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"/>
            <p:cNvCxnSpPr/>
            <p:nvPr/>
          </p:nvCxnSpPr>
          <p:spPr>
            <a:xfrm>
              <a:off x="1583529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"/>
            <p:cNvCxnSpPr/>
            <p:nvPr/>
          </p:nvCxnSpPr>
          <p:spPr>
            <a:xfrm>
              <a:off x="1586891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2"/>
            <p:cNvCxnSpPr/>
            <p:nvPr/>
          </p:nvCxnSpPr>
          <p:spPr>
            <a:xfrm>
              <a:off x="1590254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"/>
            <p:cNvCxnSpPr/>
            <p:nvPr/>
          </p:nvCxnSpPr>
          <p:spPr>
            <a:xfrm>
              <a:off x="1593616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2"/>
            <p:cNvCxnSpPr/>
            <p:nvPr/>
          </p:nvCxnSpPr>
          <p:spPr>
            <a:xfrm>
              <a:off x="1596978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"/>
            <p:cNvCxnSpPr/>
            <p:nvPr/>
          </p:nvCxnSpPr>
          <p:spPr>
            <a:xfrm>
              <a:off x="1600340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"/>
            <p:cNvCxnSpPr/>
            <p:nvPr/>
          </p:nvCxnSpPr>
          <p:spPr>
            <a:xfrm>
              <a:off x="1603702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2"/>
            <p:cNvCxnSpPr/>
            <p:nvPr/>
          </p:nvCxnSpPr>
          <p:spPr>
            <a:xfrm>
              <a:off x="1607064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2"/>
            <p:cNvCxnSpPr/>
            <p:nvPr/>
          </p:nvCxnSpPr>
          <p:spPr>
            <a:xfrm>
              <a:off x="1610426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"/>
            <p:cNvCxnSpPr/>
            <p:nvPr/>
          </p:nvCxnSpPr>
          <p:spPr>
            <a:xfrm>
              <a:off x="1613788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"/>
            <p:cNvCxnSpPr/>
            <p:nvPr/>
          </p:nvCxnSpPr>
          <p:spPr>
            <a:xfrm>
              <a:off x="1617150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2"/>
            <p:cNvCxnSpPr/>
            <p:nvPr/>
          </p:nvCxnSpPr>
          <p:spPr>
            <a:xfrm>
              <a:off x="1620512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2"/>
            <p:cNvCxnSpPr/>
            <p:nvPr/>
          </p:nvCxnSpPr>
          <p:spPr>
            <a:xfrm>
              <a:off x="1623875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2"/>
            <p:cNvCxnSpPr/>
            <p:nvPr/>
          </p:nvCxnSpPr>
          <p:spPr>
            <a:xfrm>
              <a:off x="1627237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2"/>
            <p:cNvCxnSpPr/>
            <p:nvPr/>
          </p:nvCxnSpPr>
          <p:spPr>
            <a:xfrm>
              <a:off x="1630599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"/>
            <p:cNvCxnSpPr/>
            <p:nvPr/>
          </p:nvCxnSpPr>
          <p:spPr>
            <a:xfrm>
              <a:off x="1633961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2"/>
            <p:cNvCxnSpPr/>
            <p:nvPr/>
          </p:nvCxnSpPr>
          <p:spPr>
            <a:xfrm>
              <a:off x="1637323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2"/>
            <p:cNvCxnSpPr/>
            <p:nvPr/>
          </p:nvCxnSpPr>
          <p:spPr>
            <a:xfrm>
              <a:off x="1640685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2"/>
            <p:cNvCxnSpPr/>
            <p:nvPr/>
          </p:nvCxnSpPr>
          <p:spPr>
            <a:xfrm>
              <a:off x="1644047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"/>
            <p:cNvCxnSpPr/>
            <p:nvPr/>
          </p:nvCxnSpPr>
          <p:spPr>
            <a:xfrm>
              <a:off x="164740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"/>
            <p:cNvCxnSpPr/>
            <p:nvPr/>
          </p:nvCxnSpPr>
          <p:spPr>
            <a:xfrm>
              <a:off x="1650771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"/>
            <p:cNvCxnSpPr/>
            <p:nvPr/>
          </p:nvCxnSpPr>
          <p:spPr>
            <a:xfrm>
              <a:off x="1654134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2"/>
            <p:cNvCxnSpPr/>
            <p:nvPr/>
          </p:nvCxnSpPr>
          <p:spPr>
            <a:xfrm>
              <a:off x="1657496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2"/>
            <p:cNvCxnSpPr/>
            <p:nvPr/>
          </p:nvCxnSpPr>
          <p:spPr>
            <a:xfrm>
              <a:off x="1660858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2"/>
            <p:cNvCxnSpPr/>
            <p:nvPr/>
          </p:nvCxnSpPr>
          <p:spPr>
            <a:xfrm>
              <a:off x="1664220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2"/>
            <p:cNvCxnSpPr/>
            <p:nvPr/>
          </p:nvCxnSpPr>
          <p:spPr>
            <a:xfrm>
              <a:off x="1667582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2"/>
            <p:cNvCxnSpPr/>
            <p:nvPr/>
          </p:nvCxnSpPr>
          <p:spPr>
            <a:xfrm>
              <a:off x="1670944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2"/>
            <p:cNvCxnSpPr/>
            <p:nvPr/>
          </p:nvCxnSpPr>
          <p:spPr>
            <a:xfrm>
              <a:off x="1674306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"/>
            <p:cNvCxnSpPr/>
            <p:nvPr/>
          </p:nvCxnSpPr>
          <p:spPr>
            <a:xfrm>
              <a:off x="1677668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2"/>
            <p:cNvCxnSpPr/>
            <p:nvPr/>
          </p:nvCxnSpPr>
          <p:spPr>
            <a:xfrm>
              <a:off x="1681030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2"/>
            <p:cNvCxnSpPr/>
            <p:nvPr/>
          </p:nvCxnSpPr>
          <p:spPr>
            <a:xfrm>
              <a:off x="1684392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"/>
            <p:cNvCxnSpPr/>
            <p:nvPr/>
          </p:nvCxnSpPr>
          <p:spPr>
            <a:xfrm>
              <a:off x="1687755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"/>
            <p:cNvCxnSpPr/>
            <p:nvPr/>
          </p:nvCxnSpPr>
          <p:spPr>
            <a:xfrm>
              <a:off x="1691117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"/>
            <p:cNvCxnSpPr/>
            <p:nvPr/>
          </p:nvCxnSpPr>
          <p:spPr>
            <a:xfrm>
              <a:off x="1694479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2"/>
            <p:cNvCxnSpPr/>
            <p:nvPr/>
          </p:nvCxnSpPr>
          <p:spPr>
            <a:xfrm>
              <a:off x="1697841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2"/>
            <p:cNvCxnSpPr/>
            <p:nvPr/>
          </p:nvCxnSpPr>
          <p:spPr>
            <a:xfrm>
              <a:off x="1701203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2"/>
            <p:cNvCxnSpPr/>
            <p:nvPr/>
          </p:nvCxnSpPr>
          <p:spPr>
            <a:xfrm>
              <a:off x="1704565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2"/>
            <p:cNvCxnSpPr/>
            <p:nvPr/>
          </p:nvCxnSpPr>
          <p:spPr>
            <a:xfrm>
              <a:off x="1707927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2"/>
            <p:cNvCxnSpPr/>
            <p:nvPr/>
          </p:nvCxnSpPr>
          <p:spPr>
            <a:xfrm>
              <a:off x="171128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2"/>
            <p:cNvCxnSpPr/>
            <p:nvPr/>
          </p:nvCxnSpPr>
          <p:spPr>
            <a:xfrm>
              <a:off x="1714651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2"/>
            <p:cNvCxnSpPr/>
            <p:nvPr/>
          </p:nvCxnSpPr>
          <p:spPr>
            <a:xfrm>
              <a:off x="1718013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2"/>
            <p:cNvCxnSpPr/>
            <p:nvPr/>
          </p:nvCxnSpPr>
          <p:spPr>
            <a:xfrm>
              <a:off x="1721376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"/>
            <p:cNvCxnSpPr/>
            <p:nvPr/>
          </p:nvCxnSpPr>
          <p:spPr>
            <a:xfrm>
              <a:off x="1724738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2"/>
            <p:cNvCxnSpPr/>
            <p:nvPr/>
          </p:nvCxnSpPr>
          <p:spPr>
            <a:xfrm>
              <a:off x="1728100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2"/>
            <p:cNvCxnSpPr/>
            <p:nvPr/>
          </p:nvCxnSpPr>
          <p:spPr>
            <a:xfrm>
              <a:off x="1731462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2"/>
            <p:cNvCxnSpPr/>
            <p:nvPr/>
          </p:nvCxnSpPr>
          <p:spPr>
            <a:xfrm>
              <a:off x="1734824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2"/>
            <p:cNvCxnSpPr/>
            <p:nvPr/>
          </p:nvCxnSpPr>
          <p:spPr>
            <a:xfrm>
              <a:off x="1738186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2"/>
            <p:cNvCxnSpPr/>
            <p:nvPr/>
          </p:nvCxnSpPr>
          <p:spPr>
            <a:xfrm>
              <a:off x="1741548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2"/>
            <p:cNvCxnSpPr/>
            <p:nvPr/>
          </p:nvCxnSpPr>
          <p:spPr>
            <a:xfrm>
              <a:off x="1744910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"/>
            <p:cNvCxnSpPr/>
            <p:nvPr/>
          </p:nvCxnSpPr>
          <p:spPr>
            <a:xfrm>
              <a:off x="1748272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2"/>
            <p:cNvCxnSpPr/>
            <p:nvPr/>
          </p:nvCxnSpPr>
          <p:spPr>
            <a:xfrm>
              <a:off x="1751634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2"/>
            <p:cNvCxnSpPr/>
            <p:nvPr/>
          </p:nvCxnSpPr>
          <p:spPr>
            <a:xfrm>
              <a:off x="1754997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2"/>
            <p:cNvCxnSpPr/>
            <p:nvPr/>
          </p:nvCxnSpPr>
          <p:spPr>
            <a:xfrm>
              <a:off x="1758359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2"/>
            <p:cNvCxnSpPr/>
            <p:nvPr/>
          </p:nvCxnSpPr>
          <p:spPr>
            <a:xfrm>
              <a:off x="1761721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2"/>
            <p:cNvCxnSpPr/>
            <p:nvPr/>
          </p:nvCxnSpPr>
          <p:spPr>
            <a:xfrm>
              <a:off x="1765083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2"/>
            <p:cNvCxnSpPr/>
            <p:nvPr/>
          </p:nvCxnSpPr>
          <p:spPr>
            <a:xfrm>
              <a:off x="1768445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"/>
            <p:cNvCxnSpPr/>
            <p:nvPr/>
          </p:nvCxnSpPr>
          <p:spPr>
            <a:xfrm>
              <a:off x="1771807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2"/>
            <p:cNvCxnSpPr/>
            <p:nvPr/>
          </p:nvCxnSpPr>
          <p:spPr>
            <a:xfrm>
              <a:off x="177516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"/>
            <p:cNvCxnSpPr/>
            <p:nvPr/>
          </p:nvCxnSpPr>
          <p:spPr>
            <a:xfrm>
              <a:off x="1778531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2"/>
            <p:cNvCxnSpPr/>
            <p:nvPr/>
          </p:nvCxnSpPr>
          <p:spPr>
            <a:xfrm>
              <a:off x="1781893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"/>
            <p:cNvCxnSpPr/>
            <p:nvPr/>
          </p:nvCxnSpPr>
          <p:spPr>
            <a:xfrm>
              <a:off x="1785256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"/>
            <p:cNvCxnSpPr/>
            <p:nvPr/>
          </p:nvCxnSpPr>
          <p:spPr>
            <a:xfrm>
              <a:off x="1788618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2"/>
            <p:cNvCxnSpPr/>
            <p:nvPr/>
          </p:nvCxnSpPr>
          <p:spPr>
            <a:xfrm>
              <a:off x="1791980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2"/>
            <p:cNvCxnSpPr/>
            <p:nvPr/>
          </p:nvCxnSpPr>
          <p:spPr>
            <a:xfrm>
              <a:off x="1795342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2"/>
            <p:cNvCxnSpPr/>
            <p:nvPr/>
          </p:nvCxnSpPr>
          <p:spPr>
            <a:xfrm>
              <a:off x="1798704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2"/>
            <p:cNvCxnSpPr/>
            <p:nvPr/>
          </p:nvCxnSpPr>
          <p:spPr>
            <a:xfrm>
              <a:off x="1802066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2"/>
            <p:cNvCxnSpPr/>
            <p:nvPr/>
          </p:nvCxnSpPr>
          <p:spPr>
            <a:xfrm>
              <a:off x="1805428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2"/>
            <p:cNvCxnSpPr/>
            <p:nvPr/>
          </p:nvCxnSpPr>
          <p:spPr>
            <a:xfrm>
              <a:off x="1808790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2"/>
            <p:cNvCxnSpPr/>
            <p:nvPr/>
          </p:nvCxnSpPr>
          <p:spPr>
            <a:xfrm>
              <a:off x="1812152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2"/>
            <p:cNvCxnSpPr/>
            <p:nvPr/>
          </p:nvCxnSpPr>
          <p:spPr>
            <a:xfrm>
              <a:off x="1815514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2"/>
            <p:cNvCxnSpPr/>
            <p:nvPr/>
          </p:nvCxnSpPr>
          <p:spPr>
            <a:xfrm>
              <a:off x="1818877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2"/>
            <p:cNvCxnSpPr/>
            <p:nvPr/>
          </p:nvCxnSpPr>
          <p:spPr>
            <a:xfrm>
              <a:off x="1822239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"/>
            <p:cNvCxnSpPr/>
            <p:nvPr/>
          </p:nvCxnSpPr>
          <p:spPr>
            <a:xfrm>
              <a:off x="1825601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2"/>
            <p:cNvCxnSpPr/>
            <p:nvPr/>
          </p:nvCxnSpPr>
          <p:spPr>
            <a:xfrm>
              <a:off x="1828963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2"/>
            <p:cNvCxnSpPr/>
            <p:nvPr/>
          </p:nvCxnSpPr>
          <p:spPr>
            <a:xfrm>
              <a:off x="1832325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2"/>
            <p:cNvCxnSpPr/>
            <p:nvPr/>
          </p:nvCxnSpPr>
          <p:spPr>
            <a:xfrm>
              <a:off x="1835687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2"/>
            <p:cNvCxnSpPr/>
            <p:nvPr/>
          </p:nvCxnSpPr>
          <p:spPr>
            <a:xfrm>
              <a:off x="13794175" y="-456638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2"/>
            <p:cNvCxnSpPr/>
            <p:nvPr/>
          </p:nvCxnSpPr>
          <p:spPr>
            <a:xfrm>
              <a:off x="13794175" y="-45345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2"/>
            <p:cNvCxnSpPr/>
            <p:nvPr/>
          </p:nvCxnSpPr>
          <p:spPr>
            <a:xfrm>
              <a:off x="13794175" y="-450264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2"/>
            <p:cNvCxnSpPr/>
            <p:nvPr/>
          </p:nvCxnSpPr>
          <p:spPr>
            <a:xfrm>
              <a:off x="13794175" y="-44707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2"/>
            <p:cNvCxnSpPr/>
            <p:nvPr/>
          </p:nvCxnSpPr>
          <p:spPr>
            <a:xfrm>
              <a:off x="13794175" y="-4438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2"/>
            <p:cNvCxnSpPr/>
            <p:nvPr/>
          </p:nvCxnSpPr>
          <p:spPr>
            <a:xfrm>
              <a:off x="13794175" y="-4407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2"/>
            <p:cNvCxnSpPr/>
            <p:nvPr/>
          </p:nvCxnSpPr>
          <p:spPr>
            <a:xfrm>
              <a:off x="13794175" y="-43751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2"/>
            <p:cNvCxnSpPr/>
            <p:nvPr/>
          </p:nvCxnSpPr>
          <p:spPr>
            <a:xfrm>
              <a:off x="13794175" y="-434328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2"/>
            <p:cNvCxnSpPr/>
            <p:nvPr/>
          </p:nvCxnSpPr>
          <p:spPr>
            <a:xfrm>
              <a:off x="13794175" y="-43114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2"/>
            <p:cNvCxnSpPr/>
            <p:nvPr/>
          </p:nvCxnSpPr>
          <p:spPr>
            <a:xfrm>
              <a:off x="13794175" y="-427953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2"/>
            <p:cNvCxnSpPr/>
            <p:nvPr/>
          </p:nvCxnSpPr>
          <p:spPr>
            <a:xfrm>
              <a:off x="13794175" y="-424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2"/>
            <p:cNvCxnSpPr/>
            <p:nvPr/>
          </p:nvCxnSpPr>
          <p:spPr>
            <a:xfrm>
              <a:off x="13794175" y="-4215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2"/>
            <p:cNvCxnSpPr/>
            <p:nvPr/>
          </p:nvCxnSpPr>
          <p:spPr>
            <a:xfrm>
              <a:off x="13794175" y="-41839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2"/>
            <p:cNvCxnSpPr/>
            <p:nvPr/>
          </p:nvCxnSpPr>
          <p:spPr>
            <a:xfrm>
              <a:off x="13794175" y="-41520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2"/>
            <p:cNvCxnSpPr/>
            <p:nvPr/>
          </p:nvCxnSpPr>
          <p:spPr>
            <a:xfrm>
              <a:off x="13794175" y="-41201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2"/>
            <p:cNvCxnSpPr/>
            <p:nvPr/>
          </p:nvCxnSpPr>
          <p:spPr>
            <a:xfrm>
              <a:off x="13794175" y="-40882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2"/>
            <p:cNvCxnSpPr/>
            <p:nvPr/>
          </p:nvCxnSpPr>
          <p:spPr>
            <a:xfrm>
              <a:off x="13794175" y="-40564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2"/>
            <p:cNvCxnSpPr/>
            <p:nvPr/>
          </p:nvCxnSpPr>
          <p:spPr>
            <a:xfrm>
              <a:off x="13794175" y="-40245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2"/>
            <p:cNvCxnSpPr/>
            <p:nvPr/>
          </p:nvCxnSpPr>
          <p:spPr>
            <a:xfrm>
              <a:off x="13794175" y="-39926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2"/>
            <p:cNvCxnSpPr/>
            <p:nvPr/>
          </p:nvCxnSpPr>
          <p:spPr>
            <a:xfrm>
              <a:off x="13794175" y="-39608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2"/>
            <p:cNvCxnSpPr/>
            <p:nvPr/>
          </p:nvCxnSpPr>
          <p:spPr>
            <a:xfrm>
              <a:off x="13794175" y="-39289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2"/>
            <p:cNvCxnSpPr/>
            <p:nvPr/>
          </p:nvCxnSpPr>
          <p:spPr>
            <a:xfrm>
              <a:off x="13794175" y="-38970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"/>
            <p:cNvCxnSpPr/>
            <p:nvPr/>
          </p:nvCxnSpPr>
          <p:spPr>
            <a:xfrm>
              <a:off x="13794175" y="-386519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"/>
            <p:cNvCxnSpPr/>
            <p:nvPr/>
          </p:nvCxnSpPr>
          <p:spPr>
            <a:xfrm>
              <a:off x="13794175" y="-38333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2"/>
            <p:cNvCxnSpPr/>
            <p:nvPr/>
          </p:nvCxnSpPr>
          <p:spPr>
            <a:xfrm>
              <a:off x="13794175" y="-38014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2"/>
            <p:cNvCxnSpPr/>
            <p:nvPr/>
          </p:nvCxnSpPr>
          <p:spPr>
            <a:xfrm>
              <a:off x="13794175" y="-37695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2"/>
            <p:cNvCxnSpPr/>
            <p:nvPr/>
          </p:nvCxnSpPr>
          <p:spPr>
            <a:xfrm>
              <a:off x="13794175" y="-37377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2"/>
            <p:cNvCxnSpPr/>
            <p:nvPr/>
          </p:nvCxnSpPr>
          <p:spPr>
            <a:xfrm>
              <a:off x="13794175" y="-370582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2"/>
            <p:cNvCxnSpPr/>
            <p:nvPr/>
          </p:nvCxnSpPr>
          <p:spPr>
            <a:xfrm>
              <a:off x="13794175" y="-36739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2"/>
            <p:cNvCxnSpPr/>
            <p:nvPr/>
          </p:nvCxnSpPr>
          <p:spPr>
            <a:xfrm>
              <a:off x="13794175" y="-364208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2"/>
            <p:cNvCxnSpPr/>
            <p:nvPr/>
          </p:nvCxnSpPr>
          <p:spPr>
            <a:xfrm>
              <a:off x="13794175" y="-36102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2"/>
            <p:cNvCxnSpPr/>
            <p:nvPr/>
          </p:nvCxnSpPr>
          <p:spPr>
            <a:xfrm>
              <a:off x="13794175" y="-357833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2"/>
            <p:cNvCxnSpPr/>
            <p:nvPr/>
          </p:nvCxnSpPr>
          <p:spPr>
            <a:xfrm>
              <a:off x="13794175" y="-35464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2"/>
            <p:cNvCxnSpPr/>
            <p:nvPr/>
          </p:nvCxnSpPr>
          <p:spPr>
            <a:xfrm>
              <a:off x="13794175" y="-35145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2"/>
            <p:cNvCxnSpPr/>
            <p:nvPr/>
          </p:nvCxnSpPr>
          <p:spPr>
            <a:xfrm>
              <a:off x="13794175" y="-348272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2"/>
            <p:cNvCxnSpPr/>
            <p:nvPr/>
          </p:nvCxnSpPr>
          <p:spPr>
            <a:xfrm>
              <a:off x="13794175" y="-34508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2"/>
            <p:cNvCxnSpPr/>
            <p:nvPr/>
          </p:nvCxnSpPr>
          <p:spPr>
            <a:xfrm>
              <a:off x="13794175" y="-34189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2"/>
            <p:cNvCxnSpPr/>
            <p:nvPr/>
          </p:nvCxnSpPr>
          <p:spPr>
            <a:xfrm>
              <a:off x="13794175" y="-33871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2"/>
            <p:cNvCxnSpPr/>
            <p:nvPr/>
          </p:nvCxnSpPr>
          <p:spPr>
            <a:xfrm>
              <a:off x="13794175" y="-335523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2"/>
            <p:cNvCxnSpPr/>
            <p:nvPr/>
          </p:nvCxnSpPr>
          <p:spPr>
            <a:xfrm>
              <a:off x="13794175" y="-33233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2"/>
            <p:cNvCxnSpPr/>
            <p:nvPr/>
          </p:nvCxnSpPr>
          <p:spPr>
            <a:xfrm>
              <a:off x="13794175" y="-329148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2"/>
            <p:cNvCxnSpPr/>
            <p:nvPr/>
          </p:nvCxnSpPr>
          <p:spPr>
            <a:xfrm>
              <a:off x="13794175" y="-325961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2"/>
            <p:cNvCxnSpPr/>
            <p:nvPr/>
          </p:nvCxnSpPr>
          <p:spPr>
            <a:xfrm>
              <a:off x="13794175" y="-322774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2"/>
            <p:cNvCxnSpPr/>
            <p:nvPr/>
          </p:nvCxnSpPr>
          <p:spPr>
            <a:xfrm>
              <a:off x="13794175" y="-31958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2"/>
            <p:cNvCxnSpPr/>
            <p:nvPr/>
          </p:nvCxnSpPr>
          <p:spPr>
            <a:xfrm>
              <a:off x="13794175" y="-31639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"/>
            <p:cNvCxnSpPr/>
            <p:nvPr/>
          </p:nvCxnSpPr>
          <p:spPr>
            <a:xfrm>
              <a:off x="13794175" y="-31321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"/>
            <p:cNvCxnSpPr/>
            <p:nvPr/>
          </p:nvCxnSpPr>
          <p:spPr>
            <a:xfrm>
              <a:off x="13794175" y="-31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2"/>
            <p:cNvCxnSpPr/>
            <p:nvPr/>
          </p:nvCxnSpPr>
          <p:spPr>
            <a:xfrm>
              <a:off x="13794175" y="-306837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2"/>
            <p:cNvCxnSpPr/>
            <p:nvPr/>
          </p:nvCxnSpPr>
          <p:spPr>
            <a:xfrm>
              <a:off x="13794175" y="-30365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2"/>
            <p:cNvCxnSpPr/>
            <p:nvPr/>
          </p:nvCxnSpPr>
          <p:spPr>
            <a:xfrm>
              <a:off x="13794175" y="-300463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2"/>
            <p:cNvCxnSpPr/>
            <p:nvPr/>
          </p:nvCxnSpPr>
          <p:spPr>
            <a:xfrm>
              <a:off x="13794175" y="-29727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2"/>
            <p:cNvCxnSpPr/>
            <p:nvPr/>
          </p:nvCxnSpPr>
          <p:spPr>
            <a:xfrm>
              <a:off x="13794175" y="-294088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2"/>
            <p:cNvCxnSpPr/>
            <p:nvPr/>
          </p:nvCxnSpPr>
          <p:spPr>
            <a:xfrm>
              <a:off x="13794175" y="-29090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2"/>
            <p:cNvCxnSpPr/>
            <p:nvPr/>
          </p:nvCxnSpPr>
          <p:spPr>
            <a:xfrm>
              <a:off x="13794175" y="-2877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2"/>
            <p:cNvCxnSpPr/>
            <p:nvPr/>
          </p:nvCxnSpPr>
          <p:spPr>
            <a:xfrm>
              <a:off x="13794175" y="-28444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2"/>
            <p:cNvCxnSpPr/>
            <p:nvPr/>
          </p:nvCxnSpPr>
          <p:spPr>
            <a:xfrm>
              <a:off x="13794175" y="-28125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2"/>
            <p:cNvCxnSpPr/>
            <p:nvPr/>
          </p:nvCxnSpPr>
          <p:spPr>
            <a:xfrm>
              <a:off x="13794175" y="-27806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2"/>
            <p:cNvCxnSpPr/>
            <p:nvPr/>
          </p:nvCxnSpPr>
          <p:spPr>
            <a:xfrm>
              <a:off x="13794175" y="-27487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2"/>
            <p:cNvCxnSpPr/>
            <p:nvPr/>
          </p:nvCxnSpPr>
          <p:spPr>
            <a:xfrm>
              <a:off x="13794175" y="-27169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2"/>
            <p:cNvCxnSpPr/>
            <p:nvPr/>
          </p:nvCxnSpPr>
          <p:spPr>
            <a:xfrm>
              <a:off x="13794175" y="-26850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2"/>
            <p:cNvCxnSpPr/>
            <p:nvPr/>
          </p:nvCxnSpPr>
          <p:spPr>
            <a:xfrm>
              <a:off x="13794175" y="-265318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2"/>
            <p:cNvCxnSpPr/>
            <p:nvPr/>
          </p:nvCxnSpPr>
          <p:spPr>
            <a:xfrm>
              <a:off x="13794175" y="-26213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2"/>
            <p:cNvCxnSpPr/>
            <p:nvPr/>
          </p:nvCxnSpPr>
          <p:spPr>
            <a:xfrm>
              <a:off x="13794175" y="-258943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2"/>
            <p:cNvCxnSpPr/>
            <p:nvPr/>
          </p:nvCxnSpPr>
          <p:spPr>
            <a:xfrm>
              <a:off x="13794175" y="-25575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2"/>
            <p:cNvCxnSpPr/>
            <p:nvPr/>
          </p:nvCxnSpPr>
          <p:spPr>
            <a:xfrm>
              <a:off x="13794175" y="-25256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2"/>
            <p:cNvCxnSpPr/>
            <p:nvPr/>
          </p:nvCxnSpPr>
          <p:spPr>
            <a:xfrm>
              <a:off x="13794175" y="-24938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2"/>
            <p:cNvCxnSpPr/>
            <p:nvPr/>
          </p:nvCxnSpPr>
          <p:spPr>
            <a:xfrm>
              <a:off x="13794175" y="-24619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2"/>
            <p:cNvCxnSpPr/>
            <p:nvPr/>
          </p:nvCxnSpPr>
          <p:spPr>
            <a:xfrm>
              <a:off x="13794175" y="-24300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2"/>
            <p:cNvCxnSpPr/>
            <p:nvPr/>
          </p:nvCxnSpPr>
          <p:spPr>
            <a:xfrm>
              <a:off x="13794175" y="-23982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"/>
            <p:cNvCxnSpPr/>
            <p:nvPr/>
          </p:nvCxnSpPr>
          <p:spPr>
            <a:xfrm>
              <a:off x="13794175" y="-236632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"/>
            <p:cNvCxnSpPr/>
            <p:nvPr/>
          </p:nvCxnSpPr>
          <p:spPr>
            <a:xfrm>
              <a:off x="13794175" y="-23344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2"/>
            <p:cNvCxnSpPr/>
            <p:nvPr/>
          </p:nvCxnSpPr>
          <p:spPr>
            <a:xfrm>
              <a:off x="13794175" y="-230258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2"/>
            <p:cNvCxnSpPr/>
            <p:nvPr/>
          </p:nvCxnSpPr>
          <p:spPr>
            <a:xfrm>
              <a:off x="13794175" y="-22707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2"/>
            <p:cNvCxnSpPr/>
            <p:nvPr/>
          </p:nvCxnSpPr>
          <p:spPr>
            <a:xfrm>
              <a:off x="13794175" y="-22388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2"/>
            <p:cNvCxnSpPr/>
            <p:nvPr/>
          </p:nvCxnSpPr>
          <p:spPr>
            <a:xfrm>
              <a:off x="13794175" y="-22069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2"/>
            <p:cNvCxnSpPr/>
            <p:nvPr/>
          </p:nvCxnSpPr>
          <p:spPr>
            <a:xfrm>
              <a:off x="13794175" y="-21750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2"/>
            <p:cNvCxnSpPr/>
            <p:nvPr/>
          </p:nvCxnSpPr>
          <p:spPr>
            <a:xfrm>
              <a:off x="13794175" y="-214322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2"/>
            <p:cNvCxnSpPr/>
            <p:nvPr/>
          </p:nvCxnSpPr>
          <p:spPr>
            <a:xfrm>
              <a:off x="13794175" y="-21113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2"/>
            <p:cNvCxnSpPr/>
            <p:nvPr/>
          </p:nvCxnSpPr>
          <p:spPr>
            <a:xfrm>
              <a:off x="13794175" y="-20794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2"/>
            <p:cNvCxnSpPr/>
            <p:nvPr/>
          </p:nvCxnSpPr>
          <p:spPr>
            <a:xfrm>
              <a:off x="13794175" y="-20476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2"/>
            <p:cNvCxnSpPr/>
            <p:nvPr/>
          </p:nvCxnSpPr>
          <p:spPr>
            <a:xfrm>
              <a:off x="13794175" y="-201573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2"/>
            <p:cNvCxnSpPr/>
            <p:nvPr/>
          </p:nvCxnSpPr>
          <p:spPr>
            <a:xfrm>
              <a:off x="13794175" y="-19838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2"/>
            <p:cNvCxnSpPr/>
            <p:nvPr/>
          </p:nvCxnSpPr>
          <p:spPr>
            <a:xfrm>
              <a:off x="13794175" y="-195198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2"/>
            <p:cNvCxnSpPr/>
            <p:nvPr/>
          </p:nvCxnSpPr>
          <p:spPr>
            <a:xfrm>
              <a:off x="13794175" y="-192011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2"/>
            <p:cNvCxnSpPr/>
            <p:nvPr/>
          </p:nvCxnSpPr>
          <p:spPr>
            <a:xfrm>
              <a:off x="13794175" y="-18882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2"/>
            <p:cNvCxnSpPr/>
            <p:nvPr/>
          </p:nvCxnSpPr>
          <p:spPr>
            <a:xfrm>
              <a:off x="13794175" y="-18563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2"/>
            <p:cNvCxnSpPr/>
            <p:nvPr/>
          </p:nvCxnSpPr>
          <p:spPr>
            <a:xfrm>
              <a:off x="13794175" y="-18244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2"/>
            <p:cNvCxnSpPr/>
            <p:nvPr/>
          </p:nvCxnSpPr>
          <p:spPr>
            <a:xfrm>
              <a:off x="13794175" y="-17926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2"/>
            <p:cNvCxnSpPr/>
            <p:nvPr/>
          </p:nvCxnSpPr>
          <p:spPr>
            <a:xfrm>
              <a:off x="13794175" y="-17607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2"/>
            <p:cNvCxnSpPr/>
            <p:nvPr/>
          </p:nvCxnSpPr>
          <p:spPr>
            <a:xfrm>
              <a:off x="13794175" y="-172887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2"/>
            <p:cNvCxnSpPr/>
            <p:nvPr/>
          </p:nvCxnSpPr>
          <p:spPr>
            <a:xfrm>
              <a:off x="13794175" y="-16970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2"/>
            <p:cNvCxnSpPr/>
            <p:nvPr/>
          </p:nvCxnSpPr>
          <p:spPr>
            <a:xfrm>
              <a:off x="13794175" y="-166513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2"/>
            <p:cNvCxnSpPr/>
            <p:nvPr/>
          </p:nvCxnSpPr>
          <p:spPr>
            <a:xfrm>
              <a:off x="13794175" y="-16332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2"/>
            <p:cNvCxnSpPr/>
            <p:nvPr/>
          </p:nvCxnSpPr>
          <p:spPr>
            <a:xfrm>
              <a:off x="13794175" y="-16013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2"/>
            <p:cNvCxnSpPr/>
            <p:nvPr/>
          </p:nvCxnSpPr>
          <p:spPr>
            <a:xfrm>
              <a:off x="13794175" y="-15695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2"/>
            <p:cNvCxnSpPr/>
            <p:nvPr/>
          </p:nvCxnSpPr>
          <p:spPr>
            <a:xfrm>
              <a:off x="13794175" y="-15376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"/>
            <p:cNvCxnSpPr/>
            <p:nvPr/>
          </p:nvCxnSpPr>
          <p:spPr>
            <a:xfrm>
              <a:off x="13794175" y="-15057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"/>
            <p:cNvCxnSpPr/>
            <p:nvPr/>
          </p:nvCxnSpPr>
          <p:spPr>
            <a:xfrm>
              <a:off x="13794175" y="-1473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"/>
            <p:cNvCxnSpPr/>
            <p:nvPr/>
          </p:nvCxnSpPr>
          <p:spPr>
            <a:xfrm>
              <a:off x="13794175" y="-1442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"/>
            <p:cNvCxnSpPr/>
            <p:nvPr/>
          </p:nvCxnSpPr>
          <p:spPr>
            <a:xfrm>
              <a:off x="13794175" y="-14101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2"/>
            <p:cNvCxnSpPr/>
            <p:nvPr/>
          </p:nvCxnSpPr>
          <p:spPr>
            <a:xfrm>
              <a:off x="13794175" y="-137827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2"/>
            <p:cNvCxnSpPr/>
            <p:nvPr/>
          </p:nvCxnSpPr>
          <p:spPr>
            <a:xfrm>
              <a:off x="13794175" y="-13464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2"/>
            <p:cNvCxnSpPr/>
            <p:nvPr/>
          </p:nvCxnSpPr>
          <p:spPr>
            <a:xfrm>
              <a:off x="13794175" y="-131453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2"/>
            <p:cNvCxnSpPr/>
            <p:nvPr/>
          </p:nvCxnSpPr>
          <p:spPr>
            <a:xfrm>
              <a:off x="13794175" y="-1282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2"/>
            <p:cNvCxnSpPr/>
            <p:nvPr/>
          </p:nvCxnSpPr>
          <p:spPr>
            <a:xfrm>
              <a:off x="13794175" y="-125078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2"/>
            <p:cNvCxnSpPr/>
            <p:nvPr/>
          </p:nvCxnSpPr>
          <p:spPr>
            <a:xfrm>
              <a:off x="13794175" y="-12189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2"/>
            <p:cNvCxnSpPr/>
            <p:nvPr/>
          </p:nvCxnSpPr>
          <p:spPr>
            <a:xfrm>
              <a:off x="13794175" y="-11870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2"/>
            <p:cNvCxnSpPr/>
            <p:nvPr/>
          </p:nvCxnSpPr>
          <p:spPr>
            <a:xfrm>
              <a:off x="13794175" y="-11551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2"/>
            <p:cNvCxnSpPr/>
            <p:nvPr/>
          </p:nvCxnSpPr>
          <p:spPr>
            <a:xfrm>
              <a:off x="13794175" y="-11224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2"/>
            <p:cNvCxnSpPr/>
            <p:nvPr/>
          </p:nvCxnSpPr>
          <p:spPr>
            <a:xfrm>
              <a:off x="13794175" y="-109057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2"/>
            <p:cNvCxnSpPr/>
            <p:nvPr/>
          </p:nvCxnSpPr>
          <p:spPr>
            <a:xfrm>
              <a:off x="13794175" y="-10587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2"/>
            <p:cNvCxnSpPr/>
            <p:nvPr/>
          </p:nvCxnSpPr>
          <p:spPr>
            <a:xfrm>
              <a:off x="13794175" y="-102682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2"/>
            <p:cNvCxnSpPr/>
            <p:nvPr/>
          </p:nvCxnSpPr>
          <p:spPr>
            <a:xfrm>
              <a:off x="13794175" y="-9949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2"/>
            <p:cNvCxnSpPr/>
            <p:nvPr/>
          </p:nvCxnSpPr>
          <p:spPr>
            <a:xfrm>
              <a:off x="13794175" y="-96308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2"/>
            <p:cNvCxnSpPr/>
            <p:nvPr/>
          </p:nvCxnSpPr>
          <p:spPr>
            <a:xfrm>
              <a:off x="13794175" y="-9312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2"/>
            <p:cNvCxnSpPr/>
            <p:nvPr/>
          </p:nvCxnSpPr>
          <p:spPr>
            <a:xfrm>
              <a:off x="13794175" y="-8993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2"/>
            <p:cNvCxnSpPr/>
            <p:nvPr/>
          </p:nvCxnSpPr>
          <p:spPr>
            <a:xfrm>
              <a:off x="13794175" y="-86746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2"/>
            <p:cNvCxnSpPr/>
            <p:nvPr/>
          </p:nvCxnSpPr>
          <p:spPr>
            <a:xfrm>
              <a:off x="13794175" y="-8355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2"/>
            <p:cNvCxnSpPr/>
            <p:nvPr/>
          </p:nvCxnSpPr>
          <p:spPr>
            <a:xfrm>
              <a:off x="13794175" y="-80372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"/>
            <p:cNvCxnSpPr/>
            <p:nvPr/>
          </p:nvCxnSpPr>
          <p:spPr>
            <a:xfrm>
              <a:off x="13794175" y="-7718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"/>
            <p:cNvCxnSpPr/>
            <p:nvPr/>
          </p:nvCxnSpPr>
          <p:spPr>
            <a:xfrm>
              <a:off x="13794175" y="-7399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"/>
            <p:cNvCxnSpPr/>
            <p:nvPr/>
          </p:nvCxnSpPr>
          <p:spPr>
            <a:xfrm>
              <a:off x="13794175" y="-7081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"/>
            <p:cNvCxnSpPr/>
            <p:nvPr/>
          </p:nvCxnSpPr>
          <p:spPr>
            <a:xfrm>
              <a:off x="13794175" y="-67623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"/>
            <p:cNvCxnSpPr/>
            <p:nvPr/>
          </p:nvCxnSpPr>
          <p:spPr>
            <a:xfrm>
              <a:off x="13794175" y="-6443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2"/>
            <p:cNvCxnSpPr/>
            <p:nvPr/>
          </p:nvCxnSpPr>
          <p:spPr>
            <a:xfrm>
              <a:off x="13794175" y="-61248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2"/>
            <p:cNvCxnSpPr/>
            <p:nvPr/>
          </p:nvCxnSpPr>
          <p:spPr>
            <a:xfrm>
              <a:off x="13794175" y="-580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"/>
            <p:cNvCxnSpPr/>
            <p:nvPr/>
          </p:nvCxnSpPr>
          <p:spPr>
            <a:xfrm>
              <a:off x="13794175" y="-5487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"/>
            <p:cNvCxnSpPr/>
            <p:nvPr/>
          </p:nvCxnSpPr>
          <p:spPr>
            <a:xfrm>
              <a:off x="13794175" y="-51686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"/>
            <p:cNvCxnSpPr/>
            <p:nvPr/>
          </p:nvCxnSpPr>
          <p:spPr>
            <a:xfrm>
              <a:off x="13794175" y="-4849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"/>
            <p:cNvCxnSpPr/>
            <p:nvPr/>
          </p:nvCxnSpPr>
          <p:spPr>
            <a:xfrm>
              <a:off x="13794175" y="-45312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"/>
            <p:cNvCxnSpPr/>
            <p:nvPr/>
          </p:nvCxnSpPr>
          <p:spPr>
            <a:xfrm>
              <a:off x="13794175" y="-421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"/>
            <p:cNvCxnSpPr/>
            <p:nvPr/>
          </p:nvCxnSpPr>
          <p:spPr>
            <a:xfrm>
              <a:off x="13794175" y="-38937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"/>
            <p:cNvCxnSpPr/>
            <p:nvPr/>
          </p:nvCxnSpPr>
          <p:spPr>
            <a:xfrm>
              <a:off x="13794175" y="-3575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"/>
            <p:cNvCxnSpPr/>
            <p:nvPr/>
          </p:nvCxnSpPr>
          <p:spPr>
            <a:xfrm>
              <a:off x="13794175" y="-32563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"/>
            <p:cNvCxnSpPr/>
            <p:nvPr/>
          </p:nvCxnSpPr>
          <p:spPr>
            <a:xfrm>
              <a:off x="13794175" y="-2937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"/>
            <p:cNvCxnSpPr/>
            <p:nvPr/>
          </p:nvCxnSpPr>
          <p:spPr>
            <a:xfrm>
              <a:off x="13794175" y="-2618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2"/>
            <p:cNvCxnSpPr/>
            <p:nvPr/>
          </p:nvCxnSpPr>
          <p:spPr>
            <a:xfrm>
              <a:off x="13794175" y="-23001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2"/>
            <p:cNvCxnSpPr/>
            <p:nvPr/>
          </p:nvCxnSpPr>
          <p:spPr>
            <a:xfrm>
              <a:off x="13794175" y="-198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2"/>
            <p:cNvCxnSpPr/>
            <p:nvPr/>
          </p:nvCxnSpPr>
          <p:spPr>
            <a:xfrm>
              <a:off x="13794175" y="-16626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2"/>
            <p:cNvCxnSpPr/>
            <p:nvPr/>
          </p:nvCxnSpPr>
          <p:spPr>
            <a:xfrm>
              <a:off x="13794175" y="-1343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2"/>
            <p:cNvCxnSpPr/>
            <p:nvPr/>
          </p:nvCxnSpPr>
          <p:spPr>
            <a:xfrm>
              <a:off x="13794175" y="-10252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2"/>
            <p:cNvCxnSpPr/>
            <p:nvPr/>
          </p:nvCxnSpPr>
          <p:spPr>
            <a:xfrm>
              <a:off x="13794175" y="-706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2"/>
            <p:cNvCxnSpPr/>
            <p:nvPr/>
          </p:nvCxnSpPr>
          <p:spPr>
            <a:xfrm>
              <a:off x="13794175" y="-3877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2"/>
            <p:cNvCxnSpPr/>
            <p:nvPr/>
          </p:nvCxnSpPr>
          <p:spPr>
            <a:xfrm>
              <a:off x="13794175" y="-69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2"/>
            <p:cNvCxnSpPr/>
            <p:nvPr/>
          </p:nvCxnSpPr>
          <p:spPr>
            <a:xfrm>
              <a:off x="13794175" y="249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2"/>
            <p:cNvCxnSpPr/>
            <p:nvPr/>
          </p:nvCxnSpPr>
          <p:spPr>
            <a:xfrm>
              <a:off x="13794175" y="5683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"/>
            <p:cNvCxnSpPr/>
            <p:nvPr/>
          </p:nvCxnSpPr>
          <p:spPr>
            <a:xfrm>
              <a:off x="13794175" y="887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"/>
            <p:cNvCxnSpPr/>
            <p:nvPr/>
          </p:nvCxnSpPr>
          <p:spPr>
            <a:xfrm>
              <a:off x="13794175" y="12058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"/>
            <p:cNvCxnSpPr/>
            <p:nvPr/>
          </p:nvCxnSpPr>
          <p:spPr>
            <a:xfrm>
              <a:off x="13794175" y="1524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"/>
            <p:cNvCxnSpPr/>
            <p:nvPr/>
          </p:nvCxnSpPr>
          <p:spPr>
            <a:xfrm>
              <a:off x="13794175" y="18432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2"/>
            <p:cNvCxnSpPr/>
            <p:nvPr/>
          </p:nvCxnSpPr>
          <p:spPr>
            <a:xfrm>
              <a:off x="13794175" y="2162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2"/>
            <p:cNvCxnSpPr/>
            <p:nvPr/>
          </p:nvCxnSpPr>
          <p:spPr>
            <a:xfrm>
              <a:off x="13794175" y="2480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2"/>
            <p:cNvCxnSpPr/>
            <p:nvPr/>
          </p:nvCxnSpPr>
          <p:spPr>
            <a:xfrm>
              <a:off x="13794175" y="2799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2"/>
            <p:cNvCxnSpPr/>
            <p:nvPr/>
          </p:nvCxnSpPr>
          <p:spPr>
            <a:xfrm>
              <a:off x="13794175" y="3118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2"/>
            <p:cNvCxnSpPr/>
            <p:nvPr/>
          </p:nvCxnSpPr>
          <p:spPr>
            <a:xfrm>
              <a:off x="13794175" y="3436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2"/>
            <p:cNvCxnSpPr/>
            <p:nvPr/>
          </p:nvCxnSpPr>
          <p:spPr>
            <a:xfrm>
              <a:off x="13794175" y="3755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2"/>
            <p:cNvCxnSpPr/>
            <p:nvPr/>
          </p:nvCxnSpPr>
          <p:spPr>
            <a:xfrm>
              <a:off x="13794175" y="4074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2"/>
            <p:cNvCxnSpPr/>
            <p:nvPr/>
          </p:nvCxnSpPr>
          <p:spPr>
            <a:xfrm>
              <a:off x="13794175" y="4393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2"/>
            <p:cNvCxnSpPr/>
            <p:nvPr/>
          </p:nvCxnSpPr>
          <p:spPr>
            <a:xfrm>
              <a:off x="13794175" y="4711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2"/>
            <p:cNvCxnSpPr/>
            <p:nvPr/>
          </p:nvCxnSpPr>
          <p:spPr>
            <a:xfrm>
              <a:off x="13794175" y="5030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2"/>
            <p:cNvCxnSpPr/>
            <p:nvPr/>
          </p:nvCxnSpPr>
          <p:spPr>
            <a:xfrm>
              <a:off x="13794175" y="5349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2"/>
            <p:cNvCxnSpPr/>
            <p:nvPr/>
          </p:nvCxnSpPr>
          <p:spPr>
            <a:xfrm>
              <a:off x="13794175" y="5667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4" name="Google Shape;444;p2"/>
          <p:cNvSpPr txBox="1">
            <a:spLocks noGrp="1"/>
          </p:cNvSpPr>
          <p:nvPr>
            <p:ph type="ctrTitle"/>
          </p:nvPr>
        </p:nvSpPr>
        <p:spPr>
          <a:xfrm>
            <a:off x="714300" y="772875"/>
            <a:ext cx="77154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5" name="Google Shape;445;p2"/>
          <p:cNvSpPr txBox="1">
            <a:spLocks noGrp="1"/>
          </p:cNvSpPr>
          <p:nvPr>
            <p:ph type="subTitle" idx="1"/>
          </p:nvPr>
        </p:nvSpPr>
        <p:spPr>
          <a:xfrm>
            <a:off x="2361075" y="4006590"/>
            <a:ext cx="4421700" cy="337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46" name="Google Shape;446;p2"/>
          <p:cNvGrpSpPr/>
          <p:nvPr/>
        </p:nvGrpSpPr>
        <p:grpSpPr>
          <a:xfrm rot="-1799781">
            <a:off x="1447944" y="566408"/>
            <a:ext cx="915149" cy="492628"/>
            <a:chOff x="-1654688" y="1521350"/>
            <a:chExt cx="1194892" cy="643287"/>
          </a:xfrm>
        </p:grpSpPr>
        <p:sp>
          <p:nvSpPr>
            <p:cNvPr id="447" name="Google Shape;447;p2"/>
            <p:cNvSpPr/>
            <p:nvPr/>
          </p:nvSpPr>
          <p:spPr>
            <a:xfrm>
              <a:off x="-1619125" y="178682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8" name="Google Shape;448;p2"/>
            <p:cNvSpPr/>
            <p:nvPr/>
          </p:nvSpPr>
          <p:spPr>
            <a:xfrm rot="2700000">
              <a:off x="-1403800" y="166920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9" name="Google Shape;449;p2"/>
            <p:cNvSpPr/>
            <p:nvPr/>
          </p:nvSpPr>
          <p:spPr>
            <a:xfrm flipH="1">
              <a:off x="-683600" y="178682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" name="Google Shape;450;p2"/>
            <p:cNvSpPr/>
            <p:nvPr/>
          </p:nvSpPr>
          <p:spPr>
            <a:xfrm rot="-2700000" flipH="1">
              <a:off x="-882449" y="163602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" name="Google Shape;451;p2"/>
            <p:cNvSpPr/>
            <p:nvPr/>
          </p:nvSpPr>
          <p:spPr>
            <a:xfrm>
              <a:off x="-1088425" y="1521350"/>
              <a:ext cx="19900" cy="165900"/>
            </a:xfrm>
            <a:custGeom>
              <a:avLst/>
              <a:gdLst/>
              <a:ahLst/>
              <a:cxnLst/>
              <a:rect l="l" t="t" r="r" b="b"/>
              <a:pathLst>
                <a:path w="796" h="6636" extrusionOk="0">
                  <a:moveTo>
                    <a:pt x="796" y="6636"/>
                  </a:moveTo>
                  <a:cubicBezTo>
                    <a:pt x="796" y="4408"/>
                    <a:pt x="0" y="2228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2" name="Google Shape;452;p2"/>
            <p:cNvSpPr/>
            <p:nvPr/>
          </p:nvSpPr>
          <p:spPr>
            <a:xfrm rot="-2700000">
              <a:off x="-1656500" y="204700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3" name="Google Shape;453;p2"/>
            <p:cNvSpPr/>
            <p:nvPr/>
          </p:nvSpPr>
          <p:spPr>
            <a:xfrm rot="1800044" flipH="1">
              <a:off x="-637371" y="2007199"/>
              <a:ext cx="172546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454" name="Google Shape;454;p2"/>
          <p:cNvCxnSpPr>
            <a:endCxn id="455" idx="1"/>
          </p:cNvCxnSpPr>
          <p:nvPr/>
        </p:nvCxnSpPr>
        <p:spPr>
          <a:xfrm>
            <a:off x="100" y="251250"/>
            <a:ext cx="80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"/>
          <p:cNvSpPr txBox="1"/>
          <p:nvPr/>
        </p:nvSpPr>
        <p:spPr>
          <a:xfrm>
            <a:off x="8013400" y="105300"/>
            <a:ext cx="8664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Workshop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456" name="Google Shape;456;p2"/>
          <p:cNvCxnSpPr>
            <a:endCxn id="457" idx="1"/>
          </p:cNvCxnSpPr>
          <p:nvPr/>
        </p:nvCxnSpPr>
        <p:spPr>
          <a:xfrm rot="10800000">
            <a:off x="1207150" y="4895300"/>
            <a:ext cx="796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2"/>
          <p:cNvSpPr txBox="1"/>
          <p:nvPr/>
        </p:nvSpPr>
        <p:spPr>
          <a:xfrm flipH="1">
            <a:off x="292150" y="4749350"/>
            <a:ext cx="9150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Leadership</a:t>
            </a: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3"/>
          <p:cNvGrpSpPr/>
          <p:nvPr/>
        </p:nvGrpSpPr>
        <p:grpSpPr>
          <a:xfrm>
            <a:off x="-75" y="4475"/>
            <a:ext cx="9144000" cy="5143405"/>
            <a:chOff x="9222175" y="4475"/>
            <a:chExt cx="9144000" cy="5143405"/>
          </a:xfrm>
        </p:grpSpPr>
        <p:cxnSp>
          <p:nvCxnSpPr>
            <p:cNvPr id="460" name="Google Shape;460;p3"/>
            <p:cNvCxnSpPr/>
            <p:nvPr/>
          </p:nvCxnSpPr>
          <p:spPr>
            <a:xfrm>
              <a:off x="924557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3"/>
            <p:cNvCxnSpPr/>
            <p:nvPr/>
          </p:nvCxnSpPr>
          <p:spPr>
            <a:xfrm>
              <a:off x="927919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3"/>
            <p:cNvCxnSpPr/>
            <p:nvPr/>
          </p:nvCxnSpPr>
          <p:spPr>
            <a:xfrm>
              <a:off x="931281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3"/>
            <p:cNvCxnSpPr/>
            <p:nvPr/>
          </p:nvCxnSpPr>
          <p:spPr>
            <a:xfrm>
              <a:off x="934643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3"/>
            <p:cNvCxnSpPr/>
            <p:nvPr/>
          </p:nvCxnSpPr>
          <p:spPr>
            <a:xfrm>
              <a:off x="938005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3"/>
            <p:cNvCxnSpPr/>
            <p:nvPr/>
          </p:nvCxnSpPr>
          <p:spPr>
            <a:xfrm>
              <a:off x="941368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3"/>
            <p:cNvCxnSpPr/>
            <p:nvPr/>
          </p:nvCxnSpPr>
          <p:spPr>
            <a:xfrm>
              <a:off x="944730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"/>
            <p:cNvCxnSpPr/>
            <p:nvPr/>
          </p:nvCxnSpPr>
          <p:spPr>
            <a:xfrm>
              <a:off x="948092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"/>
            <p:cNvCxnSpPr/>
            <p:nvPr/>
          </p:nvCxnSpPr>
          <p:spPr>
            <a:xfrm>
              <a:off x="951454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"/>
            <p:cNvCxnSpPr/>
            <p:nvPr/>
          </p:nvCxnSpPr>
          <p:spPr>
            <a:xfrm>
              <a:off x="954816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3"/>
            <p:cNvCxnSpPr/>
            <p:nvPr/>
          </p:nvCxnSpPr>
          <p:spPr>
            <a:xfrm>
              <a:off x="958178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3"/>
            <p:cNvCxnSpPr/>
            <p:nvPr/>
          </p:nvCxnSpPr>
          <p:spPr>
            <a:xfrm>
              <a:off x="961540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3"/>
            <p:cNvCxnSpPr/>
            <p:nvPr/>
          </p:nvCxnSpPr>
          <p:spPr>
            <a:xfrm>
              <a:off x="964902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3"/>
            <p:cNvCxnSpPr/>
            <p:nvPr/>
          </p:nvCxnSpPr>
          <p:spPr>
            <a:xfrm>
              <a:off x="968264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3"/>
            <p:cNvCxnSpPr/>
            <p:nvPr/>
          </p:nvCxnSpPr>
          <p:spPr>
            <a:xfrm>
              <a:off x="971626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3"/>
            <p:cNvCxnSpPr/>
            <p:nvPr/>
          </p:nvCxnSpPr>
          <p:spPr>
            <a:xfrm>
              <a:off x="974989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3"/>
            <p:cNvCxnSpPr/>
            <p:nvPr/>
          </p:nvCxnSpPr>
          <p:spPr>
            <a:xfrm>
              <a:off x="978351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3"/>
            <p:cNvCxnSpPr/>
            <p:nvPr/>
          </p:nvCxnSpPr>
          <p:spPr>
            <a:xfrm>
              <a:off x="98171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3"/>
            <p:cNvCxnSpPr/>
            <p:nvPr/>
          </p:nvCxnSpPr>
          <p:spPr>
            <a:xfrm>
              <a:off x="98507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3"/>
            <p:cNvCxnSpPr/>
            <p:nvPr/>
          </p:nvCxnSpPr>
          <p:spPr>
            <a:xfrm>
              <a:off x="988437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3"/>
            <p:cNvCxnSpPr/>
            <p:nvPr/>
          </p:nvCxnSpPr>
          <p:spPr>
            <a:xfrm>
              <a:off x="991799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3"/>
            <p:cNvCxnSpPr/>
            <p:nvPr/>
          </p:nvCxnSpPr>
          <p:spPr>
            <a:xfrm>
              <a:off x="995161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3"/>
            <p:cNvCxnSpPr/>
            <p:nvPr/>
          </p:nvCxnSpPr>
          <p:spPr>
            <a:xfrm>
              <a:off x="998523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3"/>
            <p:cNvCxnSpPr/>
            <p:nvPr/>
          </p:nvCxnSpPr>
          <p:spPr>
            <a:xfrm>
              <a:off x="1001885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3"/>
            <p:cNvCxnSpPr/>
            <p:nvPr/>
          </p:nvCxnSpPr>
          <p:spPr>
            <a:xfrm>
              <a:off x="1005248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3"/>
            <p:cNvCxnSpPr/>
            <p:nvPr/>
          </p:nvCxnSpPr>
          <p:spPr>
            <a:xfrm>
              <a:off x="1008610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3"/>
            <p:cNvCxnSpPr/>
            <p:nvPr/>
          </p:nvCxnSpPr>
          <p:spPr>
            <a:xfrm>
              <a:off x="1011972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3"/>
            <p:cNvCxnSpPr/>
            <p:nvPr/>
          </p:nvCxnSpPr>
          <p:spPr>
            <a:xfrm>
              <a:off x="1015334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3"/>
            <p:cNvCxnSpPr/>
            <p:nvPr/>
          </p:nvCxnSpPr>
          <p:spPr>
            <a:xfrm>
              <a:off x="1018696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3"/>
            <p:cNvCxnSpPr/>
            <p:nvPr/>
          </p:nvCxnSpPr>
          <p:spPr>
            <a:xfrm>
              <a:off x="1022058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3"/>
            <p:cNvCxnSpPr/>
            <p:nvPr/>
          </p:nvCxnSpPr>
          <p:spPr>
            <a:xfrm>
              <a:off x="1025420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3"/>
            <p:cNvCxnSpPr/>
            <p:nvPr/>
          </p:nvCxnSpPr>
          <p:spPr>
            <a:xfrm>
              <a:off x="1028782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3"/>
            <p:cNvCxnSpPr/>
            <p:nvPr/>
          </p:nvCxnSpPr>
          <p:spPr>
            <a:xfrm>
              <a:off x="1032144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3"/>
            <p:cNvCxnSpPr/>
            <p:nvPr/>
          </p:nvCxnSpPr>
          <p:spPr>
            <a:xfrm>
              <a:off x="1035506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3"/>
            <p:cNvCxnSpPr/>
            <p:nvPr/>
          </p:nvCxnSpPr>
          <p:spPr>
            <a:xfrm>
              <a:off x="1038869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3"/>
            <p:cNvCxnSpPr/>
            <p:nvPr/>
          </p:nvCxnSpPr>
          <p:spPr>
            <a:xfrm>
              <a:off x="1042231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3"/>
            <p:cNvCxnSpPr/>
            <p:nvPr/>
          </p:nvCxnSpPr>
          <p:spPr>
            <a:xfrm>
              <a:off x="104559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"/>
            <p:cNvCxnSpPr/>
            <p:nvPr/>
          </p:nvCxnSpPr>
          <p:spPr>
            <a:xfrm>
              <a:off x="104895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"/>
            <p:cNvCxnSpPr/>
            <p:nvPr/>
          </p:nvCxnSpPr>
          <p:spPr>
            <a:xfrm>
              <a:off x="1052317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3"/>
            <p:cNvCxnSpPr/>
            <p:nvPr/>
          </p:nvCxnSpPr>
          <p:spPr>
            <a:xfrm>
              <a:off x="1055679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3"/>
            <p:cNvCxnSpPr/>
            <p:nvPr/>
          </p:nvCxnSpPr>
          <p:spPr>
            <a:xfrm>
              <a:off x="1059041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3"/>
            <p:cNvCxnSpPr/>
            <p:nvPr/>
          </p:nvCxnSpPr>
          <p:spPr>
            <a:xfrm>
              <a:off x="1062403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3"/>
            <p:cNvCxnSpPr/>
            <p:nvPr/>
          </p:nvCxnSpPr>
          <p:spPr>
            <a:xfrm>
              <a:off x="1065765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3"/>
            <p:cNvCxnSpPr/>
            <p:nvPr/>
          </p:nvCxnSpPr>
          <p:spPr>
            <a:xfrm>
              <a:off x="1069127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3"/>
            <p:cNvCxnSpPr/>
            <p:nvPr/>
          </p:nvCxnSpPr>
          <p:spPr>
            <a:xfrm>
              <a:off x="1072490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3"/>
            <p:cNvCxnSpPr/>
            <p:nvPr/>
          </p:nvCxnSpPr>
          <p:spPr>
            <a:xfrm>
              <a:off x="1075852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3"/>
            <p:cNvCxnSpPr/>
            <p:nvPr/>
          </p:nvCxnSpPr>
          <p:spPr>
            <a:xfrm>
              <a:off x="1079214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3"/>
            <p:cNvCxnSpPr/>
            <p:nvPr/>
          </p:nvCxnSpPr>
          <p:spPr>
            <a:xfrm>
              <a:off x="1082576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3"/>
            <p:cNvCxnSpPr/>
            <p:nvPr/>
          </p:nvCxnSpPr>
          <p:spPr>
            <a:xfrm>
              <a:off x="1085938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3"/>
            <p:cNvCxnSpPr/>
            <p:nvPr/>
          </p:nvCxnSpPr>
          <p:spPr>
            <a:xfrm>
              <a:off x="1089300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3"/>
            <p:cNvCxnSpPr/>
            <p:nvPr/>
          </p:nvCxnSpPr>
          <p:spPr>
            <a:xfrm>
              <a:off x="1092662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3"/>
            <p:cNvCxnSpPr/>
            <p:nvPr/>
          </p:nvCxnSpPr>
          <p:spPr>
            <a:xfrm>
              <a:off x="1096024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3"/>
            <p:cNvCxnSpPr/>
            <p:nvPr/>
          </p:nvCxnSpPr>
          <p:spPr>
            <a:xfrm>
              <a:off x="1099386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3"/>
            <p:cNvCxnSpPr/>
            <p:nvPr/>
          </p:nvCxnSpPr>
          <p:spPr>
            <a:xfrm>
              <a:off x="1102748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3"/>
            <p:cNvCxnSpPr/>
            <p:nvPr/>
          </p:nvCxnSpPr>
          <p:spPr>
            <a:xfrm>
              <a:off x="110611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3"/>
            <p:cNvCxnSpPr/>
            <p:nvPr/>
          </p:nvCxnSpPr>
          <p:spPr>
            <a:xfrm>
              <a:off x="110947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3"/>
            <p:cNvCxnSpPr/>
            <p:nvPr/>
          </p:nvCxnSpPr>
          <p:spPr>
            <a:xfrm>
              <a:off x="111283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3"/>
            <p:cNvCxnSpPr/>
            <p:nvPr/>
          </p:nvCxnSpPr>
          <p:spPr>
            <a:xfrm>
              <a:off x="1116197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3"/>
            <p:cNvCxnSpPr/>
            <p:nvPr/>
          </p:nvCxnSpPr>
          <p:spPr>
            <a:xfrm>
              <a:off x="1119559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3"/>
            <p:cNvCxnSpPr/>
            <p:nvPr/>
          </p:nvCxnSpPr>
          <p:spPr>
            <a:xfrm>
              <a:off x="1122921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3"/>
            <p:cNvCxnSpPr/>
            <p:nvPr/>
          </p:nvCxnSpPr>
          <p:spPr>
            <a:xfrm>
              <a:off x="1126283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3"/>
            <p:cNvCxnSpPr/>
            <p:nvPr/>
          </p:nvCxnSpPr>
          <p:spPr>
            <a:xfrm>
              <a:off x="1129645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3"/>
            <p:cNvCxnSpPr/>
            <p:nvPr/>
          </p:nvCxnSpPr>
          <p:spPr>
            <a:xfrm>
              <a:off x="1133007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3"/>
            <p:cNvCxnSpPr/>
            <p:nvPr/>
          </p:nvCxnSpPr>
          <p:spPr>
            <a:xfrm>
              <a:off x="1136370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3"/>
            <p:cNvCxnSpPr/>
            <p:nvPr/>
          </p:nvCxnSpPr>
          <p:spPr>
            <a:xfrm>
              <a:off x="1139732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3"/>
            <p:cNvCxnSpPr/>
            <p:nvPr/>
          </p:nvCxnSpPr>
          <p:spPr>
            <a:xfrm>
              <a:off x="1143094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3"/>
            <p:cNvCxnSpPr/>
            <p:nvPr/>
          </p:nvCxnSpPr>
          <p:spPr>
            <a:xfrm>
              <a:off x="1146456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3"/>
            <p:cNvCxnSpPr/>
            <p:nvPr/>
          </p:nvCxnSpPr>
          <p:spPr>
            <a:xfrm>
              <a:off x="1149818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3"/>
            <p:cNvCxnSpPr/>
            <p:nvPr/>
          </p:nvCxnSpPr>
          <p:spPr>
            <a:xfrm>
              <a:off x="1153180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3"/>
            <p:cNvCxnSpPr/>
            <p:nvPr/>
          </p:nvCxnSpPr>
          <p:spPr>
            <a:xfrm>
              <a:off x="1156542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3"/>
            <p:cNvCxnSpPr/>
            <p:nvPr/>
          </p:nvCxnSpPr>
          <p:spPr>
            <a:xfrm>
              <a:off x="1159904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3"/>
            <p:cNvCxnSpPr/>
            <p:nvPr/>
          </p:nvCxnSpPr>
          <p:spPr>
            <a:xfrm>
              <a:off x="1163266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3"/>
            <p:cNvCxnSpPr/>
            <p:nvPr/>
          </p:nvCxnSpPr>
          <p:spPr>
            <a:xfrm>
              <a:off x="1166628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3"/>
            <p:cNvCxnSpPr/>
            <p:nvPr/>
          </p:nvCxnSpPr>
          <p:spPr>
            <a:xfrm>
              <a:off x="116999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3"/>
            <p:cNvCxnSpPr/>
            <p:nvPr/>
          </p:nvCxnSpPr>
          <p:spPr>
            <a:xfrm>
              <a:off x="1173353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3"/>
            <p:cNvCxnSpPr/>
            <p:nvPr/>
          </p:nvCxnSpPr>
          <p:spPr>
            <a:xfrm>
              <a:off x="1176715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3"/>
            <p:cNvCxnSpPr/>
            <p:nvPr/>
          </p:nvCxnSpPr>
          <p:spPr>
            <a:xfrm>
              <a:off x="1180077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3"/>
            <p:cNvCxnSpPr/>
            <p:nvPr/>
          </p:nvCxnSpPr>
          <p:spPr>
            <a:xfrm>
              <a:off x="1183439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3"/>
            <p:cNvCxnSpPr/>
            <p:nvPr/>
          </p:nvCxnSpPr>
          <p:spPr>
            <a:xfrm>
              <a:off x="1186801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3"/>
            <p:cNvCxnSpPr/>
            <p:nvPr/>
          </p:nvCxnSpPr>
          <p:spPr>
            <a:xfrm>
              <a:off x="1190163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3"/>
            <p:cNvCxnSpPr/>
            <p:nvPr/>
          </p:nvCxnSpPr>
          <p:spPr>
            <a:xfrm>
              <a:off x="1193525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3"/>
            <p:cNvCxnSpPr/>
            <p:nvPr/>
          </p:nvCxnSpPr>
          <p:spPr>
            <a:xfrm>
              <a:off x="1196887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3"/>
            <p:cNvCxnSpPr/>
            <p:nvPr/>
          </p:nvCxnSpPr>
          <p:spPr>
            <a:xfrm>
              <a:off x="1200249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3"/>
            <p:cNvCxnSpPr/>
            <p:nvPr/>
          </p:nvCxnSpPr>
          <p:spPr>
            <a:xfrm>
              <a:off x="1203612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3"/>
            <p:cNvCxnSpPr/>
            <p:nvPr/>
          </p:nvCxnSpPr>
          <p:spPr>
            <a:xfrm>
              <a:off x="1206974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"/>
            <p:cNvCxnSpPr/>
            <p:nvPr/>
          </p:nvCxnSpPr>
          <p:spPr>
            <a:xfrm>
              <a:off x="1210336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"/>
            <p:cNvCxnSpPr/>
            <p:nvPr/>
          </p:nvCxnSpPr>
          <p:spPr>
            <a:xfrm>
              <a:off x="1213698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3"/>
            <p:cNvCxnSpPr/>
            <p:nvPr/>
          </p:nvCxnSpPr>
          <p:spPr>
            <a:xfrm>
              <a:off x="1217060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3"/>
            <p:cNvCxnSpPr/>
            <p:nvPr/>
          </p:nvCxnSpPr>
          <p:spPr>
            <a:xfrm>
              <a:off x="1220422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3"/>
            <p:cNvCxnSpPr/>
            <p:nvPr/>
          </p:nvCxnSpPr>
          <p:spPr>
            <a:xfrm>
              <a:off x="1223784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3"/>
            <p:cNvCxnSpPr/>
            <p:nvPr/>
          </p:nvCxnSpPr>
          <p:spPr>
            <a:xfrm>
              <a:off x="1227146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"/>
            <p:cNvCxnSpPr/>
            <p:nvPr/>
          </p:nvCxnSpPr>
          <p:spPr>
            <a:xfrm>
              <a:off x="1230508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"/>
            <p:cNvCxnSpPr/>
            <p:nvPr/>
          </p:nvCxnSpPr>
          <p:spPr>
            <a:xfrm>
              <a:off x="123387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3"/>
            <p:cNvCxnSpPr/>
            <p:nvPr/>
          </p:nvCxnSpPr>
          <p:spPr>
            <a:xfrm>
              <a:off x="1237233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3"/>
            <p:cNvCxnSpPr/>
            <p:nvPr/>
          </p:nvCxnSpPr>
          <p:spPr>
            <a:xfrm>
              <a:off x="1240595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3"/>
            <p:cNvCxnSpPr/>
            <p:nvPr/>
          </p:nvCxnSpPr>
          <p:spPr>
            <a:xfrm>
              <a:off x="1243957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3"/>
            <p:cNvCxnSpPr/>
            <p:nvPr/>
          </p:nvCxnSpPr>
          <p:spPr>
            <a:xfrm>
              <a:off x="1247319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3"/>
            <p:cNvCxnSpPr/>
            <p:nvPr/>
          </p:nvCxnSpPr>
          <p:spPr>
            <a:xfrm>
              <a:off x="1250681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3"/>
            <p:cNvCxnSpPr/>
            <p:nvPr/>
          </p:nvCxnSpPr>
          <p:spPr>
            <a:xfrm>
              <a:off x="125404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3"/>
            <p:cNvCxnSpPr/>
            <p:nvPr/>
          </p:nvCxnSpPr>
          <p:spPr>
            <a:xfrm>
              <a:off x="1257405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3"/>
            <p:cNvCxnSpPr/>
            <p:nvPr/>
          </p:nvCxnSpPr>
          <p:spPr>
            <a:xfrm>
              <a:off x="1260767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3"/>
            <p:cNvCxnSpPr/>
            <p:nvPr/>
          </p:nvCxnSpPr>
          <p:spPr>
            <a:xfrm>
              <a:off x="1264130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3"/>
            <p:cNvCxnSpPr/>
            <p:nvPr/>
          </p:nvCxnSpPr>
          <p:spPr>
            <a:xfrm>
              <a:off x="1267492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3"/>
            <p:cNvCxnSpPr/>
            <p:nvPr/>
          </p:nvCxnSpPr>
          <p:spPr>
            <a:xfrm>
              <a:off x="1270854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3"/>
            <p:cNvCxnSpPr/>
            <p:nvPr/>
          </p:nvCxnSpPr>
          <p:spPr>
            <a:xfrm>
              <a:off x="1274216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3"/>
            <p:cNvCxnSpPr/>
            <p:nvPr/>
          </p:nvCxnSpPr>
          <p:spPr>
            <a:xfrm>
              <a:off x="1277578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3"/>
            <p:cNvCxnSpPr/>
            <p:nvPr/>
          </p:nvCxnSpPr>
          <p:spPr>
            <a:xfrm>
              <a:off x="1280940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3"/>
            <p:cNvCxnSpPr/>
            <p:nvPr/>
          </p:nvCxnSpPr>
          <p:spPr>
            <a:xfrm>
              <a:off x="1284302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3"/>
            <p:cNvCxnSpPr/>
            <p:nvPr/>
          </p:nvCxnSpPr>
          <p:spPr>
            <a:xfrm>
              <a:off x="1287664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3"/>
            <p:cNvCxnSpPr/>
            <p:nvPr/>
          </p:nvCxnSpPr>
          <p:spPr>
            <a:xfrm>
              <a:off x="1291026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3"/>
            <p:cNvCxnSpPr/>
            <p:nvPr/>
          </p:nvCxnSpPr>
          <p:spPr>
            <a:xfrm>
              <a:off x="1294388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3"/>
            <p:cNvCxnSpPr/>
            <p:nvPr/>
          </p:nvCxnSpPr>
          <p:spPr>
            <a:xfrm>
              <a:off x="1297751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3"/>
            <p:cNvCxnSpPr/>
            <p:nvPr/>
          </p:nvCxnSpPr>
          <p:spPr>
            <a:xfrm>
              <a:off x="1301113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3"/>
            <p:cNvCxnSpPr/>
            <p:nvPr/>
          </p:nvCxnSpPr>
          <p:spPr>
            <a:xfrm>
              <a:off x="1304475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3"/>
            <p:cNvCxnSpPr/>
            <p:nvPr/>
          </p:nvCxnSpPr>
          <p:spPr>
            <a:xfrm>
              <a:off x="1307837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3"/>
            <p:cNvCxnSpPr/>
            <p:nvPr/>
          </p:nvCxnSpPr>
          <p:spPr>
            <a:xfrm>
              <a:off x="1311199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3"/>
            <p:cNvCxnSpPr/>
            <p:nvPr/>
          </p:nvCxnSpPr>
          <p:spPr>
            <a:xfrm>
              <a:off x="1314561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3"/>
            <p:cNvCxnSpPr/>
            <p:nvPr/>
          </p:nvCxnSpPr>
          <p:spPr>
            <a:xfrm>
              <a:off x="131792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"/>
            <p:cNvCxnSpPr/>
            <p:nvPr/>
          </p:nvCxnSpPr>
          <p:spPr>
            <a:xfrm>
              <a:off x="1321285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"/>
            <p:cNvCxnSpPr/>
            <p:nvPr/>
          </p:nvCxnSpPr>
          <p:spPr>
            <a:xfrm>
              <a:off x="1324647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3"/>
            <p:cNvCxnSpPr/>
            <p:nvPr/>
          </p:nvCxnSpPr>
          <p:spPr>
            <a:xfrm>
              <a:off x="1328009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3"/>
            <p:cNvCxnSpPr/>
            <p:nvPr/>
          </p:nvCxnSpPr>
          <p:spPr>
            <a:xfrm>
              <a:off x="1331372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3"/>
            <p:cNvCxnSpPr/>
            <p:nvPr/>
          </p:nvCxnSpPr>
          <p:spPr>
            <a:xfrm>
              <a:off x="1334734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3"/>
            <p:cNvCxnSpPr/>
            <p:nvPr/>
          </p:nvCxnSpPr>
          <p:spPr>
            <a:xfrm>
              <a:off x="1338096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3"/>
            <p:cNvCxnSpPr/>
            <p:nvPr/>
          </p:nvCxnSpPr>
          <p:spPr>
            <a:xfrm>
              <a:off x="1341458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3"/>
            <p:cNvCxnSpPr/>
            <p:nvPr/>
          </p:nvCxnSpPr>
          <p:spPr>
            <a:xfrm>
              <a:off x="1344820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3"/>
            <p:cNvCxnSpPr/>
            <p:nvPr/>
          </p:nvCxnSpPr>
          <p:spPr>
            <a:xfrm>
              <a:off x="1348182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3"/>
            <p:cNvCxnSpPr/>
            <p:nvPr/>
          </p:nvCxnSpPr>
          <p:spPr>
            <a:xfrm>
              <a:off x="1351544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3"/>
            <p:cNvCxnSpPr/>
            <p:nvPr/>
          </p:nvCxnSpPr>
          <p:spPr>
            <a:xfrm>
              <a:off x="1354906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"/>
            <p:cNvCxnSpPr/>
            <p:nvPr/>
          </p:nvCxnSpPr>
          <p:spPr>
            <a:xfrm>
              <a:off x="1358268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"/>
            <p:cNvCxnSpPr/>
            <p:nvPr/>
          </p:nvCxnSpPr>
          <p:spPr>
            <a:xfrm>
              <a:off x="1361630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"/>
            <p:cNvCxnSpPr/>
            <p:nvPr/>
          </p:nvCxnSpPr>
          <p:spPr>
            <a:xfrm>
              <a:off x="1364993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3"/>
            <p:cNvCxnSpPr/>
            <p:nvPr/>
          </p:nvCxnSpPr>
          <p:spPr>
            <a:xfrm>
              <a:off x="1368355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3"/>
            <p:cNvCxnSpPr/>
            <p:nvPr/>
          </p:nvCxnSpPr>
          <p:spPr>
            <a:xfrm>
              <a:off x="1371717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3"/>
            <p:cNvCxnSpPr/>
            <p:nvPr/>
          </p:nvCxnSpPr>
          <p:spPr>
            <a:xfrm>
              <a:off x="1375079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3"/>
            <p:cNvCxnSpPr/>
            <p:nvPr/>
          </p:nvCxnSpPr>
          <p:spPr>
            <a:xfrm>
              <a:off x="137844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3"/>
            <p:cNvCxnSpPr/>
            <p:nvPr/>
          </p:nvCxnSpPr>
          <p:spPr>
            <a:xfrm>
              <a:off x="138180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3"/>
            <p:cNvCxnSpPr/>
            <p:nvPr/>
          </p:nvCxnSpPr>
          <p:spPr>
            <a:xfrm>
              <a:off x="1385165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3"/>
            <p:cNvCxnSpPr/>
            <p:nvPr/>
          </p:nvCxnSpPr>
          <p:spPr>
            <a:xfrm>
              <a:off x="1388527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3"/>
            <p:cNvCxnSpPr/>
            <p:nvPr/>
          </p:nvCxnSpPr>
          <p:spPr>
            <a:xfrm>
              <a:off x="1391889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3"/>
            <p:cNvCxnSpPr/>
            <p:nvPr/>
          </p:nvCxnSpPr>
          <p:spPr>
            <a:xfrm>
              <a:off x="1395252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3"/>
            <p:cNvCxnSpPr/>
            <p:nvPr/>
          </p:nvCxnSpPr>
          <p:spPr>
            <a:xfrm>
              <a:off x="1398614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3"/>
            <p:cNvCxnSpPr/>
            <p:nvPr/>
          </p:nvCxnSpPr>
          <p:spPr>
            <a:xfrm>
              <a:off x="1401976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3"/>
            <p:cNvCxnSpPr/>
            <p:nvPr/>
          </p:nvCxnSpPr>
          <p:spPr>
            <a:xfrm>
              <a:off x="1405338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3"/>
            <p:cNvCxnSpPr/>
            <p:nvPr/>
          </p:nvCxnSpPr>
          <p:spPr>
            <a:xfrm>
              <a:off x="1408700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3"/>
            <p:cNvCxnSpPr/>
            <p:nvPr/>
          </p:nvCxnSpPr>
          <p:spPr>
            <a:xfrm>
              <a:off x="1412062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3"/>
            <p:cNvCxnSpPr/>
            <p:nvPr/>
          </p:nvCxnSpPr>
          <p:spPr>
            <a:xfrm>
              <a:off x="1415424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"/>
            <p:cNvCxnSpPr/>
            <p:nvPr/>
          </p:nvCxnSpPr>
          <p:spPr>
            <a:xfrm>
              <a:off x="1418786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"/>
            <p:cNvCxnSpPr/>
            <p:nvPr/>
          </p:nvCxnSpPr>
          <p:spPr>
            <a:xfrm>
              <a:off x="1422148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"/>
            <p:cNvCxnSpPr/>
            <p:nvPr/>
          </p:nvCxnSpPr>
          <p:spPr>
            <a:xfrm>
              <a:off x="1425510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"/>
            <p:cNvCxnSpPr/>
            <p:nvPr/>
          </p:nvCxnSpPr>
          <p:spPr>
            <a:xfrm>
              <a:off x="1428873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3"/>
            <p:cNvCxnSpPr/>
            <p:nvPr/>
          </p:nvCxnSpPr>
          <p:spPr>
            <a:xfrm>
              <a:off x="1432235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3"/>
            <p:cNvCxnSpPr/>
            <p:nvPr/>
          </p:nvCxnSpPr>
          <p:spPr>
            <a:xfrm>
              <a:off x="1435597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3"/>
            <p:cNvCxnSpPr/>
            <p:nvPr/>
          </p:nvCxnSpPr>
          <p:spPr>
            <a:xfrm>
              <a:off x="1438959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3"/>
            <p:cNvCxnSpPr/>
            <p:nvPr/>
          </p:nvCxnSpPr>
          <p:spPr>
            <a:xfrm>
              <a:off x="144232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3"/>
            <p:cNvCxnSpPr/>
            <p:nvPr/>
          </p:nvCxnSpPr>
          <p:spPr>
            <a:xfrm>
              <a:off x="1445683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3"/>
            <p:cNvCxnSpPr/>
            <p:nvPr/>
          </p:nvCxnSpPr>
          <p:spPr>
            <a:xfrm>
              <a:off x="1449045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3"/>
            <p:cNvCxnSpPr/>
            <p:nvPr/>
          </p:nvCxnSpPr>
          <p:spPr>
            <a:xfrm>
              <a:off x="1452407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3"/>
            <p:cNvCxnSpPr/>
            <p:nvPr/>
          </p:nvCxnSpPr>
          <p:spPr>
            <a:xfrm>
              <a:off x="1455769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3"/>
            <p:cNvCxnSpPr/>
            <p:nvPr/>
          </p:nvCxnSpPr>
          <p:spPr>
            <a:xfrm>
              <a:off x="1459131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3"/>
            <p:cNvCxnSpPr/>
            <p:nvPr/>
          </p:nvCxnSpPr>
          <p:spPr>
            <a:xfrm>
              <a:off x="1462494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3"/>
            <p:cNvCxnSpPr/>
            <p:nvPr/>
          </p:nvCxnSpPr>
          <p:spPr>
            <a:xfrm>
              <a:off x="1465856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3"/>
            <p:cNvCxnSpPr/>
            <p:nvPr/>
          </p:nvCxnSpPr>
          <p:spPr>
            <a:xfrm>
              <a:off x="1469218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3"/>
            <p:cNvCxnSpPr/>
            <p:nvPr/>
          </p:nvCxnSpPr>
          <p:spPr>
            <a:xfrm>
              <a:off x="1472580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3"/>
            <p:cNvCxnSpPr/>
            <p:nvPr/>
          </p:nvCxnSpPr>
          <p:spPr>
            <a:xfrm>
              <a:off x="1475942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3"/>
            <p:cNvCxnSpPr/>
            <p:nvPr/>
          </p:nvCxnSpPr>
          <p:spPr>
            <a:xfrm>
              <a:off x="1479304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3"/>
            <p:cNvCxnSpPr/>
            <p:nvPr/>
          </p:nvCxnSpPr>
          <p:spPr>
            <a:xfrm>
              <a:off x="1482666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3"/>
            <p:cNvCxnSpPr/>
            <p:nvPr/>
          </p:nvCxnSpPr>
          <p:spPr>
            <a:xfrm>
              <a:off x="1486028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3"/>
            <p:cNvCxnSpPr/>
            <p:nvPr/>
          </p:nvCxnSpPr>
          <p:spPr>
            <a:xfrm>
              <a:off x="1489390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3"/>
            <p:cNvCxnSpPr/>
            <p:nvPr/>
          </p:nvCxnSpPr>
          <p:spPr>
            <a:xfrm>
              <a:off x="1492752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3"/>
            <p:cNvCxnSpPr/>
            <p:nvPr/>
          </p:nvCxnSpPr>
          <p:spPr>
            <a:xfrm>
              <a:off x="1496115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3"/>
            <p:cNvCxnSpPr/>
            <p:nvPr/>
          </p:nvCxnSpPr>
          <p:spPr>
            <a:xfrm>
              <a:off x="1499477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3"/>
            <p:cNvCxnSpPr/>
            <p:nvPr/>
          </p:nvCxnSpPr>
          <p:spPr>
            <a:xfrm>
              <a:off x="1502839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3"/>
            <p:cNvCxnSpPr/>
            <p:nvPr/>
          </p:nvCxnSpPr>
          <p:spPr>
            <a:xfrm>
              <a:off x="150620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3"/>
            <p:cNvCxnSpPr/>
            <p:nvPr/>
          </p:nvCxnSpPr>
          <p:spPr>
            <a:xfrm>
              <a:off x="1509563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3"/>
            <p:cNvCxnSpPr/>
            <p:nvPr/>
          </p:nvCxnSpPr>
          <p:spPr>
            <a:xfrm>
              <a:off x="1512925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3"/>
            <p:cNvCxnSpPr/>
            <p:nvPr/>
          </p:nvCxnSpPr>
          <p:spPr>
            <a:xfrm>
              <a:off x="1516287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3"/>
            <p:cNvCxnSpPr/>
            <p:nvPr/>
          </p:nvCxnSpPr>
          <p:spPr>
            <a:xfrm>
              <a:off x="1519649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3"/>
            <p:cNvCxnSpPr/>
            <p:nvPr/>
          </p:nvCxnSpPr>
          <p:spPr>
            <a:xfrm>
              <a:off x="1523011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3"/>
            <p:cNvCxnSpPr/>
            <p:nvPr/>
          </p:nvCxnSpPr>
          <p:spPr>
            <a:xfrm>
              <a:off x="1526374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3"/>
            <p:cNvCxnSpPr/>
            <p:nvPr/>
          </p:nvCxnSpPr>
          <p:spPr>
            <a:xfrm>
              <a:off x="1529736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3"/>
            <p:cNvCxnSpPr/>
            <p:nvPr/>
          </p:nvCxnSpPr>
          <p:spPr>
            <a:xfrm>
              <a:off x="1533098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3"/>
            <p:cNvCxnSpPr/>
            <p:nvPr/>
          </p:nvCxnSpPr>
          <p:spPr>
            <a:xfrm>
              <a:off x="1536460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3"/>
            <p:cNvCxnSpPr/>
            <p:nvPr/>
          </p:nvCxnSpPr>
          <p:spPr>
            <a:xfrm>
              <a:off x="1539822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"/>
            <p:cNvCxnSpPr/>
            <p:nvPr/>
          </p:nvCxnSpPr>
          <p:spPr>
            <a:xfrm>
              <a:off x="1543184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"/>
            <p:cNvCxnSpPr/>
            <p:nvPr/>
          </p:nvCxnSpPr>
          <p:spPr>
            <a:xfrm>
              <a:off x="1546546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"/>
            <p:cNvCxnSpPr/>
            <p:nvPr/>
          </p:nvCxnSpPr>
          <p:spPr>
            <a:xfrm>
              <a:off x="1549908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"/>
            <p:cNvCxnSpPr/>
            <p:nvPr/>
          </p:nvCxnSpPr>
          <p:spPr>
            <a:xfrm>
              <a:off x="1553270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3"/>
            <p:cNvCxnSpPr/>
            <p:nvPr/>
          </p:nvCxnSpPr>
          <p:spPr>
            <a:xfrm>
              <a:off x="1556632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3"/>
            <p:cNvCxnSpPr/>
            <p:nvPr/>
          </p:nvCxnSpPr>
          <p:spPr>
            <a:xfrm>
              <a:off x="1559995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3"/>
            <p:cNvCxnSpPr/>
            <p:nvPr/>
          </p:nvCxnSpPr>
          <p:spPr>
            <a:xfrm>
              <a:off x="1563357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3"/>
            <p:cNvCxnSpPr/>
            <p:nvPr/>
          </p:nvCxnSpPr>
          <p:spPr>
            <a:xfrm>
              <a:off x="1566719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"/>
            <p:cNvCxnSpPr/>
            <p:nvPr/>
          </p:nvCxnSpPr>
          <p:spPr>
            <a:xfrm>
              <a:off x="1570081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"/>
            <p:cNvCxnSpPr/>
            <p:nvPr/>
          </p:nvCxnSpPr>
          <p:spPr>
            <a:xfrm>
              <a:off x="1573443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3"/>
            <p:cNvCxnSpPr/>
            <p:nvPr/>
          </p:nvCxnSpPr>
          <p:spPr>
            <a:xfrm>
              <a:off x="1576805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3"/>
            <p:cNvCxnSpPr/>
            <p:nvPr/>
          </p:nvCxnSpPr>
          <p:spPr>
            <a:xfrm>
              <a:off x="1580167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3"/>
            <p:cNvCxnSpPr/>
            <p:nvPr/>
          </p:nvCxnSpPr>
          <p:spPr>
            <a:xfrm>
              <a:off x="1583529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3"/>
            <p:cNvCxnSpPr/>
            <p:nvPr/>
          </p:nvCxnSpPr>
          <p:spPr>
            <a:xfrm>
              <a:off x="1586891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3"/>
            <p:cNvCxnSpPr/>
            <p:nvPr/>
          </p:nvCxnSpPr>
          <p:spPr>
            <a:xfrm>
              <a:off x="1590254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3"/>
            <p:cNvCxnSpPr/>
            <p:nvPr/>
          </p:nvCxnSpPr>
          <p:spPr>
            <a:xfrm>
              <a:off x="1593616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3"/>
            <p:cNvCxnSpPr/>
            <p:nvPr/>
          </p:nvCxnSpPr>
          <p:spPr>
            <a:xfrm>
              <a:off x="1596978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3"/>
            <p:cNvCxnSpPr/>
            <p:nvPr/>
          </p:nvCxnSpPr>
          <p:spPr>
            <a:xfrm>
              <a:off x="1600340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3"/>
            <p:cNvCxnSpPr/>
            <p:nvPr/>
          </p:nvCxnSpPr>
          <p:spPr>
            <a:xfrm>
              <a:off x="1603702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3"/>
            <p:cNvCxnSpPr/>
            <p:nvPr/>
          </p:nvCxnSpPr>
          <p:spPr>
            <a:xfrm>
              <a:off x="1607064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3"/>
            <p:cNvCxnSpPr/>
            <p:nvPr/>
          </p:nvCxnSpPr>
          <p:spPr>
            <a:xfrm>
              <a:off x="1610426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3"/>
            <p:cNvCxnSpPr/>
            <p:nvPr/>
          </p:nvCxnSpPr>
          <p:spPr>
            <a:xfrm>
              <a:off x="1613788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3"/>
            <p:cNvCxnSpPr/>
            <p:nvPr/>
          </p:nvCxnSpPr>
          <p:spPr>
            <a:xfrm>
              <a:off x="1617150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3"/>
            <p:cNvCxnSpPr/>
            <p:nvPr/>
          </p:nvCxnSpPr>
          <p:spPr>
            <a:xfrm>
              <a:off x="1620512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3"/>
            <p:cNvCxnSpPr/>
            <p:nvPr/>
          </p:nvCxnSpPr>
          <p:spPr>
            <a:xfrm>
              <a:off x="1623875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3"/>
            <p:cNvCxnSpPr/>
            <p:nvPr/>
          </p:nvCxnSpPr>
          <p:spPr>
            <a:xfrm>
              <a:off x="1627237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3"/>
            <p:cNvCxnSpPr/>
            <p:nvPr/>
          </p:nvCxnSpPr>
          <p:spPr>
            <a:xfrm>
              <a:off x="1630599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3"/>
            <p:cNvCxnSpPr/>
            <p:nvPr/>
          </p:nvCxnSpPr>
          <p:spPr>
            <a:xfrm>
              <a:off x="1633961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3"/>
            <p:cNvCxnSpPr/>
            <p:nvPr/>
          </p:nvCxnSpPr>
          <p:spPr>
            <a:xfrm>
              <a:off x="1637323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3"/>
            <p:cNvCxnSpPr/>
            <p:nvPr/>
          </p:nvCxnSpPr>
          <p:spPr>
            <a:xfrm>
              <a:off x="1640685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3"/>
            <p:cNvCxnSpPr/>
            <p:nvPr/>
          </p:nvCxnSpPr>
          <p:spPr>
            <a:xfrm>
              <a:off x="1644047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3"/>
            <p:cNvCxnSpPr/>
            <p:nvPr/>
          </p:nvCxnSpPr>
          <p:spPr>
            <a:xfrm>
              <a:off x="164740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3"/>
            <p:cNvCxnSpPr/>
            <p:nvPr/>
          </p:nvCxnSpPr>
          <p:spPr>
            <a:xfrm>
              <a:off x="1650771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3"/>
            <p:cNvCxnSpPr/>
            <p:nvPr/>
          </p:nvCxnSpPr>
          <p:spPr>
            <a:xfrm>
              <a:off x="1654134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3"/>
            <p:cNvCxnSpPr/>
            <p:nvPr/>
          </p:nvCxnSpPr>
          <p:spPr>
            <a:xfrm>
              <a:off x="1657496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3"/>
            <p:cNvCxnSpPr/>
            <p:nvPr/>
          </p:nvCxnSpPr>
          <p:spPr>
            <a:xfrm>
              <a:off x="1660858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3"/>
            <p:cNvCxnSpPr/>
            <p:nvPr/>
          </p:nvCxnSpPr>
          <p:spPr>
            <a:xfrm>
              <a:off x="1664220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3"/>
            <p:cNvCxnSpPr/>
            <p:nvPr/>
          </p:nvCxnSpPr>
          <p:spPr>
            <a:xfrm>
              <a:off x="1667582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3"/>
            <p:cNvCxnSpPr/>
            <p:nvPr/>
          </p:nvCxnSpPr>
          <p:spPr>
            <a:xfrm>
              <a:off x="1670944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3"/>
            <p:cNvCxnSpPr/>
            <p:nvPr/>
          </p:nvCxnSpPr>
          <p:spPr>
            <a:xfrm>
              <a:off x="1674306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3"/>
            <p:cNvCxnSpPr/>
            <p:nvPr/>
          </p:nvCxnSpPr>
          <p:spPr>
            <a:xfrm>
              <a:off x="1677668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3"/>
            <p:cNvCxnSpPr/>
            <p:nvPr/>
          </p:nvCxnSpPr>
          <p:spPr>
            <a:xfrm>
              <a:off x="1681030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3"/>
            <p:cNvCxnSpPr/>
            <p:nvPr/>
          </p:nvCxnSpPr>
          <p:spPr>
            <a:xfrm>
              <a:off x="1684392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3"/>
            <p:cNvCxnSpPr/>
            <p:nvPr/>
          </p:nvCxnSpPr>
          <p:spPr>
            <a:xfrm>
              <a:off x="1687755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3"/>
            <p:cNvCxnSpPr/>
            <p:nvPr/>
          </p:nvCxnSpPr>
          <p:spPr>
            <a:xfrm>
              <a:off x="1691117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3"/>
            <p:cNvCxnSpPr/>
            <p:nvPr/>
          </p:nvCxnSpPr>
          <p:spPr>
            <a:xfrm>
              <a:off x="1694479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3"/>
            <p:cNvCxnSpPr/>
            <p:nvPr/>
          </p:nvCxnSpPr>
          <p:spPr>
            <a:xfrm>
              <a:off x="1697841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3"/>
            <p:cNvCxnSpPr/>
            <p:nvPr/>
          </p:nvCxnSpPr>
          <p:spPr>
            <a:xfrm>
              <a:off x="1701203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"/>
            <p:cNvCxnSpPr/>
            <p:nvPr/>
          </p:nvCxnSpPr>
          <p:spPr>
            <a:xfrm>
              <a:off x="1704565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3"/>
            <p:cNvCxnSpPr/>
            <p:nvPr/>
          </p:nvCxnSpPr>
          <p:spPr>
            <a:xfrm>
              <a:off x="1707927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3"/>
            <p:cNvCxnSpPr/>
            <p:nvPr/>
          </p:nvCxnSpPr>
          <p:spPr>
            <a:xfrm>
              <a:off x="171128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3"/>
            <p:cNvCxnSpPr/>
            <p:nvPr/>
          </p:nvCxnSpPr>
          <p:spPr>
            <a:xfrm>
              <a:off x="1714651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3"/>
            <p:cNvCxnSpPr/>
            <p:nvPr/>
          </p:nvCxnSpPr>
          <p:spPr>
            <a:xfrm>
              <a:off x="1718013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3"/>
            <p:cNvCxnSpPr/>
            <p:nvPr/>
          </p:nvCxnSpPr>
          <p:spPr>
            <a:xfrm>
              <a:off x="1721376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3"/>
            <p:cNvCxnSpPr/>
            <p:nvPr/>
          </p:nvCxnSpPr>
          <p:spPr>
            <a:xfrm>
              <a:off x="1724738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3"/>
            <p:cNvCxnSpPr/>
            <p:nvPr/>
          </p:nvCxnSpPr>
          <p:spPr>
            <a:xfrm>
              <a:off x="1728100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3"/>
            <p:cNvCxnSpPr/>
            <p:nvPr/>
          </p:nvCxnSpPr>
          <p:spPr>
            <a:xfrm>
              <a:off x="1731462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3"/>
            <p:cNvCxnSpPr/>
            <p:nvPr/>
          </p:nvCxnSpPr>
          <p:spPr>
            <a:xfrm>
              <a:off x="1734824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3"/>
            <p:cNvCxnSpPr/>
            <p:nvPr/>
          </p:nvCxnSpPr>
          <p:spPr>
            <a:xfrm>
              <a:off x="1738186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3"/>
            <p:cNvCxnSpPr/>
            <p:nvPr/>
          </p:nvCxnSpPr>
          <p:spPr>
            <a:xfrm>
              <a:off x="1741548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3"/>
            <p:cNvCxnSpPr/>
            <p:nvPr/>
          </p:nvCxnSpPr>
          <p:spPr>
            <a:xfrm>
              <a:off x="1744910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3"/>
            <p:cNvCxnSpPr/>
            <p:nvPr/>
          </p:nvCxnSpPr>
          <p:spPr>
            <a:xfrm>
              <a:off x="1748272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3"/>
            <p:cNvCxnSpPr/>
            <p:nvPr/>
          </p:nvCxnSpPr>
          <p:spPr>
            <a:xfrm>
              <a:off x="1751634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3"/>
            <p:cNvCxnSpPr/>
            <p:nvPr/>
          </p:nvCxnSpPr>
          <p:spPr>
            <a:xfrm>
              <a:off x="1754997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3"/>
            <p:cNvCxnSpPr/>
            <p:nvPr/>
          </p:nvCxnSpPr>
          <p:spPr>
            <a:xfrm>
              <a:off x="1758359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"/>
            <p:cNvCxnSpPr/>
            <p:nvPr/>
          </p:nvCxnSpPr>
          <p:spPr>
            <a:xfrm>
              <a:off x="1761721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3"/>
            <p:cNvCxnSpPr/>
            <p:nvPr/>
          </p:nvCxnSpPr>
          <p:spPr>
            <a:xfrm>
              <a:off x="1765083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3"/>
            <p:cNvCxnSpPr/>
            <p:nvPr/>
          </p:nvCxnSpPr>
          <p:spPr>
            <a:xfrm>
              <a:off x="1768445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3"/>
            <p:cNvCxnSpPr/>
            <p:nvPr/>
          </p:nvCxnSpPr>
          <p:spPr>
            <a:xfrm>
              <a:off x="1771807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3"/>
            <p:cNvCxnSpPr/>
            <p:nvPr/>
          </p:nvCxnSpPr>
          <p:spPr>
            <a:xfrm>
              <a:off x="177516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3"/>
            <p:cNvCxnSpPr/>
            <p:nvPr/>
          </p:nvCxnSpPr>
          <p:spPr>
            <a:xfrm>
              <a:off x="1778531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3"/>
            <p:cNvCxnSpPr/>
            <p:nvPr/>
          </p:nvCxnSpPr>
          <p:spPr>
            <a:xfrm>
              <a:off x="1781893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3"/>
            <p:cNvCxnSpPr/>
            <p:nvPr/>
          </p:nvCxnSpPr>
          <p:spPr>
            <a:xfrm>
              <a:off x="1785256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3"/>
            <p:cNvCxnSpPr/>
            <p:nvPr/>
          </p:nvCxnSpPr>
          <p:spPr>
            <a:xfrm>
              <a:off x="1788618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"/>
            <p:cNvCxnSpPr/>
            <p:nvPr/>
          </p:nvCxnSpPr>
          <p:spPr>
            <a:xfrm>
              <a:off x="1791980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"/>
            <p:cNvCxnSpPr/>
            <p:nvPr/>
          </p:nvCxnSpPr>
          <p:spPr>
            <a:xfrm>
              <a:off x="1795342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3"/>
            <p:cNvCxnSpPr/>
            <p:nvPr/>
          </p:nvCxnSpPr>
          <p:spPr>
            <a:xfrm>
              <a:off x="1798704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3"/>
            <p:cNvCxnSpPr/>
            <p:nvPr/>
          </p:nvCxnSpPr>
          <p:spPr>
            <a:xfrm>
              <a:off x="1802066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3"/>
            <p:cNvCxnSpPr/>
            <p:nvPr/>
          </p:nvCxnSpPr>
          <p:spPr>
            <a:xfrm>
              <a:off x="1805428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3"/>
            <p:cNvCxnSpPr/>
            <p:nvPr/>
          </p:nvCxnSpPr>
          <p:spPr>
            <a:xfrm>
              <a:off x="1808790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3"/>
            <p:cNvCxnSpPr/>
            <p:nvPr/>
          </p:nvCxnSpPr>
          <p:spPr>
            <a:xfrm>
              <a:off x="1812152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3"/>
            <p:cNvCxnSpPr/>
            <p:nvPr/>
          </p:nvCxnSpPr>
          <p:spPr>
            <a:xfrm>
              <a:off x="1815514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3"/>
            <p:cNvCxnSpPr/>
            <p:nvPr/>
          </p:nvCxnSpPr>
          <p:spPr>
            <a:xfrm>
              <a:off x="1818877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3"/>
            <p:cNvCxnSpPr/>
            <p:nvPr/>
          </p:nvCxnSpPr>
          <p:spPr>
            <a:xfrm>
              <a:off x="1822239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3"/>
            <p:cNvCxnSpPr/>
            <p:nvPr/>
          </p:nvCxnSpPr>
          <p:spPr>
            <a:xfrm>
              <a:off x="1825601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3"/>
            <p:cNvCxnSpPr/>
            <p:nvPr/>
          </p:nvCxnSpPr>
          <p:spPr>
            <a:xfrm>
              <a:off x="1828963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3"/>
            <p:cNvCxnSpPr/>
            <p:nvPr/>
          </p:nvCxnSpPr>
          <p:spPr>
            <a:xfrm>
              <a:off x="1832325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3"/>
            <p:cNvCxnSpPr/>
            <p:nvPr/>
          </p:nvCxnSpPr>
          <p:spPr>
            <a:xfrm>
              <a:off x="1835687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3"/>
            <p:cNvCxnSpPr/>
            <p:nvPr/>
          </p:nvCxnSpPr>
          <p:spPr>
            <a:xfrm>
              <a:off x="13794175" y="-456638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3"/>
            <p:cNvCxnSpPr/>
            <p:nvPr/>
          </p:nvCxnSpPr>
          <p:spPr>
            <a:xfrm>
              <a:off x="13794175" y="-45345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3"/>
            <p:cNvCxnSpPr/>
            <p:nvPr/>
          </p:nvCxnSpPr>
          <p:spPr>
            <a:xfrm>
              <a:off x="13794175" y="-450264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3"/>
            <p:cNvCxnSpPr/>
            <p:nvPr/>
          </p:nvCxnSpPr>
          <p:spPr>
            <a:xfrm>
              <a:off x="13794175" y="-44707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3"/>
            <p:cNvCxnSpPr/>
            <p:nvPr/>
          </p:nvCxnSpPr>
          <p:spPr>
            <a:xfrm>
              <a:off x="13794175" y="-4438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3"/>
            <p:cNvCxnSpPr/>
            <p:nvPr/>
          </p:nvCxnSpPr>
          <p:spPr>
            <a:xfrm>
              <a:off x="13794175" y="-4407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3"/>
            <p:cNvCxnSpPr/>
            <p:nvPr/>
          </p:nvCxnSpPr>
          <p:spPr>
            <a:xfrm>
              <a:off x="13794175" y="-43751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3"/>
            <p:cNvCxnSpPr/>
            <p:nvPr/>
          </p:nvCxnSpPr>
          <p:spPr>
            <a:xfrm>
              <a:off x="13794175" y="-434328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3"/>
            <p:cNvCxnSpPr/>
            <p:nvPr/>
          </p:nvCxnSpPr>
          <p:spPr>
            <a:xfrm>
              <a:off x="13794175" y="-43114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3"/>
            <p:cNvCxnSpPr/>
            <p:nvPr/>
          </p:nvCxnSpPr>
          <p:spPr>
            <a:xfrm>
              <a:off x="13794175" y="-427953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3"/>
            <p:cNvCxnSpPr/>
            <p:nvPr/>
          </p:nvCxnSpPr>
          <p:spPr>
            <a:xfrm>
              <a:off x="13794175" y="-424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3"/>
            <p:cNvCxnSpPr/>
            <p:nvPr/>
          </p:nvCxnSpPr>
          <p:spPr>
            <a:xfrm>
              <a:off x="13794175" y="-4215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3"/>
            <p:cNvCxnSpPr/>
            <p:nvPr/>
          </p:nvCxnSpPr>
          <p:spPr>
            <a:xfrm>
              <a:off x="13794175" y="-41839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"/>
            <p:cNvCxnSpPr/>
            <p:nvPr/>
          </p:nvCxnSpPr>
          <p:spPr>
            <a:xfrm>
              <a:off x="13794175" y="-41520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3"/>
            <p:cNvCxnSpPr/>
            <p:nvPr/>
          </p:nvCxnSpPr>
          <p:spPr>
            <a:xfrm>
              <a:off x="13794175" y="-41201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3"/>
            <p:cNvCxnSpPr/>
            <p:nvPr/>
          </p:nvCxnSpPr>
          <p:spPr>
            <a:xfrm>
              <a:off x="13794175" y="-40882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3"/>
            <p:cNvCxnSpPr/>
            <p:nvPr/>
          </p:nvCxnSpPr>
          <p:spPr>
            <a:xfrm>
              <a:off x="13794175" y="-40564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"/>
            <p:cNvCxnSpPr/>
            <p:nvPr/>
          </p:nvCxnSpPr>
          <p:spPr>
            <a:xfrm>
              <a:off x="13794175" y="-40245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3"/>
            <p:cNvCxnSpPr/>
            <p:nvPr/>
          </p:nvCxnSpPr>
          <p:spPr>
            <a:xfrm>
              <a:off x="13794175" y="-39926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3"/>
            <p:cNvCxnSpPr/>
            <p:nvPr/>
          </p:nvCxnSpPr>
          <p:spPr>
            <a:xfrm>
              <a:off x="13794175" y="-39608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3"/>
            <p:cNvCxnSpPr/>
            <p:nvPr/>
          </p:nvCxnSpPr>
          <p:spPr>
            <a:xfrm>
              <a:off x="13794175" y="-39289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3"/>
            <p:cNvCxnSpPr/>
            <p:nvPr/>
          </p:nvCxnSpPr>
          <p:spPr>
            <a:xfrm>
              <a:off x="13794175" y="-38970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3"/>
            <p:cNvCxnSpPr/>
            <p:nvPr/>
          </p:nvCxnSpPr>
          <p:spPr>
            <a:xfrm>
              <a:off x="13794175" y="-386519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3"/>
            <p:cNvCxnSpPr/>
            <p:nvPr/>
          </p:nvCxnSpPr>
          <p:spPr>
            <a:xfrm>
              <a:off x="13794175" y="-38333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3"/>
            <p:cNvCxnSpPr/>
            <p:nvPr/>
          </p:nvCxnSpPr>
          <p:spPr>
            <a:xfrm>
              <a:off x="13794175" y="-38014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3"/>
            <p:cNvCxnSpPr/>
            <p:nvPr/>
          </p:nvCxnSpPr>
          <p:spPr>
            <a:xfrm>
              <a:off x="13794175" y="-37695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3"/>
            <p:cNvCxnSpPr/>
            <p:nvPr/>
          </p:nvCxnSpPr>
          <p:spPr>
            <a:xfrm>
              <a:off x="13794175" y="-37377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3"/>
            <p:cNvCxnSpPr/>
            <p:nvPr/>
          </p:nvCxnSpPr>
          <p:spPr>
            <a:xfrm>
              <a:off x="13794175" y="-370582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"/>
            <p:cNvCxnSpPr/>
            <p:nvPr/>
          </p:nvCxnSpPr>
          <p:spPr>
            <a:xfrm>
              <a:off x="13794175" y="-36739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3"/>
            <p:cNvCxnSpPr/>
            <p:nvPr/>
          </p:nvCxnSpPr>
          <p:spPr>
            <a:xfrm>
              <a:off x="13794175" y="-364208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3"/>
            <p:cNvCxnSpPr/>
            <p:nvPr/>
          </p:nvCxnSpPr>
          <p:spPr>
            <a:xfrm>
              <a:off x="13794175" y="-36102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"/>
            <p:cNvCxnSpPr/>
            <p:nvPr/>
          </p:nvCxnSpPr>
          <p:spPr>
            <a:xfrm>
              <a:off x="13794175" y="-357833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3"/>
            <p:cNvCxnSpPr/>
            <p:nvPr/>
          </p:nvCxnSpPr>
          <p:spPr>
            <a:xfrm>
              <a:off x="13794175" y="-35464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3"/>
            <p:cNvCxnSpPr/>
            <p:nvPr/>
          </p:nvCxnSpPr>
          <p:spPr>
            <a:xfrm>
              <a:off x="13794175" y="-35145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3"/>
            <p:cNvCxnSpPr/>
            <p:nvPr/>
          </p:nvCxnSpPr>
          <p:spPr>
            <a:xfrm>
              <a:off x="13794175" y="-348272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3"/>
            <p:cNvCxnSpPr/>
            <p:nvPr/>
          </p:nvCxnSpPr>
          <p:spPr>
            <a:xfrm>
              <a:off x="13794175" y="-34508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3"/>
            <p:cNvCxnSpPr/>
            <p:nvPr/>
          </p:nvCxnSpPr>
          <p:spPr>
            <a:xfrm>
              <a:off x="13794175" y="-34189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3"/>
            <p:cNvCxnSpPr/>
            <p:nvPr/>
          </p:nvCxnSpPr>
          <p:spPr>
            <a:xfrm>
              <a:off x="13794175" y="-33871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3"/>
            <p:cNvCxnSpPr/>
            <p:nvPr/>
          </p:nvCxnSpPr>
          <p:spPr>
            <a:xfrm>
              <a:off x="13794175" y="-335523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3"/>
            <p:cNvCxnSpPr/>
            <p:nvPr/>
          </p:nvCxnSpPr>
          <p:spPr>
            <a:xfrm>
              <a:off x="13794175" y="-33233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3"/>
            <p:cNvCxnSpPr/>
            <p:nvPr/>
          </p:nvCxnSpPr>
          <p:spPr>
            <a:xfrm>
              <a:off x="13794175" y="-329148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3"/>
            <p:cNvCxnSpPr/>
            <p:nvPr/>
          </p:nvCxnSpPr>
          <p:spPr>
            <a:xfrm>
              <a:off x="13794175" y="-325961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3"/>
            <p:cNvCxnSpPr/>
            <p:nvPr/>
          </p:nvCxnSpPr>
          <p:spPr>
            <a:xfrm>
              <a:off x="13794175" y="-322774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3"/>
            <p:cNvCxnSpPr/>
            <p:nvPr/>
          </p:nvCxnSpPr>
          <p:spPr>
            <a:xfrm>
              <a:off x="13794175" y="-31958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"/>
            <p:cNvCxnSpPr/>
            <p:nvPr/>
          </p:nvCxnSpPr>
          <p:spPr>
            <a:xfrm>
              <a:off x="13794175" y="-31639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"/>
            <p:cNvCxnSpPr/>
            <p:nvPr/>
          </p:nvCxnSpPr>
          <p:spPr>
            <a:xfrm>
              <a:off x="13794175" y="-31321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3"/>
            <p:cNvCxnSpPr/>
            <p:nvPr/>
          </p:nvCxnSpPr>
          <p:spPr>
            <a:xfrm>
              <a:off x="13794175" y="-31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3"/>
            <p:cNvCxnSpPr/>
            <p:nvPr/>
          </p:nvCxnSpPr>
          <p:spPr>
            <a:xfrm>
              <a:off x="13794175" y="-306837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3"/>
            <p:cNvCxnSpPr/>
            <p:nvPr/>
          </p:nvCxnSpPr>
          <p:spPr>
            <a:xfrm>
              <a:off x="13794175" y="-30365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3"/>
            <p:cNvCxnSpPr/>
            <p:nvPr/>
          </p:nvCxnSpPr>
          <p:spPr>
            <a:xfrm>
              <a:off x="13794175" y="-300463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3"/>
            <p:cNvCxnSpPr/>
            <p:nvPr/>
          </p:nvCxnSpPr>
          <p:spPr>
            <a:xfrm>
              <a:off x="13794175" y="-29727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3"/>
            <p:cNvCxnSpPr/>
            <p:nvPr/>
          </p:nvCxnSpPr>
          <p:spPr>
            <a:xfrm>
              <a:off x="13794175" y="-294088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3"/>
            <p:cNvCxnSpPr/>
            <p:nvPr/>
          </p:nvCxnSpPr>
          <p:spPr>
            <a:xfrm>
              <a:off x="13794175" y="-29090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3"/>
            <p:cNvCxnSpPr/>
            <p:nvPr/>
          </p:nvCxnSpPr>
          <p:spPr>
            <a:xfrm>
              <a:off x="13794175" y="-2877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3"/>
            <p:cNvCxnSpPr/>
            <p:nvPr/>
          </p:nvCxnSpPr>
          <p:spPr>
            <a:xfrm>
              <a:off x="13794175" y="-28444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3"/>
            <p:cNvCxnSpPr/>
            <p:nvPr/>
          </p:nvCxnSpPr>
          <p:spPr>
            <a:xfrm>
              <a:off x="13794175" y="-28125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3"/>
            <p:cNvCxnSpPr/>
            <p:nvPr/>
          </p:nvCxnSpPr>
          <p:spPr>
            <a:xfrm>
              <a:off x="13794175" y="-27806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3"/>
            <p:cNvCxnSpPr/>
            <p:nvPr/>
          </p:nvCxnSpPr>
          <p:spPr>
            <a:xfrm>
              <a:off x="13794175" y="-27487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3"/>
            <p:cNvCxnSpPr/>
            <p:nvPr/>
          </p:nvCxnSpPr>
          <p:spPr>
            <a:xfrm>
              <a:off x="13794175" y="-27169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3"/>
            <p:cNvCxnSpPr/>
            <p:nvPr/>
          </p:nvCxnSpPr>
          <p:spPr>
            <a:xfrm>
              <a:off x="13794175" y="-26850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"/>
            <p:cNvCxnSpPr/>
            <p:nvPr/>
          </p:nvCxnSpPr>
          <p:spPr>
            <a:xfrm>
              <a:off x="13794175" y="-265318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3"/>
            <p:cNvCxnSpPr/>
            <p:nvPr/>
          </p:nvCxnSpPr>
          <p:spPr>
            <a:xfrm>
              <a:off x="13794175" y="-26213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3"/>
            <p:cNvCxnSpPr/>
            <p:nvPr/>
          </p:nvCxnSpPr>
          <p:spPr>
            <a:xfrm>
              <a:off x="13794175" y="-258943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"/>
            <p:cNvCxnSpPr/>
            <p:nvPr/>
          </p:nvCxnSpPr>
          <p:spPr>
            <a:xfrm>
              <a:off x="13794175" y="-25575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3"/>
            <p:cNvCxnSpPr/>
            <p:nvPr/>
          </p:nvCxnSpPr>
          <p:spPr>
            <a:xfrm>
              <a:off x="13794175" y="-25256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3"/>
            <p:cNvCxnSpPr/>
            <p:nvPr/>
          </p:nvCxnSpPr>
          <p:spPr>
            <a:xfrm>
              <a:off x="13794175" y="-24938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3"/>
            <p:cNvCxnSpPr/>
            <p:nvPr/>
          </p:nvCxnSpPr>
          <p:spPr>
            <a:xfrm>
              <a:off x="13794175" y="-24619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3"/>
            <p:cNvCxnSpPr/>
            <p:nvPr/>
          </p:nvCxnSpPr>
          <p:spPr>
            <a:xfrm>
              <a:off x="13794175" y="-24300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3"/>
            <p:cNvCxnSpPr/>
            <p:nvPr/>
          </p:nvCxnSpPr>
          <p:spPr>
            <a:xfrm>
              <a:off x="13794175" y="-23982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3"/>
            <p:cNvCxnSpPr/>
            <p:nvPr/>
          </p:nvCxnSpPr>
          <p:spPr>
            <a:xfrm>
              <a:off x="13794175" y="-236632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3"/>
            <p:cNvCxnSpPr/>
            <p:nvPr/>
          </p:nvCxnSpPr>
          <p:spPr>
            <a:xfrm>
              <a:off x="13794175" y="-23344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3"/>
            <p:cNvCxnSpPr/>
            <p:nvPr/>
          </p:nvCxnSpPr>
          <p:spPr>
            <a:xfrm>
              <a:off x="13794175" y="-230258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3"/>
            <p:cNvCxnSpPr/>
            <p:nvPr/>
          </p:nvCxnSpPr>
          <p:spPr>
            <a:xfrm>
              <a:off x="13794175" y="-22707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3"/>
            <p:cNvCxnSpPr/>
            <p:nvPr/>
          </p:nvCxnSpPr>
          <p:spPr>
            <a:xfrm>
              <a:off x="13794175" y="-22388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3"/>
            <p:cNvCxnSpPr/>
            <p:nvPr/>
          </p:nvCxnSpPr>
          <p:spPr>
            <a:xfrm>
              <a:off x="13794175" y="-22069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3"/>
            <p:cNvCxnSpPr/>
            <p:nvPr/>
          </p:nvCxnSpPr>
          <p:spPr>
            <a:xfrm>
              <a:off x="13794175" y="-21750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3"/>
            <p:cNvCxnSpPr/>
            <p:nvPr/>
          </p:nvCxnSpPr>
          <p:spPr>
            <a:xfrm>
              <a:off x="13794175" y="-214322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3"/>
            <p:cNvCxnSpPr/>
            <p:nvPr/>
          </p:nvCxnSpPr>
          <p:spPr>
            <a:xfrm>
              <a:off x="13794175" y="-21113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3"/>
            <p:cNvCxnSpPr/>
            <p:nvPr/>
          </p:nvCxnSpPr>
          <p:spPr>
            <a:xfrm>
              <a:off x="13794175" y="-20794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3"/>
            <p:cNvCxnSpPr/>
            <p:nvPr/>
          </p:nvCxnSpPr>
          <p:spPr>
            <a:xfrm>
              <a:off x="13794175" y="-20476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3"/>
            <p:cNvCxnSpPr/>
            <p:nvPr/>
          </p:nvCxnSpPr>
          <p:spPr>
            <a:xfrm>
              <a:off x="13794175" y="-201573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3"/>
            <p:cNvCxnSpPr/>
            <p:nvPr/>
          </p:nvCxnSpPr>
          <p:spPr>
            <a:xfrm>
              <a:off x="13794175" y="-19838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"/>
            <p:cNvCxnSpPr/>
            <p:nvPr/>
          </p:nvCxnSpPr>
          <p:spPr>
            <a:xfrm>
              <a:off x="13794175" y="-195198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3"/>
            <p:cNvCxnSpPr/>
            <p:nvPr/>
          </p:nvCxnSpPr>
          <p:spPr>
            <a:xfrm>
              <a:off x="13794175" y="-192011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3"/>
            <p:cNvCxnSpPr/>
            <p:nvPr/>
          </p:nvCxnSpPr>
          <p:spPr>
            <a:xfrm>
              <a:off x="13794175" y="-18882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3"/>
            <p:cNvCxnSpPr/>
            <p:nvPr/>
          </p:nvCxnSpPr>
          <p:spPr>
            <a:xfrm>
              <a:off x="13794175" y="-18563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3"/>
            <p:cNvCxnSpPr/>
            <p:nvPr/>
          </p:nvCxnSpPr>
          <p:spPr>
            <a:xfrm>
              <a:off x="13794175" y="-18244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3"/>
            <p:cNvCxnSpPr/>
            <p:nvPr/>
          </p:nvCxnSpPr>
          <p:spPr>
            <a:xfrm>
              <a:off x="13794175" y="-17926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3"/>
            <p:cNvCxnSpPr/>
            <p:nvPr/>
          </p:nvCxnSpPr>
          <p:spPr>
            <a:xfrm>
              <a:off x="13794175" y="-17607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3"/>
            <p:cNvCxnSpPr/>
            <p:nvPr/>
          </p:nvCxnSpPr>
          <p:spPr>
            <a:xfrm>
              <a:off x="13794175" y="-172887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3"/>
            <p:cNvCxnSpPr/>
            <p:nvPr/>
          </p:nvCxnSpPr>
          <p:spPr>
            <a:xfrm>
              <a:off x="13794175" y="-16970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"/>
            <p:cNvCxnSpPr/>
            <p:nvPr/>
          </p:nvCxnSpPr>
          <p:spPr>
            <a:xfrm>
              <a:off x="13794175" y="-166513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3"/>
            <p:cNvCxnSpPr/>
            <p:nvPr/>
          </p:nvCxnSpPr>
          <p:spPr>
            <a:xfrm>
              <a:off x="13794175" y="-16332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3"/>
            <p:cNvCxnSpPr/>
            <p:nvPr/>
          </p:nvCxnSpPr>
          <p:spPr>
            <a:xfrm>
              <a:off x="13794175" y="-16013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3"/>
            <p:cNvCxnSpPr/>
            <p:nvPr/>
          </p:nvCxnSpPr>
          <p:spPr>
            <a:xfrm>
              <a:off x="13794175" y="-15695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3"/>
            <p:cNvCxnSpPr/>
            <p:nvPr/>
          </p:nvCxnSpPr>
          <p:spPr>
            <a:xfrm>
              <a:off x="13794175" y="-15376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3"/>
            <p:cNvCxnSpPr/>
            <p:nvPr/>
          </p:nvCxnSpPr>
          <p:spPr>
            <a:xfrm>
              <a:off x="13794175" y="-15057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3"/>
            <p:cNvCxnSpPr/>
            <p:nvPr/>
          </p:nvCxnSpPr>
          <p:spPr>
            <a:xfrm>
              <a:off x="13794175" y="-1473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3"/>
            <p:cNvCxnSpPr/>
            <p:nvPr/>
          </p:nvCxnSpPr>
          <p:spPr>
            <a:xfrm>
              <a:off x="13794175" y="-1442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3"/>
            <p:cNvCxnSpPr/>
            <p:nvPr/>
          </p:nvCxnSpPr>
          <p:spPr>
            <a:xfrm>
              <a:off x="13794175" y="-14101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3"/>
            <p:cNvCxnSpPr/>
            <p:nvPr/>
          </p:nvCxnSpPr>
          <p:spPr>
            <a:xfrm>
              <a:off x="13794175" y="-137827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3"/>
            <p:cNvCxnSpPr/>
            <p:nvPr/>
          </p:nvCxnSpPr>
          <p:spPr>
            <a:xfrm>
              <a:off x="13794175" y="-13464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3"/>
            <p:cNvCxnSpPr/>
            <p:nvPr/>
          </p:nvCxnSpPr>
          <p:spPr>
            <a:xfrm>
              <a:off x="13794175" y="-131453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3"/>
            <p:cNvCxnSpPr/>
            <p:nvPr/>
          </p:nvCxnSpPr>
          <p:spPr>
            <a:xfrm>
              <a:off x="13794175" y="-1282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3"/>
            <p:cNvCxnSpPr/>
            <p:nvPr/>
          </p:nvCxnSpPr>
          <p:spPr>
            <a:xfrm>
              <a:off x="13794175" y="-125078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3"/>
            <p:cNvCxnSpPr/>
            <p:nvPr/>
          </p:nvCxnSpPr>
          <p:spPr>
            <a:xfrm>
              <a:off x="13794175" y="-12189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3"/>
            <p:cNvCxnSpPr/>
            <p:nvPr/>
          </p:nvCxnSpPr>
          <p:spPr>
            <a:xfrm>
              <a:off x="13794175" y="-11870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3"/>
            <p:cNvCxnSpPr/>
            <p:nvPr/>
          </p:nvCxnSpPr>
          <p:spPr>
            <a:xfrm>
              <a:off x="13794175" y="-11551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3"/>
            <p:cNvCxnSpPr/>
            <p:nvPr/>
          </p:nvCxnSpPr>
          <p:spPr>
            <a:xfrm>
              <a:off x="13794175" y="-11224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3"/>
            <p:cNvCxnSpPr/>
            <p:nvPr/>
          </p:nvCxnSpPr>
          <p:spPr>
            <a:xfrm>
              <a:off x="13794175" y="-109057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3"/>
            <p:cNvCxnSpPr/>
            <p:nvPr/>
          </p:nvCxnSpPr>
          <p:spPr>
            <a:xfrm>
              <a:off x="13794175" y="-10587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3"/>
            <p:cNvCxnSpPr/>
            <p:nvPr/>
          </p:nvCxnSpPr>
          <p:spPr>
            <a:xfrm>
              <a:off x="13794175" y="-102682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3"/>
            <p:cNvCxnSpPr/>
            <p:nvPr/>
          </p:nvCxnSpPr>
          <p:spPr>
            <a:xfrm>
              <a:off x="13794175" y="-9949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3"/>
            <p:cNvCxnSpPr/>
            <p:nvPr/>
          </p:nvCxnSpPr>
          <p:spPr>
            <a:xfrm>
              <a:off x="13794175" y="-96308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3"/>
            <p:cNvCxnSpPr/>
            <p:nvPr/>
          </p:nvCxnSpPr>
          <p:spPr>
            <a:xfrm>
              <a:off x="13794175" y="-9312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3"/>
            <p:cNvCxnSpPr/>
            <p:nvPr/>
          </p:nvCxnSpPr>
          <p:spPr>
            <a:xfrm>
              <a:off x="13794175" y="-8993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3"/>
            <p:cNvCxnSpPr/>
            <p:nvPr/>
          </p:nvCxnSpPr>
          <p:spPr>
            <a:xfrm>
              <a:off x="13794175" y="-86746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3"/>
            <p:cNvCxnSpPr/>
            <p:nvPr/>
          </p:nvCxnSpPr>
          <p:spPr>
            <a:xfrm>
              <a:off x="13794175" y="-8355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3"/>
            <p:cNvCxnSpPr/>
            <p:nvPr/>
          </p:nvCxnSpPr>
          <p:spPr>
            <a:xfrm>
              <a:off x="13794175" y="-80372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3"/>
            <p:cNvCxnSpPr/>
            <p:nvPr/>
          </p:nvCxnSpPr>
          <p:spPr>
            <a:xfrm>
              <a:off x="13794175" y="-7718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3"/>
            <p:cNvCxnSpPr/>
            <p:nvPr/>
          </p:nvCxnSpPr>
          <p:spPr>
            <a:xfrm>
              <a:off x="13794175" y="-7399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" name="Google Shape;853;p3"/>
            <p:cNvCxnSpPr/>
            <p:nvPr/>
          </p:nvCxnSpPr>
          <p:spPr>
            <a:xfrm>
              <a:off x="13794175" y="-7081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3"/>
            <p:cNvCxnSpPr/>
            <p:nvPr/>
          </p:nvCxnSpPr>
          <p:spPr>
            <a:xfrm>
              <a:off x="13794175" y="-67623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3"/>
            <p:cNvCxnSpPr/>
            <p:nvPr/>
          </p:nvCxnSpPr>
          <p:spPr>
            <a:xfrm>
              <a:off x="13794175" y="-6443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3"/>
            <p:cNvCxnSpPr/>
            <p:nvPr/>
          </p:nvCxnSpPr>
          <p:spPr>
            <a:xfrm>
              <a:off x="13794175" y="-61248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3"/>
            <p:cNvCxnSpPr/>
            <p:nvPr/>
          </p:nvCxnSpPr>
          <p:spPr>
            <a:xfrm>
              <a:off x="13794175" y="-580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3"/>
            <p:cNvCxnSpPr/>
            <p:nvPr/>
          </p:nvCxnSpPr>
          <p:spPr>
            <a:xfrm>
              <a:off x="13794175" y="-5487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3"/>
            <p:cNvCxnSpPr/>
            <p:nvPr/>
          </p:nvCxnSpPr>
          <p:spPr>
            <a:xfrm>
              <a:off x="13794175" y="-51686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" name="Google Shape;860;p3"/>
            <p:cNvCxnSpPr/>
            <p:nvPr/>
          </p:nvCxnSpPr>
          <p:spPr>
            <a:xfrm>
              <a:off x="13794175" y="-4849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3"/>
            <p:cNvCxnSpPr/>
            <p:nvPr/>
          </p:nvCxnSpPr>
          <p:spPr>
            <a:xfrm>
              <a:off x="13794175" y="-45312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3"/>
            <p:cNvCxnSpPr/>
            <p:nvPr/>
          </p:nvCxnSpPr>
          <p:spPr>
            <a:xfrm>
              <a:off x="13794175" y="-421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3"/>
            <p:cNvCxnSpPr/>
            <p:nvPr/>
          </p:nvCxnSpPr>
          <p:spPr>
            <a:xfrm>
              <a:off x="13794175" y="-38937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3"/>
            <p:cNvCxnSpPr/>
            <p:nvPr/>
          </p:nvCxnSpPr>
          <p:spPr>
            <a:xfrm>
              <a:off x="13794175" y="-3575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3"/>
            <p:cNvCxnSpPr/>
            <p:nvPr/>
          </p:nvCxnSpPr>
          <p:spPr>
            <a:xfrm>
              <a:off x="13794175" y="-32563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3"/>
            <p:cNvCxnSpPr/>
            <p:nvPr/>
          </p:nvCxnSpPr>
          <p:spPr>
            <a:xfrm>
              <a:off x="13794175" y="-2937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3"/>
            <p:cNvCxnSpPr/>
            <p:nvPr/>
          </p:nvCxnSpPr>
          <p:spPr>
            <a:xfrm>
              <a:off x="13794175" y="-2618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3"/>
            <p:cNvCxnSpPr/>
            <p:nvPr/>
          </p:nvCxnSpPr>
          <p:spPr>
            <a:xfrm>
              <a:off x="13794175" y="-23001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3"/>
            <p:cNvCxnSpPr/>
            <p:nvPr/>
          </p:nvCxnSpPr>
          <p:spPr>
            <a:xfrm>
              <a:off x="13794175" y="-198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3"/>
            <p:cNvCxnSpPr/>
            <p:nvPr/>
          </p:nvCxnSpPr>
          <p:spPr>
            <a:xfrm>
              <a:off x="13794175" y="-16626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3"/>
            <p:cNvCxnSpPr/>
            <p:nvPr/>
          </p:nvCxnSpPr>
          <p:spPr>
            <a:xfrm>
              <a:off x="13794175" y="-1343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3"/>
            <p:cNvCxnSpPr/>
            <p:nvPr/>
          </p:nvCxnSpPr>
          <p:spPr>
            <a:xfrm>
              <a:off x="13794175" y="-10252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3"/>
            <p:cNvCxnSpPr/>
            <p:nvPr/>
          </p:nvCxnSpPr>
          <p:spPr>
            <a:xfrm>
              <a:off x="13794175" y="-706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3"/>
            <p:cNvCxnSpPr/>
            <p:nvPr/>
          </p:nvCxnSpPr>
          <p:spPr>
            <a:xfrm>
              <a:off x="13794175" y="-3877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3"/>
            <p:cNvCxnSpPr/>
            <p:nvPr/>
          </p:nvCxnSpPr>
          <p:spPr>
            <a:xfrm>
              <a:off x="13794175" y="-69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3"/>
            <p:cNvCxnSpPr/>
            <p:nvPr/>
          </p:nvCxnSpPr>
          <p:spPr>
            <a:xfrm>
              <a:off x="13794175" y="249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3"/>
            <p:cNvCxnSpPr/>
            <p:nvPr/>
          </p:nvCxnSpPr>
          <p:spPr>
            <a:xfrm>
              <a:off x="13794175" y="5683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3"/>
            <p:cNvCxnSpPr/>
            <p:nvPr/>
          </p:nvCxnSpPr>
          <p:spPr>
            <a:xfrm>
              <a:off x="13794175" y="887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3"/>
            <p:cNvCxnSpPr/>
            <p:nvPr/>
          </p:nvCxnSpPr>
          <p:spPr>
            <a:xfrm>
              <a:off x="13794175" y="12058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"/>
            <p:cNvCxnSpPr/>
            <p:nvPr/>
          </p:nvCxnSpPr>
          <p:spPr>
            <a:xfrm>
              <a:off x="13794175" y="1524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"/>
            <p:cNvCxnSpPr/>
            <p:nvPr/>
          </p:nvCxnSpPr>
          <p:spPr>
            <a:xfrm>
              <a:off x="13794175" y="18432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"/>
            <p:cNvCxnSpPr/>
            <p:nvPr/>
          </p:nvCxnSpPr>
          <p:spPr>
            <a:xfrm>
              <a:off x="13794175" y="2162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"/>
            <p:cNvCxnSpPr/>
            <p:nvPr/>
          </p:nvCxnSpPr>
          <p:spPr>
            <a:xfrm>
              <a:off x="13794175" y="2480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"/>
            <p:cNvCxnSpPr/>
            <p:nvPr/>
          </p:nvCxnSpPr>
          <p:spPr>
            <a:xfrm>
              <a:off x="13794175" y="2799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"/>
            <p:cNvCxnSpPr/>
            <p:nvPr/>
          </p:nvCxnSpPr>
          <p:spPr>
            <a:xfrm>
              <a:off x="13794175" y="3118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"/>
            <p:cNvCxnSpPr/>
            <p:nvPr/>
          </p:nvCxnSpPr>
          <p:spPr>
            <a:xfrm>
              <a:off x="13794175" y="3436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"/>
            <p:cNvCxnSpPr/>
            <p:nvPr/>
          </p:nvCxnSpPr>
          <p:spPr>
            <a:xfrm>
              <a:off x="13794175" y="3755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3"/>
            <p:cNvCxnSpPr/>
            <p:nvPr/>
          </p:nvCxnSpPr>
          <p:spPr>
            <a:xfrm>
              <a:off x="13794175" y="4074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3"/>
            <p:cNvCxnSpPr/>
            <p:nvPr/>
          </p:nvCxnSpPr>
          <p:spPr>
            <a:xfrm>
              <a:off x="13794175" y="4393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3"/>
            <p:cNvCxnSpPr/>
            <p:nvPr/>
          </p:nvCxnSpPr>
          <p:spPr>
            <a:xfrm>
              <a:off x="13794175" y="4711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3"/>
            <p:cNvCxnSpPr/>
            <p:nvPr/>
          </p:nvCxnSpPr>
          <p:spPr>
            <a:xfrm>
              <a:off x="13794175" y="5030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3"/>
            <p:cNvCxnSpPr/>
            <p:nvPr/>
          </p:nvCxnSpPr>
          <p:spPr>
            <a:xfrm>
              <a:off x="13794175" y="5349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3"/>
            <p:cNvCxnSpPr/>
            <p:nvPr/>
          </p:nvCxnSpPr>
          <p:spPr>
            <a:xfrm>
              <a:off x="13794175" y="5667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4" name="Google Shape;894;p3"/>
          <p:cNvSpPr txBox="1">
            <a:spLocks noGrp="1"/>
          </p:cNvSpPr>
          <p:nvPr>
            <p:ph type="title"/>
          </p:nvPr>
        </p:nvSpPr>
        <p:spPr>
          <a:xfrm>
            <a:off x="723063" y="2046592"/>
            <a:ext cx="3879900" cy="14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5" name="Google Shape;895;p3"/>
          <p:cNvSpPr txBox="1">
            <a:spLocks noGrp="1"/>
          </p:cNvSpPr>
          <p:nvPr>
            <p:ph type="title" idx="2" hasCustomPrompt="1"/>
          </p:nvPr>
        </p:nvSpPr>
        <p:spPr>
          <a:xfrm>
            <a:off x="1148152" y="1088280"/>
            <a:ext cx="915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6" name="Google Shape;896;p3"/>
          <p:cNvSpPr txBox="1">
            <a:spLocks noGrp="1"/>
          </p:cNvSpPr>
          <p:nvPr>
            <p:ph type="subTitle" idx="1"/>
          </p:nvPr>
        </p:nvSpPr>
        <p:spPr>
          <a:xfrm>
            <a:off x="723063" y="3681594"/>
            <a:ext cx="4421700" cy="337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897" name="Google Shape;897;p3"/>
          <p:cNvCxnSpPr>
            <a:endCxn id="898" idx="1"/>
          </p:cNvCxnSpPr>
          <p:nvPr/>
        </p:nvCxnSpPr>
        <p:spPr>
          <a:xfrm>
            <a:off x="100" y="251250"/>
            <a:ext cx="80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8" name="Google Shape;898;p3"/>
          <p:cNvSpPr txBox="1"/>
          <p:nvPr/>
        </p:nvSpPr>
        <p:spPr>
          <a:xfrm>
            <a:off x="8013400" y="105300"/>
            <a:ext cx="8664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Workshop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99" name="Google Shape;899;p3"/>
          <p:cNvCxnSpPr>
            <a:endCxn id="900" idx="1"/>
          </p:cNvCxnSpPr>
          <p:nvPr/>
        </p:nvCxnSpPr>
        <p:spPr>
          <a:xfrm rot="10800000">
            <a:off x="1207150" y="4895300"/>
            <a:ext cx="796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0" name="Google Shape;900;p3"/>
          <p:cNvSpPr txBox="1"/>
          <p:nvPr/>
        </p:nvSpPr>
        <p:spPr>
          <a:xfrm flipH="1">
            <a:off x="292150" y="4749350"/>
            <a:ext cx="9150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Leadership</a:t>
            </a: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4"/>
          <p:cNvGrpSpPr/>
          <p:nvPr/>
        </p:nvGrpSpPr>
        <p:grpSpPr>
          <a:xfrm>
            <a:off x="-75" y="4475"/>
            <a:ext cx="9144000" cy="5143405"/>
            <a:chOff x="9222175" y="4475"/>
            <a:chExt cx="9144000" cy="5143405"/>
          </a:xfrm>
        </p:grpSpPr>
        <p:cxnSp>
          <p:nvCxnSpPr>
            <p:cNvPr id="903" name="Google Shape;903;p4"/>
            <p:cNvCxnSpPr/>
            <p:nvPr/>
          </p:nvCxnSpPr>
          <p:spPr>
            <a:xfrm>
              <a:off x="924557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4"/>
            <p:cNvCxnSpPr/>
            <p:nvPr/>
          </p:nvCxnSpPr>
          <p:spPr>
            <a:xfrm>
              <a:off x="927919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4"/>
            <p:cNvCxnSpPr/>
            <p:nvPr/>
          </p:nvCxnSpPr>
          <p:spPr>
            <a:xfrm>
              <a:off x="931281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4"/>
            <p:cNvCxnSpPr/>
            <p:nvPr/>
          </p:nvCxnSpPr>
          <p:spPr>
            <a:xfrm>
              <a:off x="934643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4"/>
            <p:cNvCxnSpPr/>
            <p:nvPr/>
          </p:nvCxnSpPr>
          <p:spPr>
            <a:xfrm>
              <a:off x="938005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4"/>
            <p:cNvCxnSpPr/>
            <p:nvPr/>
          </p:nvCxnSpPr>
          <p:spPr>
            <a:xfrm>
              <a:off x="941368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" name="Google Shape;909;p4"/>
            <p:cNvCxnSpPr/>
            <p:nvPr/>
          </p:nvCxnSpPr>
          <p:spPr>
            <a:xfrm>
              <a:off x="944730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" name="Google Shape;910;p4"/>
            <p:cNvCxnSpPr/>
            <p:nvPr/>
          </p:nvCxnSpPr>
          <p:spPr>
            <a:xfrm>
              <a:off x="948092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" name="Google Shape;911;p4"/>
            <p:cNvCxnSpPr/>
            <p:nvPr/>
          </p:nvCxnSpPr>
          <p:spPr>
            <a:xfrm>
              <a:off x="951454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Google Shape;912;p4"/>
            <p:cNvCxnSpPr/>
            <p:nvPr/>
          </p:nvCxnSpPr>
          <p:spPr>
            <a:xfrm>
              <a:off x="954816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Google Shape;913;p4"/>
            <p:cNvCxnSpPr/>
            <p:nvPr/>
          </p:nvCxnSpPr>
          <p:spPr>
            <a:xfrm>
              <a:off x="958178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" name="Google Shape;914;p4"/>
            <p:cNvCxnSpPr/>
            <p:nvPr/>
          </p:nvCxnSpPr>
          <p:spPr>
            <a:xfrm>
              <a:off x="961540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4"/>
            <p:cNvCxnSpPr/>
            <p:nvPr/>
          </p:nvCxnSpPr>
          <p:spPr>
            <a:xfrm>
              <a:off x="964902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4"/>
            <p:cNvCxnSpPr/>
            <p:nvPr/>
          </p:nvCxnSpPr>
          <p:spPr>
            <a:xfrm>
              <a:off x="968264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4"/>
            <p:cNvCxnSpPr/>
            <p:nvPr/>
          </p:nvCxnSpPr>
          <p:spPr>
            <a:xfrm>
              <a:off x="971626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4"/>
            <p:cNvCxnSpPr/>
            <p:nvPr/>
          </p:nvCxnSpPr>
          <p:spPr>
            <a:xfrm>
              <a:off x="974989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" name="Google Shape;919;p4"/>
            <p:cNvCxnSpPr/>
            <p:nvPr/>
          </p:nvCxnSpPr>
          <p:spPr>
            <a:xfrm>
              <a:off x="978351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" name="Google Shape;920;p4"/>
            <p:cNvCxnSpPr/>
            <p:nvPr/>
          </p:nvCxnSpPr>
          <p:spPr>
            <a:xfrm>
              <a:off x="98171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" name="Google Shape;921;p4"/>
            <p:cNvCxnSpPr/>
            <p:nvPr/>
          </p:nvCxnSpPr>
          <p:spPr>
            <a:xfrm>
              <a:off x="98507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" name="Google Shape;922;p4"/>
            <p:cNvCxnSpPr/>
            <p:nvPr/>
          </p:nvCxnSpPr>
          <p:spPr>
            <a:xfrm>
              <a:off x="988437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4"/>
            <p:cNvCxnSpPr/>
            <p:nvPr/>
          </p:nvCxnSpPr>
          <p:spPr>
            <a:xfrm>
              <a:off x="991799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" name="Google Shape;924;p4"/>
            <p:cNvCxnSpPr/>
            <p:nvPr/>
          </p:nvCxnSpPr>
          <p:spPr>
            <a:xfrm>
              <a:off x="995161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" name="Google Shape;925;p4"/>
            <p:cNvCxnSpPr/>
            <p:nvPr/>
          </p:nvCxnSpPr>
          <p:spPr>
            <a:xfrm>
              <a:off x="998523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4"/>
            <p:cNvCxnSpPr/>
            <p:nvPr/>
          </p:nvCxnSpPr>
          <p:spPr>
            <a:xfrm>
              <a:off x="1001885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" name="Google Shape;927;p4"/>
            <p:cNvCxnSpPr/>
            <p:nvPr/>
          </p:nvCxnSpPr>
          <p:spPr>
            <a:xfrm>
              <a:off x="1005248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" name="Google Shape;928;p4"/>
            <p:cNvCxnSpPr/>
            <p:nvPr/>
          </p:nvCxnSpPr>
          <p:spPr>
            <a:xfrm>
              <a:off x="1008610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" name="Google Shape;929;p4"/>
            <p:cNvCxnSpPr/>
            <p:nvPr/>
          </p:nvCxnSpPr>
          <p:spPr>
            <a:xfrm>
              <a:off x="1011972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4"/>
            <p:cNvCxnSpPr/>
            <p:nvPr/>
          </p:nvCxnSpPr>
          <p:spPr>
            <a:xfrm>
              <a:off x="1015334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4"/>
            <p:cNvCxnSpPr/>
            <p:nvPr/>
          </p:nvCxnSpPr>
          <p:spPr>
            <a:xfrm>
              <a:off x="1018696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"/>
            <p:cNvCxnSpPr/>
            <p:nvPr/>
          </p:nvCxnSpPr>
          <p:spPr>
            <a:xfrm>
              <a:off x="1022058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"/>
            <p:cNvCxnSpPr/>
            <p:nvPr/>
          </p:nvCxnSpPr>
          <p:spPr>
            <a:xfrm>
              <a:off x="1025420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"/>
            <p:cNvCxnSpPr/>
            <p:nvPr/>
          </p:nvCxnSpPr>
          <p:spPr>
            <a:xfrm>
              <a:off x="1028782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"/>
            <p:cNvCxnSpPr/>
            <p:nvPr/>
          </p:nvCxnSpPr>
          <p:spPr>
            <a:xfrm>
              <a:off x="1032144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"/>
            <p:cNvCxnSpPr/>
            <p:nvPr/>
          </p:nvCxnSpPr>
          <p:spPr>
            <a:xfrm>
              <a:off x="1035506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"/>
            <p:cNvCxnSpPr/>
            <p:nvPr/>
          </p:nvCxnSpPr>
          <p:spPr>
            <a:xfrm>
              <a:off x="1038869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"/>
            <p:cNvCxnSpPr/>
            <p:nvPr/>
          </p:nvCxnSpPr>
          <p:spPr>
            <a:xfrm>
              <a:off x="1042231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"/>
            <p:cNvCxnSpPr/>
            <p:nvPr/>
          </p:nvCxnSpPr>
          <p:spPr>
            <a:xfrm>
              <a:off x="104559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"/>
            <p:cNvCxnSpPr/>
            <p:nvPr/>
          </p:nvCxnSpPr>
          <p:spPr>
            <a:xfrm>
              <a:off x="104895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"/>
            <p:cNvCxnSpPr/>
            <p:nvPr/>
          </p:nvCxnSpPr>
          <p:spPr>
            <a:xfrm>
              <a:off x="1052317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"/>
            <p:cNvCxnSpPr/>
            <p:nvPr/>
          </p:nvCxnSpPr>
          <p:spPr>
            <a:xfrm>
              <a:off x="1055679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"/>
            <p:cNvCxnSpPr/>
            <p:nvPr/>
          </p:nvCxnSpPr>
          <p:spPr>
            <a:xfrm>
              <a:off x="1059041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"/>
            <p:cNvCxnSpPr/>
            <p:nvPr/>
          </p:nvCxnSpPr>
          <p:spPr>
            <a:xfrm>
              <a:off x="1062403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"/>
            <p:cNvCxnSpPr/>
            <p:nvPr/>
          </p:nvCxnSpPr>
          <p:spPr>
            <a:xfrm>
              <a:off x="1065765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"/>
            <p:cNvCxnSpPr/>
            <p:nvPr/>
          </p:nvCxnSpPr>
          <p:spPr>
            <a:xfrm>
              <a:off x="1069127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"/>
            <p:cNvCxnSpPr/>
            <p:nvPr/>
          </p:nvCxnSpPr>
          <p:spPr>
            <a:xfrm>
              <a:off x="1072490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"/>
            <p:cNvCxnSpPr/>
            <p:nvPr/>
          </p:nvCxnSpPr>
          <p:spPr>
            <a:xfrm>
              <a:off x="1075852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"/>
            <p:cNvCxnSpPr/>
            <p:nvPr/>
          </p:nvCxnSpPr>
          <p:spPr>
            <a:xfrm>
              <a:off x="1079214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"/>
            <p:cNvCxnSpPr/>
            <p:nvPr/>
          </p:nvCxnSpPr>
          <p:spPr>
            <a:xfrm>
              <a:off x="1082576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"/>
            <p:cNvCxnSpPr/>
            <p:nvPr/>
          </p:nvCxnSpPr>
          <p:spPr>
            <a:xfrm>
              <a:off x="1085938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"/>
            <p:cNvCxnSpPr/>
            <p:nvPr/>
          </p:nvCxnSpPr>
          <p:spPr>
            <a:xfrm>
              <a:off x="1089300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"/>
            <p:cNvCxnSpPr/>
            <p:nvPr/>
          </p:nvCxnSpPr>
          <p:spPr>
            <a:xfrm>
              <a:off x="1092662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"/>
            <p:cNvCxnSpPr/>
            <p:nvPr/>
          </p:nvCxnSpPr>
          <p:spPr>
            <a:xfrm>
              <a:off x="1096024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"/>
            <p:cNvCxnSpPr/>
            <p:nvPr/>
          </p:nvCxnSpPr>
          <p:spPr>
            <a:xfrm>
              <a:off x="1099386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"/>
            <p:cNvCxnSpPr/>
            <p:nvPr/>
          </p:nvCxnSpPr>
          <p:spPr>
            <a:xfrm>
              <a:off x="1102748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"/>
            <p:cNvCxnSpPr/>
            <p:nvPr/>
          </p:nvCxnSpPr>
          <p:spPr>
            <a:xfrm>
              <a:off x="110611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"/>
            <p:cNvCxnSpPr/>
            <p:nvPr/>
          </p:nvCxnSpPr>
          <p:spPr>
            <a:xfrm>
              <a:off x="110947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"/>
            <p:cNvCxnSpPr/>
            <p:nvPr/>
          </p:nvCxnSpPr>
          <p:spPr>
            <a:xfrm>
              <a:off x="111283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"/>
            <p:cNvCxnSpPr/>
            <p:nvPr/>
          </p:nvCxnSpPr>
          <p:spPr>
            <a:xfrm>
              <a:off x="1116197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"/>
            <p:cNvCxnSpPr/>
            <p:nvPr/>
          </p:nvCxnSpPr>
          <p:spPr>
            <a:xfrm>
              <a:off x="1119559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"/>
            <p:cNvCxnSpPr/>
            <p:nvPr/>
          </p:nvCxnSpPr>
          <p:spPr>
            <a:xfrm>
              <a:off x="1122921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"/>
            <p:cNvCxnSpPr/>
            <p:nvPr/>
          </p:nvCxnSpPr>
          <p:spPr>
            <a:xfrm>
              <a:off x="1126283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"/>
            <p:cNvCxnSpPr/>
            <p:nvPr/>
          </p:nvCxnSpPr>
          <p:spPr>
            <a:xfrm>
              <a:off x="1129645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"/>
            <p:cNvCxnSpPr/>
            <p:nvPr/>
          </p:nvCxnSpPr>
          <p:spPr>
            <a:xfrm>
              <a:off x="1133007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"/>
            <p:cNvCxnSpPr/>
            <p:nvPr/>
          </p:nvCxnSpPr>
          <p:spPr>
            <a:xfrm>
              <a:off x="1136370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"/>
            <p:cNvCxnSpPr/>
            <p:nvPr/>
          </p:nvCxnSpPr>
          <p:spPr>
            <a:xfrm>
              <a:off x="1139732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"/>
            <p:cNvCxnSpPr/>
            <p:nvPr/>
          </p:nvCxnSpPr>
          <p:spPr>
            <a:xfrm>
              <a:off x="1143094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"/>
            <p:cNvCxnSpPr/>
            <p:nvPr/>
          </p:nvCxnSpPr>
          <p:spPr>
            <a:xfrm>
              <a:off x="1146456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"/>
            <p:cNvCxnSpPr/>
            <p:nvPr/>
          </p:nvCxnSpPr>
          <p:spPr>
            <a:xfrm>
              <a:off x="1149818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"/>
            <p:cNvCxnSpPr/>
            <p:nvPr/>
          </p:nvCxnSpPr>
          <p:spPr>
            <a:xfrm>
              <a:off x="1153180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"/>
            <p:cNvCxnSpPr/>
            <p:nvPr/>
          </p:nvCxnSpPr>
          <p:spPr>
            <a:xfrm>
              <a:off x="1156542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"/>
            <p:cNvCxnSpPr/>
            <p:nvPr/>
          </p:nvCxnSpPr>
          <p:spPr>
            <a:xfrm>
              <a:off x="1159904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"/>
            <p:cNvCxnSpPr/>
            <p:nvPr/>
          </p:nvCxnSpPr>
          <p:spPr>
            <a:xfrm>
              <a:off x="1163266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"/>
            <p:cNvCxnSpPr/>
            <p:nvPr/>
          </p:nvCxnSpPr>
          <p:spPr>
            <a:xfrm>
              <a:off x="1166628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"/>
            <p:cNvCxnSpPr/>
            <p:nvPr/>
          </p:nvCxnSpPr>
          <p:spPr>
            <a:xfrm>
              <a:off x="116999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4"/>
            <p:cNvCxnSpPr/>
            <p:nvPr/>
          </p:nvCxnSpPr>
          <p:spPr>
            <a:xfrm>
              <a:off x="1173353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4"/>
            <p:cNvCxnSpPr/>
            <p:nvPr/>
          </p:nvCxnSpPr>
          <p:spPr>
            <a:xfrm>
              <a:off x="1176715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4"/>
            <p:cNvCxnSpPr/>
            <p:nvPr/>
          </p:nvCxnSpPr>
          <p:spPr>
            <a:xfrm>
              <a:off x="1180077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"/>
            <p:cNvCxnSpPr/>
            <p:nvPr/>
          </p:nvCxnSpPr>
          <p:spPr>
            <a:xfrm>
              <a:off x="1183439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"/>
            <p:cNvCxnSpPr/>
            <p:nvPr/>
          </p:nvCxnSpPr>
          <p:spPr>
            <a:xfrm>
              <a:off x="1186801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"/>
            <p:cNvCxnSpPr/>
            <p:nvPr/>
          </p:nvCxnSpPr>
          <p:spPr>
            <a:xfrm>
              <a:off x="1190163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"/>
            <p:cNvCxnSpPr/>
            <p:nvPr/>
          </p:nvCxnSpPr>
          <p:spPr>
            <a:xfrm>
              <a:off x="1193525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"/>
            <p:cNvCxnSpPr/>
            <p:nvPr/>
          </p:nvCxnSpPr>
          <p:spPr>
            <a:xfrm>
              <a:off x="1196887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"/>
            <p:cNvCxnSpPr/>
            <p:nvPr/>
          </p:nvCxnSpPr>
          <p:spPr>
            <a:xfrm>
              <a:off x="1200249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"/>
            <p:cNvCxnSpPr/>
            <p:nvPr/>
          </p:nvCxnSpPr>
          <p:spPr>
            <a:xfrm>
              <a:off x="1203612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"/>
            <p:cNvCxnSpPr/>
            <p:nvPr/>
          </p:nvCxnSpPr>
          <p:spPr>
            <a:xfrm>
              <a:off x="1206974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"/>
            <p:cNvCxnSpPr/>
            <p:nvPr/>
          </p:nvCxnSpPr>
          <p:spPr>
            <a:xfrm>
              <a:off x="1210336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"/>
            <p:cNvCxnSpPr/>
            <p:nvPr/>
          </p:nvCxnSpPr>
          <p:spPr>
            <a:xfrm>
              <a:off x="1213698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"/>
            <p:cNvCxnSpPr/>
            <p:nvPr/>
          </p:nvCxnSpPr>
          <p:spPr>
            <a:xfrm>
              <a:off x="1217060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"/>
            <p:cNvCxnSpPr/>
            <p:nvPr/>
          </p:nvCxnSpPr>
          <p:spPr>
            <a:xfrm>
              <a:off x="1220422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"/>
            <p:cNvCxnSpPr/>
            <p:nvPr/>
          </p:nvCxnSpPr>
          <p:spPr>
            <a:xfrm>
              <a:off x="1223784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"/>
            <p:cNvCxnSpPr/>
            <p:nvPr/>
          </p:nvCxnSpPr>
          <p:spPr>
            <a:xfrm>
              <a:off x="1227146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"/>
            <p:cNvCxnSpPr/>
            <p:nvPr/>
          </p:nvCxnSpPr>
          <p:spPr>
            <a:xfrm>
              <a:off x="1230508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"/>
            <p:cNvCxnSpPr/>
            <p:nvPr/>
          </p:nvCxnSpPr>
          <p:spPr>
            <a:xfrm>
              <a:off x="123387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"/>
            <p:cNvCxnSpPr/>
            <p:nvPr/>
          </p:nvCxnSpPr>
          <p:spPr>
            <a:xfrm>
              <a:off x="1237233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"/>
            <p:cNvCxnSpPr/>
            <p:nvPr/>
          </p:nvCxnSpPr>
          <p:spPr>
            <a:xfrm>
              <a:off x="1240595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"/>
            <p:cNvCxnSpPr/>
            <p:nvPr/>
          </p:nvCxnSpPr>
          <p:spPr>
            <a:xfrm>
              <a:off x="1243957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"/>
            <p:cNvCxnSpPr/>
            <p:nvPr/>
          </p:nvCxnSpPr>
          <p:spPr>
            <a:xfrm>
              <a:off x="1247319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"/>
            <p:cNvCxnSpPr/>
            <p:nvPr/>
          </p:nvCxnSpPr>
          <p:spPr>
            <a:xfrm>
              <a:off x="1250681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4"/>
            <p:cNvCxnSpPr/>
            <p:nvPr/>
          </p:nvCxnSpPr>
          <p:spPr>
            <a:xfrm>
              <a:off x="125404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4"/>
            <p:cNvCxnSpPr/>
            <p:nvPr/>
          </p:nvCxnSpPr>
          <p:spPr>
            <a:xfrm>
              <a:off x="1257405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4"/>
            <p:cNvCxnSpPr/>
            <p:nvPr/>
          </p:nvCxnSpPr>
          <p:spPr>
            <a:xfrm>
              <a:off x="1260767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4"/>
            <p:cNvCxnSpPr/>
            <p:nvPr/>
          </p:nvCxnSpPr>
          <p:spPr>
            <a:xfrm>
              <a:off x="1264130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4"/>
            <p:cNvCxnSpPr/>
            <p:nvPr/>
          </p:nvCxnSpPr>
          <p:spPr>
            <a:xfrm>
              <a:off x="1267492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4"/>
            <p:cNvCxnSpPr/>
            <p:nvPr/>
          </p:nvCxnSpPr>
          <p:spPr>
            <a:xfrm>
              <a:off x="1270854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4"/>
            <p:cNvCxnSpPr/>
            <p:nvPr/>
          </p:nvCxnSpPr>
          <p:spPr>
            <a:xfrm>
              <a:off x="1274216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4"/>
            <p:cNvCxnSpPr/>
            <p:nvPr/>
          </p:nvCxnSpPr>
          <p:spPr>
            <a:xfrm>
              <a:off x="1277578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4"/>
            <p:cNvCxnSpPr/>
            <p:nvPr/>
          </p:nvCxnSpPr>
          <p:spPr>
            <a:xfrm>
              <a:off x="1280940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4"/>
            <p:cNvCxnSpPr/>
            <p:nvPr/>
          </p:nvCxnSpPr>
          <p:spPr>
            <a:xfrm>
              <a:off x="1284302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4"/>
            <p:cNvCxnSpPr/>
            <p:nvPr/>
          </p:nvCxnSpPr>
          <p:spPr>
            <a:xfrm>
              <a:off x="1287664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4"/>
            <p:cNvCxnSpPr/>
            <p:nvPr/>
          </p:nvCxnSpPr>
          <p:spPr>
            <a:xfrm>
              <a:off x="1291026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4"/>
            <p:cNvCxnSpPr/>
            <p:nvPr/>
          </p:nvCxnSpPr>
          <p:spPr>
            <a:xfrm>
              <a:off x="1294388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4"/>
            <p:cNvCxnSpPr/>
            <p:nvPr/>
          </p:nvCxnSpPr>
          <p:spPr>
            <a:xfrm>
              <a:off x="1297751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4"/>
            <p:cNvCxnSpPr/>
            <p:nvPr/>
          </p:nvCxnSpPr>
          <p:spPr>
            <a:xfrm>
              <a:off x="1301113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4"/>
            <p:cNvCxnSpPr/>
            <p:nvPr/>
          </p:nvCxnSpPr>
          <p:spPr>
            <a:xfrm>
              <a:off x="1304475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7" name="Google Shape;1017;p4"/>
            <p:cNvCxnSpPr/>
            <p:nvPr/>
          </p:nvCxnSpPr>
          <p:spPr>
            <a:xfrm>
              <a:off x="1307837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4"/>
            <p:cNvCxnSpPr/>
            <p:nvPr/>
          </p:nvCxnSpPr>
          <p:spPr>
            <a:xfrm>
              <a:off x="1311199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4"/>
            <p:cNvCxnSpPr/>
            <p:nvPr/>
          </p:nvCxnSpPr>
          <p:spPr>
            <a:xfrm>
              <a:off x="1314561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4"/>
            <p:cNvCxnSpPr/>
            <p:nvPr/>
          </p:nvCxnSpPr>
          <p:spPr>
            <a:xfrm>
              <a:off x="131792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4"/>
            <p:cNvCxnSpPr/>
            <p:nvPr/>
          </p:nvCxnSpPr>
          <p:spPr>
            <a:xfrm>
              <a:off x="1321285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4"/>
            <p:cNvCxnSpPr/>
            <p:nvPr/>
          </p:nvCxnSpPr>
          <p:spPr>
            <a:xfrm>
              <a:off x="1324647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4"/>
            <p:cNvCxnSpPr/>
            <p:nvPr/>
          </p:nvCxnSpPr>
          <p:spPr>
            <a:xfrm>
              <a:off x="1328009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4"/>
            <p:cNvCxnSpPr/>
            <p:nvPr/>
          </p:nvCxnSpPr>
          <p:spPr>
            <a:xfrm>
              <a:off x="1331372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4"/>
            <p:cNvCxnSpPr/>
            <p:nvPr/>
          </p:nvCxnSpPr>
          <p:spPr>
            <a:xfrm>
              <a:off x="1334734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4"/>
            <p:cNvCxnSpPr/>
            <p:nvPr/>
          </p:nvCxnSpPr>
          <p:spPr>
            <a:xfrm>
              <a:off x="1338096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4"/>
            <p:cNvCxnSpPr/>
            <p:nvPr/>
          </p:nvCxnSpPr>
          <p:spPr>
            <a:xfrm>
              <a:off x="1341458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4"/>
            <p:cNvCxnSpPr/>
            <p:nvPr/>
          </p:nvCxnSpPr>
          <p:spPr>
            <a:xfrm>
              <a:off x="1344820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4"/>
            <p:cNvCxnSpPr/>
            <p:nvPr/>
          </p:nvCxnSpPr>
          <p:spPr>
            <a:xfrm>
              <a:off x="1348182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4"/>
            <p:cNvCxnSpPr/>
            <p:nvPr/>
          </p:nvCxnSpPr>
          <p:spPr>
            <a:xfrm>
              <a:off x="1351544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4"/>
            <p:cNvCxnSpPr/>
            <p:nvPr/>
          </p:nvCxnSpPr>
          <p:spPr>
            <a:xfrm>
              <a:off x="1354906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4"/>
            <p:cNvCxnSpPr/>
            <p:nvPr/>
          </p:nvCxnSpPr>
          <p:spPr>
            <a:xfrm>
              <a:off x="1358268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4"/>
            <p:cNvCxnSpPr/>
            <p:nvPr/>
          </p:nvCxnSpPr>
          <p:spPr>
            <a:xfrm>
              <a:off x="1361630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4"/>
            <p:cNvCxnSpPr/>
            <p:nvPr/>
          </p:nvCxnSpPr>
          <p:spPr>
            <a:xfrm>
              <a:off x="1364993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4"/>
            <p:cNvCxnSpPr/>
            <p:nvPr/>
          </p:nvCxnSpPr>
          <p:spPr>
            <a:xfrm>
              <a:off x="1368355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Google Shape;1036;p4"/>
            <p:cNvCxnSpPr/>
            <p:nvPr/>
          </p:nvCxnSpPr>
          <p:spPr>
            <a:xfrm>
              <a:off x="1371717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4"/>
            <p:cNvCxnSpPr/>
            <p:nvPr/>
          </p:nvCxnSpPr>
          <p:spPr>
            <a:xfrm>
              <a:off x="1375079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4"/>
            <p:cNvCxnSpPr/>
            <p:nvPr/>
          </p:nvCxnSpPr>
          <p:spPr>
            <a:xfrm>
              <a:off x="137844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Google Shape;1039;p4"/>
            <p:cNvCxnSpPr/>
            <p:nvPr/>
          </p:nvCxnSpPr>
          <p:spPr>
            <a:xfrm>
              <a:off x="138180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Google Shape;1040;p4"/>
            <p:cNvCxnSpPr/>
            <p:nvPr/>
          </p:nvCxnSpPr>
          <p:spPr>
            <a:xfrm>
              <a:off x="1385165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Google Shape;1041;p4"/>
            <p:cNvCxnSpPr/>
            <p:nvPr/>
          </p:nvCxnSpPr>
          <p:spPr>
            <a:xfrm>
              <a:off x="1388527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4"/>
            <p:cNvCxnSpPr/>
            <p:nvPr/>
          </p:nvCxnSpPr>
          <p:spPr>
            <a:xfrm>
              <a:off x="1391889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4"/>
            <p:cNvCxnSpPr/>
            <p:nvPr/>
          </p:nvCxnSpPr>
          <p:spPr>
            <a:xfrm>
              <a:off x="1395252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Google Shape;1044;p4"/>
            <p:cNvCxnSpPr/>
            <p:nvPr/>
          </p:nvCxnSpPr>
          <p:spPr>
            <a:xfrm>
              <a:off x="1398614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4"/>
            <p:cNvCxnSpPr/>
            <p:nvPr/>
          </p:nvCxnSpPr>
          <p:spPr>
            <a:xfrm>
              <a:off x="1401976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4"/>
            <p:cNvCxnSpPr/>
            <p:nvPr/>
          </p:nvCxnSpPr>
          <p:spPr>
            <a:xfrm>
              <a:off x="1405338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4"/>
            <p:cNvCxnSpPr/>
            <p:nvPr/>
          </p:nvCxnSpPr>
          <p:spPr>
            <a:xfrm>
              <a:off x="1408700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4"/>
            <p:cNvCxnSpPr/>
            <p:nvPr/>
          </p:nvCxnSpPr>
          <p:spPr>
            <a:xfrm>
              <a:off x="1412062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4"/>
            <p:cNvCxnSpPr/>
            <p:nvPr/>
          </p:nvCxnSpPr>
          <p:spPr>
            <a:xfrm>
              <a:off x="1415424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4"/>
            <p:cNvCxnSpPr/>
            <p:nvPr/>
          </p:nvCxnSpPr>
          <p:spPr>
            <a:xfrm>
              <a:off x="1418786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4"/>
            <p:cNvCxnSpPr/>
            <p:nvPr/>
          </p:nvCxnSpPr>
          <p:spPr>
            <a:xfrm>
              <a:off x="1422148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4"/>
            <p:cNvCxnSpPr/>
            <p:nvPr/>
          </p:nvCxnSpPr>
          <p:spPr>
            <a:xfrm>
              <a:off x="1425510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4"/>
            <p:cNvCxnSpPr/>
            <p:nvPr/>
          </p:nvCxnSpPr>
          <p:spPr>
            <a:xfrm>
              <a:off x="1428873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4"/>
            <p:cNvCxnSpPr/>
            <p:nvPr/>
          </p:nvCxnSpPr>
          <p:spPr>
            <a:xfrm>
              <a:off x="1432235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4"/>
            <p:cNvCxnSpPr/>
            <p:nvPr/>
          </p:nvCxnSpPr>
          <p:spPr>
            <a:xfrm>
              <a:off x="1435597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4"/>
            <p:cNvCxnSpPr/>
            <p:nvPr/>
          </p:nvCxnSpPr>
          <p:spPr>
            <a:xfrm>
              <a:off x="1438959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4"/>
            <p:cNvCxnSpPr/>
            <p:nvPr/>
          </p:nvCxnSpPr>
          <p:spPr>
            <a:xfrm>
              <a:off x="144232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4"/>
            <p:cNvCxnSpPr/>
            <p:nvPr/>
          </p:nvCxnSpPr>
          <p:spPr>
            <a:xfrm>
              <a:off x="1445683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4"/>
            <p:cNvCxnSpPr/>
            <p:nvPr/>
          </p:nvCxnSpPr>
          <p:spPr>
            <a:xfrm>
              <a:off x="1449045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"/>
            <p:cNvCxnSpPr/>
            <p:nvPr/>
          </p:nvCxnSpPr>
          <p:spPr>
            <a:xfrm>
              <a:off x="1452407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"/>
            <p:cNvCxnSpPr/>
            <p:nvPr/>
          </p:nvCxnSpPr>
          <p:spPr>
            <a:xfrm>
              <a:off x="1455769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"/>
            <p:cNvCxnSpPr/>
            <p:nvPr/>
          </p:nvCxnSpPr>
          <p:spPr>
            <a:xfrm>
              <a:off x="1459131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"/>
            <p:cNvCxnSpPr/>
            <p:nvPr/>
          </p:nvCxnSpPr>
          <p:spPr>
            <a:xfrm>
              <a:off x="1462494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"/>
            <p:cNvCxnSpPr/>
            <p:nvPr/>
          </p:nvCxnSpPr>
          <p:spPr>
            <a:xfrm>
              <a:off x="1465856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"/>
            <p:cNvCxnSpPr/>
            <p:nvPr/>
          </p:nvCxnSpPr>
          <p:spPr>
            <a:xfrm>
              <a:off x="1469218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"/>
            <p:cNvCxnSpPr/>
            <p:nvPr/>
          </p:nvCxnSpPr>
          <p:spPr>
            <a:xfrm>
              <a:off x="1472580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"/>
            <p:cNvCxnSpPr/>
            <p:nvPr/>
          </p:nvCxnSpPr>
          <p:spPr>
            <a:xfrm>
              <a:off x="1475942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"/>
            <p:cNvCxnSpPr/>
            <p:nvPr/>
          </p:nvCxnSpPr>
          <p:spPr>
            <a:xfrm>
              <a:off x="1479304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"/>
            <p:cNvCxnSpPr/>
            <p:nvPr/>
          </p:nvCxnSpPr>
          <p:spPr>
            <a:xfrm>
              <a:off x="1482666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"/>
            <p:cNvCxnSpPr/>
            <p:nvPr/>
          </p:nvCxnSpPr>
          <p:spPr>
            <a:xfrm>
              <a:off x="1486028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"/>
            <p:cNvCxnSpPr/>
            <p:nvPr/>
          </p:nvCxnSpPr>
          <p:spPr>
            <a:xfrm>
              <a:off x="1489390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"/>
            <p:cNvCxnSpPr/>
            <p:nvPr/>
          </p:nvCxnSpPr>
          <p:spPr>
            <a:xfrm>
              <a:off x="1492752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4"/>
            <p:cNvCxnSpPr/>
            <p:nvPr/>
          </p:nvCxnSpPr>
          <p:spPr>
            <a:xfrm>
              <a:off x="1496115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4"/>
            <p:cNvCxnSpPr/>
            <p:nvPr/>
          </p:nvCxnSpPr>
          <p:spPr>
            <a:xfrm>
              <a:off x="1499477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4"/>
            <p:cNvCxnSpPr/>
            <p:nvPr/>
          </p:nvCxnSpPr>
          <p:spPr>
            <a:xfrm>
              <a:off x="1502839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4"/>
            <p:cNvCxnSpPr/>
            <p:nvPr/>
          </p:nvCxnSpPr>
          <p:spPr>
            <a:xfrm>
              <a:off x="150620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4"/>
            <p:cNvCxnSpPr/>
            <p:nvPr/>
          </p:nvCxnSpPr>
          <p:spPr>
            <a:xfrm>
              <a:off x="1509563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Google Shape;1078;p4"/>
            <p:cNvCxnSpPr/>
            <p:nvPr/>
          </p:nvCxnSpPr>
          <p:spPr>
            <a:xfrm>
              <a:off x="1512925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Google Shape;1079;p4"/>
            <p:cNvCxnSpPr/>
            <p:nvPr/>
          </p:nvCxnSpPr>
          <p:spPr>
            <a:xfrm>
              <a:off x="1516287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4"/>
            <p:cNvCxnSpPr/>
            <p:nvPr/>
          </p:nvCxnSpPr>
          <p:spPr>
            <a:xfrm>
              <a:off x="1519649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4"/>
            <p:cNvCxnSpPr/>
            <p:nvPr/>
          </p:nvCxnSpPr>
          <p:spPr>
            <a:xfrm>
              <a:off x="1523011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4"/>
            <p:cNvCxnSpPr/>
            <p:nvPr/>
          </p:nvCxnSpPr>
          <p:spPr>
            <a:xfrm>
              <a:off x="1526374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4"/>
            <p:cNvCxnSpPr/>
            <p:nvPr/>
          </p:nvCxnSpPr>
          <p:spPr>
            <a:xfrm>
              <a:off x="1529736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4"/>
            <p:cNvCxnSpPr/>
            <p:nvPr/>
          </p:nvCxnSpPr>
          <p:spPr>
            <a:xfrm>
              <a:off x="1533098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4"/>
            <p:cNvCxnSpPr/>
            <p:nvPr/>
          </p:nvCxnSpPr>
          <p:spPr>
            <a:xfrm>
              <a:off x="1536460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4"/>
            <p:cNvCxnSpPr/>
            <p:nvPr/>
          </p:nvCxnSpPr>
          <p:spPr>
            <a:xfrm>
              <a:off x="1539822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"/>
            <p:cNvCxnSpPr/>
            <p:nvPr/>
          </p:nvCxnSpPr>
          <p:spPr>
            <a:xfrm>
              <a:off x="1543184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"/>
            <p:cNvCxnSpPr/>
            <p:nvPr/>
          </p:nvCxnSpPr>
          <p:spPr>
            <a:xfrm>
              <a:off x="1546546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"/>
            <p:cNvCxnSpPr/>
            <p:nvPr/>
          </p:nvCxnSpPr>
          <p:spPr>
            <a:xfrm>
              <a:off x="1549908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4"/>
            <p:cNvCxnSpPr/>
            <p:nvPr/>
          </p:nvCxnSpPr>
          <p:spPr>
            <a:xfrm>
              <a:off x="1553270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4"/>
            <p:cNvCxnSpPr/>
            <p:nvPr/>
          </p:nvCxnSpPr>
          <p:spPr>
            <a:xfrm>
              <a:off x="1556632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4"/>
            <p:cNvCxnSpPr/>
            <p:nvPr/>
          </p:nvCxnSpPr>
          <p:spPr>
            <a:xfrm>
              <a:off x="1559995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4"/>
            <p:cNvCxnSpPr/>
            <p:nvPr/>
          </p:nvCxnSpPr>
          <p:spPr>
            <a:xfrm>
              <a:off x="1563357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4"/>
            <p:cNvCxnSpPr/>
            <p:nvPr/>
          </p:nvCxnSpPr>
          <p:spPr>
            <a:xfrm>
              <a:off x="1566719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Google Shape;1095;p4"/>
            <p:cNvCxnSpPr/>
            <p:nvPr/>
          </p:nvCxnSpPr>
          <p:spPr>
            <a:xfrm>
              <a:off x="1570081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Google Shape;1096;p4"/>
            <p:cNvCxnSpPr/>
            <p:nvPr/>
          </p:nvCxnSpPr>
          <p:spPr>
            <a:xfrm>
              <a:off x="1573443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4"/>
            <p:cNvCxnSpPr/>
            <p:nvPr/>
          </p:nvCxnSpPr>
          <p:spPr>
            <a:xfrm>
              <a:off x="1576805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Google Shape;1098;p4"/>
            <p:cNvCxnSpPr/>
            <p:nvPr/>
          </p:nvCxnSpPr>
          <p:spPr>
            <a:xfrm>
              <a:off x="1580167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4"/>
            <p:cNvCxnSpPr/>
            <p:nvPr/>
          </p:nvCxnSpPr>
          <p:spPr>
            <a:xfrm>
              <a:off x="1583529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4"/>
            <p:cNvCxnSpPr/>
            <p:nvPr/>
          </p:nvCxnSpPr>
          <p:spPr>
            <a:xfrm>
              <a:off x="1586891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Google Shape;1101;p4"/>
            <p:cNvCxnSpPr/>
            <p:nvPr/>
          </p:nvCxnSpPr>
          <p:spPr>
            <a:xfrm>
              <a:off x="1590254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4"/>
            <p:cNvCxnSpPr/>
            <p:nvPr/>
          </p:nvCxnSpPr>
          <p:spPr>
            <a:xfrm>
              <a:off x="1593616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Google Shape;1103;p4"/>
            <p:cNvCxnSpPr/>
            <p:nvPr/>
          </p:nvCxnSpPr>
          <p:spPr>
            <a:xfrm>
              <a:off x="1596978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4"/>
            <p:cNvCxnSpPr/>
            <p:nvPr/>
          </p:nvCxnSpPr>
          <p:spPr>
            <a:xfrm>
              <a:off x="1600340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4"/>
            <p:cNvCxnSpPr/>
            <p:nvPr/>
          </p:nvCxnSpPr>
          <p:spPr>
            <a:xfrm>
              <a:off x="1603702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4"/>
            <p:cNvCxnSpPr/>
            <p:nvPr/>
          </p:nvCxnSpPr>
          <p:spPr>
            <a:xfrm>
              <a:off x="1607064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4"/>
            <p:cNvCxnSpPr/>
            <p:nvPr/>
          </p:nvCxnSpPr>
          <p:spPr>
            <a:xfrm>
              <a:off x="1610426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4"/>
            <p:cNvCxnSpPr/>
            <p:nvPr/>
          </p:nvCxnSpPr>
          <p:spPr>
            <a:xfrm>
              <a:off x="1613788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4"/>
            <p:cNvCxnSpPr/>
            <p:nvPr/>
          </p:nvCxnSpPr>
          <p:spPr>
            <a:xfrm>
              <a:off x="1617150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4"/>
            <p:cNvCxnSpPr/>
            <p:nvPr/>
          </p:nvCxnSpPr>
          <p:spPr>
            <a:xfrm>
              <a:off x="1620512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4"/>
            <p:cNvCxnSpPr/>
            <p:nvPr/>
          </p:nvCxnSpPr>
          <p:spPr>
            <a:xfrm>
              <a:off x="1623875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4"/>
            <p:cNvCxnSpPr/>
            <p:nvPr/>
          </p:nvCxnSpPr>
          <p:spPr>
            <a:xfrm>
              <a:off x="1627237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4"/>
            <p:cNvCxnSpPr/>
            <p:nvPr/>
          </p:nvCxnSpPr>
          <p:spPr>
            <a:xfrm>
              <a:off x="1630599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4"/>
            <p:cNvCxnSpPr/>
            <p:nvPr/>
          </p:nvCxnSpPr>
          <p:spPr>
            <a:xfrm>
              <a:off x="1633961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4"/>
            <p:cNvCxnSpPr/>
            <p:nvPr/>
          </p:nvCxnSpPr>
          <p:spPr>
            <a:xfrm>
              <a:off x="1637323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4"/>
            <p:cNvCxnSpPr/>
            <p:nvPr/>
          </p:nvCxnSpPr>
          <p:spPr>
            <a:xfrm>
              <a:off x="1640685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4"/>
            <p:cNvCxnSpPr/>
            <p:nvPr/>
          </p:nvCxnSpPr>
          <p:spPr>
            <a:xfrm>
              <a:off x="1644047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4"/>
            <p:cNvCxnSpPr/>
            <p:nvPr/>
          </p:nvCxnSpPr>
          <p:spPr>
            <a:xfrm>
              <a:off x="164740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4"/>
            <p:cNvCxnSpPr/>
            <p:nvPr/>
          </p:nvCxnSpPr>
          <p:spPr>
            <a:xfrm>
              <a:off x="1650771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4"/>
            <p:cNvCxnSpPr/>
            <p:nvPr/>
          </p:nvCxnSpPr>
          <p:spPr>
            <a:xfrm>
              <a:off x="1654134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4"/>
            <p:cNvCxnSpPr/>
            <p:nvPr/>
          </p:nvCxnSpPr>
          <p:spPr>
            <a:xfrm>
              <a:off x="1657496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4"/>
            <p:cNvCxnSpPr/>
            <p:nvPr/>
          </p:nvCxnSpPr>
          <p:spPr>
            <a:xfrm>
              <a:off x="1660858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4"/>
            <p:cNvCxnSpPr/>
            <p:nvPr/>
          </p:nvCxnSpPr>
          <p:spPr>
            <a:xfrm>
              <a:off x="1664220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4"/>
            <p:cNvCxnSpPr/>
            <p:nvPr/>
          </p:nvCxnSpPr>
          <p:spPr>
            <a:xfrm>
              <a:off x="1667582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5" name="Google Shape;1125;p4"/>
            <p:cNvCxnSpPr/>
            <p:nvPr/>
          </p:nvCxnSpPr>
          <p:spPr>
            <a:xfrm>
              <a:off x="1670944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6" name="Google Shape;1126;p4"/>
            <p:cNvCxnSpPr/>
            <p:nvPr/>
          </p:nvCxnSpPr>
          <p:spPr>
            <a:xfrm>
              <a:off x="1674306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Google Shape;1127;p4"/>
            <p:cNvCxnSpPr/>
            <p:nvPr/>
          </p:nvCxnSpPr>
          <p:spPr>
            <a:xfrm>
              <a:off x="1677668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8" name="Google Shape;1128;p4"/>
            <p:cNvCxnSpPr/>
            <p:nvPr/>
          </p:nvCxnSpPr>
          <p:spPr>
            <a:xfrm>
              <a:off x="1681030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9" name="Google Shape;1129;p4"/>
            <p:cNvCxnSpPr/>
            <p:nvPr/>
          </p:nvCxnSpPr>
          <p:spPr>
            <a:xfrm>
              <a:off x="1684392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0" name="Google Shape;1130;p4"/>
            <p:cNvCxnSpPr/>
            <p:nvPr/>
          </p:nvCxnSpPr>
          <p:spPr>
            <a:xfrm>
              <a:off x="1687755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1" name="Google Shape;1131;p4"/>
            <p:cNvCxnSpPr/>
            <p:nvPr/>
          </p:nvCxnSpPr>
          <p:spPr>
            <a:xfrm>
              <a:off x="1691117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2" name="Google Shape;1132;p4"/>
            <p:cNvCxnSpPr/>
            <p:nvPr/>
          </p:nvCxnSpPr>
          <p:spPr>
            <a:xfrm>
              <a:off x="1694479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3" name="Google Shape;1133;p4"/>
            <p:cNvCxnSpPr/>
            <p:nvPr/>
          </p:nvCxnSpPr>
          <p:spPr>
            <a:xfrm>
              <a:off x="1697841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4" name="Google Shape;1134;p4"/>
            <p:cNvCxnSpPr/>
            <p:nvPr/>
          </p:nvCxnSpPr>
          <p:spPr>
            <a:xfrm>
              <a:off x="1701203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5" name="Google Shape;1135;p4"/>
            <p:cNvCxnSpPr/>
            <p:nvPr/>
          </p:nvCxnSpPr>
          <p:spPr>
            <a:xfrm>
              <a:off x="1704565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6" name="Google Shape;1136;p4"/>
            <p:cNvCxnSpPr/>
            <p:nvPr/>
          </p:nvCxnSpPr>
          <p:spPr>
            <a:xfrm>
              <a:off x="1707927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7" name="Google Shape;1137;p4"/>
            <p:cNvCxnSpPr/>
            <p:nvPr/>
          </p:nvCxnSpPr>
          <p:spPr>
            <a:xfrm>
              <a:off x="171128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8" name="Google Shape;1138;p4"/>
            <p:cNvCxnSpPr/>
            <p:nvPr/>
          </p:nvCxnSpPr>
          <p:spPr>
            <a:xfrm>
              <a:off x="1714651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9" name="Google Shape;1139;p4"/>
            <p:cNvCxnSpPr/>
            <p:nvPr/>
          </p:nvCxnSpPr>
          <p:spPr>
            <a:xfrm>
              <a:off x="1718013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0" name="Google Shape;1140;p4"/>
            <p:cNvCxnSpPr/>
            <p:nvPr/>
          </p:nvCxnSpPr>
          <p:spPr>
            <a:xfrm>
              <a:off x="1721376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1" name="Google Shape;1141;p4"/>
            <p:cNvCxnSpPr/>
            <p:nvPr/>
          </p:nvCxnSpPr>
          <p:spPr>
            <a:xfrm>
              <a:off x="1724738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2" name="Google Shape;1142;p4"/>
            <p:cNvCxnSpPr/>
            <p:nvPr/>
          </p:nvCxnSpPr>
          <p:spPr>
            <a:xfrm>
              <a:off x="1728100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3" name="Google Shape;1143;p4"/>
            <p:cNvCxnSpPr/>
            <p:nvPr/>
          </p:nvCxnSpPr>
          <p:spPr>
            <a:xfrm>
              <a:off x="1731462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4" name="Google Shape;1144;p4"/>
            <p:cNvCxnSpPr/>
            <p:nvPr/>
          </p:nvCxnSpPr>
          <p:spPr>
            <a:xfrm>
              <a:off x="1734824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5" name="Google Shape;1145;p4"/>
            <p:cNvCxnSpPr/>
            <p:nvPr/>
          </p:nvCxnSpPr>
          <p:spPr>
            <a:xfrm>
              <a:off x="1738186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6" name="Google Shape;1146;p4"/>
            <p:cNvCxnSpPr/>
            <p:nvPr/>
          </p:nvCxnSpPr>
          <p:spPr>
            <a:xfrm>
              <a:off x="1741548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7" name="Google Shape;1147;p4"/>
            <p:cNvCxnSpPr/>
            <p:nvPr/>
          </p:nvCxnSpPr>
          <p:spPr>
            <a:xfrm>
              <a:off x="1744910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8" name="Google Shape;1148;p4"/>
            <p:cNvCxnSpPr/>
            <p:nvPr/>
          </p:nvCxnSpPr>
          <p:spPr>
            <a:xfrm>
              <a:off x="1748272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9" name="Google Shape;1149;p4"/>
            <p:cNvCxnSpPr/>
            <p:nvPr/>
          </p:nvCxnSpPr>
          <p:spPr>
            <a:xfrm>
              <a:off x="1751634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0" name="Google Shape;1150;p4"/>
            <p:cNvCxnSpPr/>
            <p:nvPr/>
          </p:nvCxnSpPr>
          <p:spPr>
            <a:xfrm>
              <a:off x="1754997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1" name="Google Shape;1151;p4"/>
            <p:cNvCxnSpPr/>
            <p:nvPr/>
          </p:nvCxnSpPr>
          <p:spPr>
            <a:xfrm>
              <a:off x="1758359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2" name="Google Shape;1152;p4"/>
            <p:cNvCxnSpPr/>
            <p:nvPr/>
          </p:nvCxnSpPr>
          <p:spPr>
            <a:xfrm>
              <a:off x="1761721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3" name="Google Shape;1153;p4"/>
            <p:cNvCxnSpPr/>
            <p:nvPr/>
          </p:nvCxnSpPr>
          <p:spPr>
            <a:xfrm>
              <a:off x="1765083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4" name="Google Shape;1154;p4"/>
            <p:cNvCxnSpPr/>
            <p:nvPr/>
          </p:nvCxnSpPr>
          <p:spPr>
            <a:xfrm>
              <a:off x="1768445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5" name="Google Shape;1155;p4"/>
            <p:cNvCxnSpPr/>
            <p:nvPr/>
          </p:nvCxnSpPr>
          <p:spPr>
            <a:xfrm>
              <a:off x="1771807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6" name="Google Shape;1156;p4"/>
            <p:cNvCxnSpPr/>
            <p:nvPr/>
          </p:nvCxnSpPr>
          <p:spPr>
            <a:xfrm>
              <a:off x="177516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4"/>
            <p:cNvCxnSpPr/>
            <p:nvPr/>
          </p:nvCxnSpPr>
          <p:spPr>
            <a:xfrm>
              <a:off x="1778531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8" name="Google Shape;1158;p4"/>
            <p:cNvCxnSpPr/>
            <p:nvPr/>
          </p:nvCxnSpPr>
          <p:spPr>
            <a:xfrm>
              <a:off x="1781893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9" name="Google Shape;1159;p4"/>
            <p:cNvCxnSpPr/>
            <p:nvPr/>
          </p:nvCxnSpPr>
          <p:spPr>
            <a:xfrm>
              <a:off x="1785256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4"/>
            <p:cNvCxnSpPr/>
            <p:nvPr/>
          </p:nvCxnSpPr>
          <p:spPr>
            <a:xfrm>
              <a:off x="1788618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4"/>
            <p:cNvCxnSpPr/>
            <p:nvPr/>
          </p:nvCxnSpPr>
          <p:spPr>
            <a:xfrm>
              <a:off x="1791980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2" name="Google Shape;1162;p4"/>
            <p:cNvCxnSpPr/>
            <p:nvPr/>
          </p:nvCxnSpPr>
          <p:spPr>
            <a:xfrm>
              <a:off x="1795342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4"/>
            <p:cNvCxnSpPr/>
            <p:nvPr/>
          </p:nvCxnSpPr>
          <p:spPr>
            <a:xfrm>
              <a:off x="1798704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4" name="Google Shape;1164;p4"/>
            <p:cNvCxnSpPr/>
            <p:nvPr/>
          </p:nvCxnSpPr>
          <p:spPr>
            <a:xfrm>
              <a:off x="1802066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4"/>
            <p:cNvCxnSpPr/>
            <p:nvPr/>
          </p:nvCxnSpPr>
          <p:spPr>
            <a:xfrm>
              <a:off x="1805428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4"/>
            <p:cNvCxnSpPr/>
            <p:nvPr/>
          </p:nvCxnSpPr>
          <p:spPr>
            <a:xfrm>
              <a:off x="1808790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7" name="Google Shape;1167;p4"/>
            <p:cNvCxnSpPr/>
            <p:nvPr/>
          </p:nvCxnSpPr>
          <p:spPr>
            <a:xfrm>
              <a:off x="1812152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4"/>
            <p:cNvCxnSpPr/>
            <p:nvPr/>
          </p:nvCxnSpPr>
          <p:spPr>
            <a:xfrm>
              <a:off x="1815514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4"/>
            <p:cNvCxnSpPr/>
            <p:nvPr/>
          </p:nvCxnSpPr>
          <p:spPr>
            <a:xfrm>
              <a:off x="1818877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4"/>
            <p:cNvCxnSpPr/>
            <p:nvPr/>
          </p:nvCxnSpPr>
          <p:spPr>
            <a:xfrm>
              <a:off x="1822239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4"/>
            <p:cNvCxnSpPr/>
            <p:nvPr/>
          </p:nvCxnSpPr>
          <p:spPr>
            <a:xfrm>
              <a:off x="1825601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2" name="Google Shape;1172;p4"/>
            <p:cNvCxnSpPr/>
            <p:nvPr/>
          </p:nvCxnSpPr>
          <p:spPr>
            <a:xfrm>
              <a:off x="1828963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4"/>
            <p:cNvCxnSpPr/>
            <p:nvPr/>
          </p:nvCxnSpPr>
          <p:spPr>
            <a:xfrm>
              <a:off x="1832325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4"/>
            <p:cNvCxnSpPr/>
            <p:nvPr/>
          </p:nvCxnSpPr>
          <p:spPr>
            <a:xfrm>
              <a:off x="1835687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4"/>
            <p:cNvCxnSpPr/>
            <p:nvPr/>
          </p:nvCxnSpPr>
          <p:spPr>
            <a:xfrm>
              <a:off x="13794175" y="-456638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4"/>
            <p:cNvCxnSpPr/>
            <p:nvPr/>
          </p:nvCxnSpPr>
          <p:spPr>
            <a:xfrm>
              <a:off x="13794175" y="-45345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4"/>
            <p:cNvCxnSpPr/>
            <p:nvPr/>
          </p:nvCxnSpPr>
          <p:spPr>
            <a:xfrm>
              <a:off x="13794175" y="-450264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8" name="Google Shape;1178;p4"/>
            <p:cNvCxnSpPr/>
            <p:nvPr/>
          </p:nvCxnSpPr>
          <p:spPr>
            <a:xfrm>
              <a:off x="13794175" y="-44707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9" name="Google Shape;1179;p4"/>
            <p:cNvCxnSpPr/>
            <p:nvPr/>
          </p:nvCxnSpPr>
          <p:spPr>
            <a:xfrm>
              <a:off x="13794175" y="-4438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0" name="Google Shape;1180;p4"/>
            <p:cNvCxnSpPr/>
            <p:nvPr/>
          </p:nvCxnSpPr>
          <p:spPr>
            <a:xfrm>
              <a:off x="13794175" y="-4407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1" name="Google Shape;1181;p4"/>
            <p:cNvCxnSpPr/>
            <p:nvPr/>
          </p:nvCxnSpPr>
          <p:spPr>
            <a:xfrm>
              <a:off x="13794175" y="-43751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2" name="Google Shape;1182;p4"/>
            <p:cNvCxnSpPr/>
            <p:nvPr/>
          </p:nvCxnSpPr>
          <p:spPr>
            <a:xfrm>
              <a:off x="13794175" y="-434328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3" name="Google Shape;1183;p4"/>
            <p:cNvCxnSpPr/>
            <p:nvPr/>
          </p:nvCxnSpPr>
          <p:spPr>
            <a:xfrm>
              <a:off x="13794175" y="-43114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4" name="Google Shape;1184;p4"/>
            <p:cNvCxnSpPr/>
            <p:nvPr/>
          </p:nvCxnSpPr>
          <p:spPr>
            <a:xfrm>
              <a:off x="13794175" y="-427953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5" name="Google Shape;1185;p4"/>
            <p:cNvCxnSpPr/>
            <p:nvPr/>
          </p:nvCxnSpPr>
          <p:spPr>
            <a:xfrm>
              <a:off x="13794175" y="-424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4"/>
            <p:cNvCxnSpPr/>
            <p:nvPr/>
          </p:nvCxnSpPr>
          <p:spPr>
            <a:xfrm>
              <a:off x="13794175" y="-4215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4"/>
            <p:cNvCxnSpPr/>
            <p:nvPr/>
          </p:nvCxnSpPr>
          <p:spPr>
            <a:xfrm>
              <a:off x="13794175" y="-41839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4"/>
            <p:cNvCxnSpPr/>
            <p:nvPr/>
          </p:nvCxnSpPr>
          <p:spPr>
            <a:xfrm>
              <a:off x="13794175" y="-41520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4"/>
            <p:cNvCxnSpPr/>
            <p:nvPr/>
          </p:nvCxnSpPr>
          <p:spPr>
            <a:xfrm>
              <a:off x="13794175" y="-41201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4"/>
            <p:cNvCxnSpPr/>
            <p:nvPr/>
          </p:nvCxnSpPr>
          <p:spPr>
            <a:xfrm>
              <a:off x="13794175" y="-40882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4"/>
            <p:cNvCxnSpPr/>
            <p:nvPr/>
          </p:nvCxnSpPr>
          <p:spPr>
            <a:xfrm>
              <a:off x="13794175" y="-40564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4"/>
            <p:cNvCxnSpPr/>
            <p:nvPr/>
          </p:nvCxnSpPr>
          <p:spPr>
            <a:xfrm>
              <a:off x="13794175" y="-40245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4"/>
            <p:cNvCxnSpPr/>
            <p:nvPr/>
          </p:nvCxnSpPr>
          <p:spPr>
            <a:xfrm>
              <a:off x="13794175" y="-39926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4"/>
            <p:cNvCxnSpPr/>
            <p:nvPr/>
          </p:nvCxnSpPr>
          <p:spPr>
            <a:xfrm>
              <a:off x="13794175" y="-39608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4"/>
            <p:cNvCxnSpPr/>
            <p:nvPr/>
          </p:nvCxnSpPr>
          <p:spPr>
            <a:xfrm>
              <a:off x="13794175" y="-39289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4"/>
            <p:cNvCxnSpPr/>
            <p:nvPr/>
          </p:nvCxnSpPr>
          <p:spPr>
            <a:xfrm>
              <a:off x="13794175" y="-38970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4"/>
            <p:cNvCxnSpPr/>
            <p:nvPr/>
          </p:nvCxnSpPr>
          <p:spPr>
            <a:xfrm>
              <a:off x="13794175" y="-386519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4"/>
            <p:cNvCxnSpPr/>
            <p:nvPr/>
          </p:nvCxnSpPr>
          <p:spPr>
            <a:xfrm>
              <a:off x="13794175" y="-38333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4"/>
            <p:cNvCxnSpPr/>
            <p:nvPr/>
          </p:nvCxnSpPr>
          <p:spPr>
            <a:xfrm>
              <a:off x="13794175" y="-38014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4"/>
            <p:cNvCxnSpPr/>
            <p:nvPr/>
          </p:nvCxnSpPr>
          <p:spPr>
            <a:xfrm>
              <a:off x="13794175" y="-37695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1" name="Google Shape;1201;p4"/>
            <p:cNvCxnSpPr/>
            <p:nvPr/>
          </p:nvCxnSpPr>
          <p:spPr>
            <a:xfrm>
              <a:off x="13794175" y="-37377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2" name="Google Shape;1202;p4"/>
            <p:cNvCxnSpPr/>
            <p:nvPr/>
          </p:nvCxnSpPr>
          <p:spPr>
            <a:xfrm>
              <a:off x="13794175" y="-370582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3" name="Google Shape;1203;p4"/>
            <p:cNvCxnSpPr/>
            <p:nvPr/>
          </p:nvCxnSpPr>
          <p:spPr>
            <a:xfrm>
              <a:off x="13794175" y="-36739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4" name="Google Shape;1204;p4"/>
            <p:cNvCxnSpPr/>
            <p:nvPr/>
          </p:nvCxnSpPr>
          <p:spPr>
            <a:xfrm>
              <a:off x="13794175" y="-364208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5" name="Google Shape;1205;p4"/>
            <p:cNvCxnSpPr/>
            <p:nvPr/>
          </p:nvCxnSpPr>
          <p:spPr>
            <a:xfrm>
              <a:off x="13794175" y="-36102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6" name="Google Shape;1206;p4"/>
            <p:cNvCxnSpPr/>
            <p:nvPr/>
          </p:nvCxnSpPr>
          <p:spPr>
            <a:xfrm>
              <a:off x="13794175" y="-357833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4"/>
            <p:cNvCxnSpPr/>
            <p:nvPr/>
          </p:nvCxnSpPr>
          <p:spPr>
            <a:xfrm>
              <a:off x="13794175" y="-35464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4"/>
            <p:cNvCxnSpPr/>
            <p:nvPr/>
          </p:nvCxnSpPr>
          <p:spPr>
            <a:xfrm>
              <a:off x="13794175" y="-35145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4"/>
            <p:cNvCxnSpPr/>
            <p:nvPr/>
          </p:nvCxnSpPr>
          <p:spPr>
            <a:xfrm>
              <a:off x="13794175" y="-348272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4"/>
            <p:cNvCxnSpPr/>
            <p:nvPr/>
          </p:nvCxnSpPr>
          <p:spPr>
            <a:xfrm>
              <a:off x="13794175" y="-34508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4"/>
            <p:cNvCxnSpPr/>
            <p:nvPr/>
          </p:nvCxnSpPr>
          <p:spPr>
            <a:xfrm>
              <a:off x="13794175" y="-34189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2" name="Google Shape;1212;p4"/>
            <p:cNvCxnSpPr/>
            <p:nvPr/>
          </p:nvCxnSpPr>
          <p:spPr>
            <a:xfrm>
              <a:off x="13794175" y="-33871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3" name="Google Shape;1213;p4"/>
            <p:cNvCxnSpPr/>
            <p:nvPr/>
          </p:nvCxnSpPr>
          <p:spPr>
            <a:xfrm>
              <a:off x="13794175" y="-335523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4" name="Google Shape;1214;p4"/>
            <p:cNvCxnSpPr/>
            <p:nvPr/>
          </p:nvCxnSpPr>
          <p:spPr>
            <a:xfrm>
              <a:off x="13794175" y="-33233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5" name="Google Shape;1215;p4"/>
            <p:cNvCxnSpPr/>
            <p:nvPr/>
          </p:nvCxnSpPr>
          <p:spPr>
            <a:xfrm>
              <a:off x="13794175" y="-329148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6" name="Google Shape;1216;p4"/>
            <p:cNvCxnSpPr/>
            <p:nvPr/>
          </p:nvCxnSpPr>
          <p:spPr>
            <a:xfrm>
              <a:off x="13794175" y="-325961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7" name="Google Shape;1217;p4"/>
            <p:cNvCxnSpPr/>
            <p:nvPr/>
          </p:nvCxnSpPr>
          <p:spPr>
            <a:xfrm>
              <a:off x="13794175" y="-322774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4"/>
            <p:cNvCxnSpPr/>
            <p:nvPr/>
          </p:nvCxnSpPr>
          <p:spPr>
            <a:xfrm>
              <a:off x="13794175" y="-31958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9" name="Google Shape;1219;p4"/>
            <p:cNvCxnSpPr/>
            <p:nvPr/>
          </p:nvCxnSpPr>
          <p:spPr>
            <a:xfrm>
              <a:off x="13794175" y="-31639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0" name="Google Shape;1220;p4"/>
            <p:cNvCxnSpPr/>
            <p:nvPr/>
          </p:nvCxnSpPr>
          <p:spPr>
            <a:xfrm>
              <a:off x="13794175" y="-31321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1" name="Google Shape;1221;p4"/>
            <p:cNvCxnSpPr/>
            <p:nvPr/>
          </p:nvCxnSpPr>
          <p:spPr>
            <a:xfrm>
              <a:off x="13794175" y="-31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4"/>
            <p:cNvCxnSpPr/>
            <p:nvPr/>
          </p:nvCxnSpPr>
          <p:spPr>
            <a:xfrm>
              <a:off x="13794175" y="-306837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"/>
            <p:cNvCxnSpPr/>
            <p:nvPr/>
          </p:nvCxnSpPr>
          <p:spPr>
            <a:xfrm>
              <a:off x="13794175" y="-30365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"/>
            <p:cNvCxnSpPr/>
            <p:nvPr/>
          </p:nvCxnSpPr>
          <p:spPr>
            <a:xfrm>
              <a:off x="13794175" y="-300463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"/>
            <p:cNvCxnSpPr/>
            <p:nvPr/>
          </p:nvCxnSpPr>
          <p:spPr>
            <a:xfrm>
              <a:off x="13794175" y="-29727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"/>
            <p:cNvCxnSpPr/>
            <p:nvPr/>
          </p:nvCxnSpPr>
          <p:spPr>
            <a:xfrm>
              <a:off x="13794175" y="-294088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"/>
            <p:cNvCxnSpPr/>
            <p:nvPr/>
          </p:nvCxnSpPr>
          <p:spPr>
            <a:xfrm>
              <a:off x="13794175" y="-29090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"/>
            <p:cNvCxnSpPr/>
            <p:nvPr/>
          </p:nvCxnSpPr>
          <p:spPr>
            <a:xfrm>
              <a:off x="13794175" y="-2877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"/>
            <p:cNvCxnSpPr/>
            <p:nvPr/>
          </p:nvCxnSpPr>
          <p:spPr>
            <a:xfrm>
              <a:off x="13794175" y="-28444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"/>
            <p:cNvCxnSpPr/>
            <p:nvPr/>
          </p:nvCxnSpPr>
          <p:spPr>
            <a:xfrm>
              <a:off x="13794175" y="-28125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"/>
            <p:cNvCxnSpPr/>
            <p:nvPr/>
          </p:nvCxnSpPr>
          <p:spPr>
            <a:xfrm>
              <a:off x="13794175" y="-27806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4"/>
            <p:cNvCxnSpPr/>
            <p:nvPr/>
          </p:nvCxnSpPr>
          <p:spPr>
            <a:xfrm>
              <a:off x="13794175" y="-27487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4"/>
            <p:cNvCxnSpPr/>
            <p:nvPr/>
          </p:nvCxnSpPr>
          <p:spPr>
            <a:xfrm>
              <a:off x="13794175" y="-27169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4"/>
            <p:cNvCxnSpPr/>
            <p:nvPr/>
          </p:nvCxnSpPr>
          <p:spPr>
            <a:xfrm>
              <a:off x="13794175" y="-26850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4"/>
            <p:cNvCxnSpPr/>
            <p:nvPr/>
          </p:nvCxnSpPr>
          <p:spPr>
            <a:xfrm>
              <a:off x="13794175" y="-265318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4"/>
            <p:cNvCxnSpPr/>
            <p:nvPr/>
          </p:nvCxnSpPr>
          <p:spPr>
            <a:xfrm>
              <a:off x="13794175" y="-26213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4"/>
            <p:cNvCxnSpPr/>
            <p:nvPr/>
          </p:nvCxnSpPr>
          <p:spPr>
            <a:xfrm>
              <a:off x="13794175" y="-258943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4"/>
            <p:cNvCxnSpPr/>
            <p:nvPr/>
          </p:nvCxnSpPr>
          <p:spPr>
            <a:xfrm>
              <a:off x="13794175" y="-25575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4"/>
            <p:cNvCxnSpPr/>
            <p:nvPr/>
          </p:nvCxnSpPr>
          <p:spPr>
            <a:xfrm>
              <a:off x="13794175" y="-25256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4"/>
            <p:cNvCxnSpPr/>
            <p:nvPr/>
          </p:nvCxnSpPr>
          <p:spPr>
            <a:xfrm>
              <a:off x="13794175" y="-24938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4"/>
            <p:cNvCxnSpPr/>
            <p:nvPr/>
          </p:nvCxnSpPr>
          <p:spPr>
            <a:xfrm>
              <a:off x="13794175" y="-24619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4"/>
            <p:cNvCxnSpPr/>
            <p:nvPr/>
          </p:nvCxnSpPr>
          <p:spPr>
            <a:xfrm>
              <a:off x="13794175" y="-24300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4"/>
            <p:cNvCxnSpPr/>
            <p:nvPr/>
          </p:nvCxnSpPr>
          <p:spPr>
            <a:xfrm>
              <a:off x="13794175" y="-23982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4"/>
            <p:cNvCxnSpPr/>
            <p:nvPr/>
          </p:nvCxnSpPr>
          <p:spPr>
            <a:xfrm>
              <a:off x="13794175" y="-236632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4"/>
            <p:cNvCxnSpPr/>
            <p:nvPr/>
          </p:nvCxnSpPr>
          <p:spPr>
            <a:xfrm>
              <a:off x="13794175" y="-23344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4"/>
            <p:cNvCxnSpPr/>
            <p:nvPr/>
          </p:nvCxnSpPr>
          <p:spPr>
            <a:xfrm>
              <a:off x="13794175" y="-230258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4"/>
            <p:cNvCxnSpPr/>
            <p:nvPr/>
          </p:nvCxnSpPr>
          <p:spPr>
            <a:xfrm>
              <a:off x="13794175" y="-22707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4"/>
            <p:cNvCxnSpPr/>
            <p:nvPr/>
          </p:nvCxnSpPr>
          <p:spPr>
            <a:xfrm>
              <a:off x="13794175" y="-22388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4"/>
            <p:cNvCxnSpPr/>
            <p:nvPr/>
          </p:nvCxnSpPr>
          <p:spPr>
            <a:xfrm>
              <a:off x="13794175" y="-22069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4"/>
            <p:cNvCxnSpPr/>
            <p:nvPr/>
          </p:nvCxnSpPr>
          <p:spPr>
            <a:xfrm>
              <a:off x="13794175" y="-21750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4"/>
            <p:cNvCxnSpPr/>
            <p:nvPr/>
          </p:nvCxnSpPr>
          <p:spPr>
            <a:xfrm>
              <a:off x="13794175" y="-214322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4"/>
            <p:cNvCxnSpPr/>
            <p:nvPr/>
          </p:nvCxnSpPr>
          <p:spPr>
            <a:xfrm>
              <a:off x="13794175" y="-21113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4"/>
            <p:cNvCxnSpPr/>
            <p:nvPr/>
          </p:nvCxnSpPr>
          <p:spPr>
            <a:xfrm>
              <a:off x="13794175" y="-20794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4"/>
            <p:cNvCxnSpPr/>
            <p:nvPr/>
          </p:nvCxnSpPr>
          <p:spPr>
            <a:xfrm>
              <a:off x="13794175" y="-20476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4"/>
            <p:cNvCxnSpPr/>
            <p:nvPr/>
          </p:nvCxnSpPr>
          <p:spPr>
            <a:xfrm>
              <a:off x="13794175" y="-201573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4"/>
            <p:cNvCxnSpPr/>
            <p:nvPr/>
          </p:nvCxnSpPr>
          <p:spPr>
            <a:xfrm>
              <a:off x="13794175" y="-19838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4"/>
            <p:cNvCxnSpPr/>
            <p:nvPr/>
          </p:nvCxnSpPr>
          <p:spPr>
            <a:xfrm>
              <a:off x="13794175" y="-195198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4"/>
            <p:cNvCxnSpPr/>
            <p:nvPr/>
          </p:nvCxnSpPr>
          <p:spPr>
            <a:xfrm>
              <a:off x="13794175" y="-192011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4"/>
            <p:cNvCxnSpPr/>
            <p:nvPr/>
          </p:nvCxnSpPr>
          <p:spPr>
            <a:xfrm>
              <a:off x="13794175" y="-18882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4"/>
            <p:cNvCxnSpPr/>
            <p:nvPr/>
          </p:nvCxnSpPr>
          <p:spPr>
            <a:xfrm>
              <a:off x="13794175" y="-18563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4"/>
            <p:cNvCxnSpPr/>
            <p:nvPr/>
          </p:nvCxnSpPr>
          <p:spPr>
            <a:xfrm>
              <a:off x="13794175" y="-18244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4"/>
            <p:cNvCxnSpPr/>
            <p:nvPr/>
          </p:nvCxnSpPr>
          <p:spPr>
            <a:xfrm>
              <a:off x="13794175" y="-17926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4"/>
            <p:cNvCxnSpPr/>
            <p:nvPr/>
          </p:nvCxnSpPr>
          <p:spPr>
            <a:xfrm>
              <a:off x="13794175" y="-17607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4"/>
            <p:cNvCxnSpPr/>
            <p:nvPr/>
          </p:nvCxnSpPr>
          <p:spPr>
            <a:xfrm>
              <a:off x="13794175" y="-172887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4"/>
            <p:cNvCxnSpPr/>
            <p:nvPr/>
          </p:nvCxnSpPr>
          <p:spPr>
            <a:xfrm>
              <a:off x="13794175" y="-16970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4"/>
            <p:cNvCxnSpPr/>
            <p:nvPr/>
          </p:nvCxnSpPr>
          <p:spPr>
            <a:xfrm>
              <a:off x="13794175" y="-166513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4"/>
            <p:cNvCxnSpPr/>
            <p:nvPr/>
          </p:nvCxnSpPr>
          <p:spPr>
            <a:xfrm>
              <a:off x="13794175" y="-16332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4"/>
            <p:cNvCxnSpPr/>
            <p:nvPr/>
          </p:nvCxnSpPr>
          <p:spPr>
            <a:xfrm>
              <a:off x="13794175" y="-16013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4"/>
            <p:cNvCxnSpPr/>
            <p:nvPr/>
          </p:nvCxnSpPr>
          <p:spPr>
            <a:xfrm>
              <a:off x="13794175" y="-15695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4"/>
            <p:cNvCxnSpPr/>
            <p:nvPr/>
          </p:nvCxnSpPr>
          <p:spPr>
            <a:xfrm>
              <a:off x="13794175" y="-15376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4"/>
            <p:cNvCxnSpPr/>
            <p:nvPr/>
          </p:nvCxnSpPr>
          <p:spPr>
            <a:xfrm>
              <a:off x="13794175" y="-15057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2" name="Google Shape;1272;p4"/>
            <p:cNvCxnSpPr/>
            <p:nvPr/>
          </p:nvCxnSpPr>
          <p:spPr>
            <a:xfrm>
              <a:off x="13794175" y="-1473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4"/>
            <p:cNvCxnSpPr/>
            <p:nvPr/>
          </p:nvCxnSpPr>
          <p:spPr>
            <a:xfrm>
              <a:off x="13794175" y="-1442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4"/>
            <p:cNvCxnSpPr/>
            <p:nvPr/>
          </p:nvCxnSpPr>
          <p:spPr>
            <a:xfrm>
              <a:off x="13794175" y="-14101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4"/>
            <p:cNvCxnSpPr/>
            <p:nvPr/>
          </p:nvCxnSpPr>
          <p:spPr>
            <a:xfrm>
              <a:off x="13794175" y="-137827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4"/>
            <p:cNvCxnSpPr/>
            <p:nvPr/>
          </p:nvCxnSpPr>
          <p:spPr>
            <a:xfrm>
              <a:off x="13794175" y="-13464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4"/>
            <p:cNvCxnSpPr/>
            <p:nvPr/>
          </p:nvCxnSpPr>
          <p:spPr>
            <a:xfrm>
              <a:off x="13794175" y="-131453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4"/>
            <p:cNvCxnSpPr/>
            <p:nvPr/>
          </p:nvCxnSpPr>
          <p:spPr>
            <a:xfrm>
              <a:off x="13794175" y="-1282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4"/>
            <p:cNvCxnSpPr/>
            <p:nvPr/>
          </p:nvCxnSpPr>
          <p:spPr>
            <a:xfrm>
              <a:off x="13794175" y="-125078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4"/>
            <p:cNvCxnSpPr/>
            <p:nvPr/>
          </p:nvCxnSpPr>
          <p:spPr>
            <a:xfrm>
              <a:off x="13794175" y="-12189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4"/>
            <p:cNvCxnSpPr/>
            <p:nvPr/>
          </p:nvCxnSpPr>
          <p:spPr>
            <a:xfrm>
              <a:off x="13794175" y="-11870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4"/>
            <p:cNvCxnSpPr/>
            <p:nvPr/>
          </p:nvCxnSpPr>
          <p:spPr>
            <a:xfrm>
              <a:off x="13794175" y="-11551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Google Shape;1283;p4"/>
            <p:cNvCxnSpPr/>
            <p:nvPr/>
          </p:nvCxnSpPr>
          <p:spPr>
            <a:xfrm>
              <a:off x="13794175" y="-11224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4"/>
            <p:cNvCxnSpPr/>
            <p:nvPr/>
          </p:nvCxnSpPr>
          <p:spPr>
            <a:xfrm>
              <a:off x="13794175" y="-109057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4"/>
            <p:cNvCxnSpPr/>
            <p:nvPr/>
          </p:nvCxnSpPr>
          <p:spPr>
            <a:xfrm>
              <a:off x="13794175" y="-10587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4"/>
            <p:cNvCxnSpPr/>
            <p:nvPr/>
          </p:nvCxnSpPr>
          <p:spPr>
            <a:xfrm>
              <a:off x="13794175" y="-102682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4"/>
            <p:cNvCxnSpPr/>
            <p:nvPr/>
          </p:nvCxnSpPr>
          <p:spPr>
            <a:xfrm>
              <a:off x="13794175" y="-9949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4"/>
            <p:cNvCxnSpPr/>
            <p:nvPr/>
          </p:nvCxnSpPr>
          <p:spPr>
            <a:xfrm>
              <a:off x="13794175" y="-96308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9" name="Google Shape;1289;p4"/>
            <p:cNvCxnSpPr/>
            <p:nvPr/>
          </p:nvCxnSpPr>
          <p:spPr>
            <a:xfrm>
              <a:off x="13794175" y="-9312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4"/>
            <p:cNvCxnSpPr/>
            <p:nvPr/>
          </p:nvCxnSpPr>
          <p:spPr>
            <a:xfrm>
              <a:off x="13794175" y="-8993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4"/>
            <p:cNvCxnSpPr/>
            <p:nvPr/>
          </p:nvCxnSpPr>
          <p:spPr>
            <a:xfrm>
              <a:off x="13794175" y="-86746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4"/>
            <p:cNvCxnSpPr/>
            <p:nvPr/>
          </p:nvCxnSpPr>
          <p:spPr>
            <a:xfrm>
              <a:off x="13794175" y="-8355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4"/>
            <p:cNvCxnSpPr/>
            <p:nvPr/>
          </p:nvCxnSpPr>
          <p:spPr>
            <a:xfrm>
              <a:off x="13794175" y="-80372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4"/>
            <p:cNvCxnSpPr/>
            <p:nvPr/>
          </p:nvCxnSpPr>
          <p:spPr>
            <a:xfrm>
              <a:off x="13794175" y="-7718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4"/>
            <p:cNvCxnSpPr/>
            <p:nvPr/>
          </p:nvCxnSpPr>
          <p:spPr>
            <a:xfrm>
              <a:off x="13794175" y="-7399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4"/>
            <p:cNvCxnSpPr/>
            <p:nvPr/>
          </p:nvCxnSpPr>
          <p:spPr>
            <a:xfrm>
              <a:off x="13794175" y="-7081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4"/>
            <p:cNvCxnSpPr/>
            <p:nvPr/>
          </p:nvCxnSpPr>
          <p:spPr>
            <a:xfrm>
              <a:off x="13794175" y="-67623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4"/>
            <p:cNvCxnSpPr/>
            <p:nvPr/>
          </p:nvCxnSpPr>
          <p:spPr>
            <a:xfrm>
              <a:off x="13794175" y="-6443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4"/>
            <p:cNvCxnSpPr/>
            <p:nvPr/>
          </p:nvCxnSpPr>
          <p:spPr>
            <a:xfrm>
              <a:off x="13794175" y="-61248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4"/>
            <p:cNvCxnSpPr/>
            <p:nvPr/>
          </p:nvCxnSpPr>
          <p:spPr>
            <a:xfrm>
              <a:off x="13794175" y="-580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4"/>
            <p:cNvCxnSpPr/>
            <p:nvPr/>
          </p:nvCxnSpPr>
          <p:spPr>
            <a:xfrm>
              <a:off x="13794175" y="-5487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4"/>
            <p:cNvCxnSpPr/>
            <p:nvPr/>
          </p:nvCxnSpPr>
          <p:spPr>
            <a:xfrm>
              <a:off x="13794175" y="-51686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4"/>
            <p:cNvCxnSpPr/>
            <p:nvPr/>
          </p:nvCxnSpPr>
          <p:spPr>
            <a:xfrm>
              <a:off x="13794175" y="-4849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4" name="Google Shape;1304;p4"/>
            <p:cNvCxnSpPr/>
            <p:nvPr/>
          </p:nvCxnSpPr>
          <p:spPr>
            <a:xfrm>
              <a:off x="13794175" y="-45312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4"/>
            <p:cNvCxnSpPr/>
            <p:nvPr/>
          </p:nvCxnSpPr>
          <p:spPr>
            <a:xfrm>
              <a:off x="13794175" y="-421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Google Shape;1306;p4"/>
            <p:cNvCxnSpPr/>
            <p:nvPr/>
          </p:nvCxnSpPr>
          <p:spPr>
            <a:xfrm>
              <a:off x="13794175" y="-38937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Google Shape;1307;p4"/>
            <p:cNvCxnSpPr/>
            <p:nvPr/>
          </p:nvCxnSpPr>
          <p:spPr>
            <a:xfrm>
              <a:off x="13794175" y="-3575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Google Shape;1308;p4"/>
            <p:cNvCxnSpPr/>
            <p:nvPr/>
          </p:nvCxnSpPr>
          <p:spPr>
            <a:xfrm>
              <a:off x="13794175" y="-32563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Google Shape;1309;p4"/>
            <p:cNvCxnSpPr/>
            <p:nvPr/>
          </p:nvCxnSpPr>
          <p:spPr>
            <a:xfrm>
              <a:off x="13794175" y="-2937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4"/>
            <p:cNvCxnSpPr/>
            <p:nvPr/>
          </p:nvCxnSpPr>
          <p:spPr>
            <a:xfrm>
              <a:off x="13794175" y="-2618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4"/>
            <p:cNvCxnSpPr/>
            <p:nvPr/>
          </p:nvCxnSpPr>
          <p:spPr>
            <a:xfrm>
              <a:off x="13794175" y="-23001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2" name="Google Shape;1312;p4"/>
            <p:cNvCxnSpPr/>
            <p:nvPr/>
          </p:nvCxnSpPr>
          <p:spPr>
            <a:xfrm>
              <a:off x="13794175" y="-198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4"/>
            <p:cNvCxnSpPr/>
            <p:nvPr/>
          </p:nvCxnSpPr>
          <p:spPr>
            <a:xfrm>
              <a:off x="13794175" y="-16626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4" name="Google Shape;1314;p4"/>
            <p:cNvCxnSpPr/>
            <p:nvPr/>
          </p:nvCxnSpPr>
          <p:spPr>
            <a:xfrm>
              <a:off x="13794175" y="-1343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"/>
            <p:cNvCxnSpPr/>
            <p:nvPr/>
          </p:nvCxnSpPr>
          <p:spPr>
            <a:xfrm>
              <a:off x="13794175" y="-10252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"/>
            <p:cNvCxnSpPr/>
            <p:nvPr/>
          </p:nvCxnSpPr>
          <p:spPr>
            <a:xfrm>
              <a:off x="13794175" y="-706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"/>
            <p:cNvCxnSpPr/>
            <p:nvPr/>
          </p:nvCxnSpPr>
          <p:spPr>
            <a:xfrm>
              <a:off x="13794175" y="-3877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4"/>
            <p:cNvCxnSpPr/>
            <p:nvPr/>
          </p:nvCxnSpPr>
          <p:spPr>
            <a:xfrm>
              <a:off x="13794175" y="-69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4"/>
            <p:cNvCxnSpPr/>
            <p:nvPr/>
          </p:nvCxnSpPr>
          <p:spPr>
            <a:xfrm>
              <a:off x="13794175" y="249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4"/>
            <p:cNvCxnSpPr/>
            <p:nvPr/>
          </p:nvCxnSpPr>
          <p:spPr>
            <a:xfrm>
              <a:off x="13794175" y="5683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4"/>
            <p:cNvCxnSpPr/>
            <p:nvPr/>
          </p:nvCxnSpPr>
          <p:spPr>
            <a:xfrm>
              <a:off x="13794175" y="887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4"/>
            <p:cNvCxnSpPr/>
            <p:nvPr/>
          </p:nvCxnSpPr>
          <p:spPr>
            <a:xfrm>
              <a:off x="13794175" y="12058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4"/>
            <p:cNvCxnSpPr/>
            <p:nvPr/>
          </p:nvCxnSpPr>
          <p:spPr>
            <a:xfrm>
              <a:off x="13794175" y="1524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4" name="Google Shape;1324;p4"/>
            <p:cNvCxnSpPr/>
            <p:nvPr/>
          </p:nvCxnSpPr>
          <p:spPr>
            <a:xfrm>
              <a:off x="13794175" y="18432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5" name="Google Shape;1325;p4"/>
            <p:cNvCxnSpPr/>
            <p:nvPr/>
          </p:nvCxnSpPr>
          <p:spPr>
            <a:xfrm>
              <a:off x="13794175" y="2162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6" name="Google Shape;1326;p4"/>
            <p:cNvCxnSpPr/>
            <p:nvPr/>
          </p:nvCxnSpPr>
          <p:spPr>
            <a:xfrm>
              <a:off x="13794175" y="2480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7" name="Google Shape;1327;p4"/>
            <p:cNvCxnSpPr/>
            <p:nvPr/>
          </p:nvCxnSpPr>
          <p:spPr>
            <a:xfrm>
              <a:off x="13794175" y="2799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8" name="Google Shape;1328;p4"/>
            <p:cNvCxnSpPr/>
            <p:nvPr/>
          </p:nvCxnSpPr>
          <p:spPr>
            <a:xfrm>
              <a:off x="13794175" y="3118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9" name="Google Shape;1329;p4"/>
            <p:cNvCxnSpPr/>
            <p:nvPr/>
          </p:nvCxnSpPr>
          <p:spPr>
            <a:xfrm>
              <a:off x="13794175" y="3436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0" name="Google Shape;1330;p4"/>
            <p:cNvCxnSpPr/>
            <p:nvPr/>
          </p:nvCxnSpPr>
          <p:spPr>
            <a:xfrm>
              <a:off x="13794175" y="3755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Google Shape;1331;p4"/>
            <p:cNvCxnSpPr/>
            <p:nvPr/>
          </p:nvCxnSpPr>
          <p:spPr>
            <a:xfrm>
              <a:off x="13794175" y="4074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4"/>
            <p:cNvCxnSpPr/>
            <p:nvPr/>
          </p:nvCxnSpPr>
          <p:spPr>
            <a:xfrm>
              <a:off x="13794175" y="4393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4"/>
            <p:cNvCxnSpPr/>
            <p:nvPr/>
          </p:nvCxnSpPr>
          <p:spPr>
            <a:xfrm>
              <a:off x="13794175" y="4711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4"/>
            <p:cNvCxnSpPr/>
            <p:nvPr/>
          </p:nvCxnSpPr>
          <p:spPr>
            <a:xfrm>
              <a:off x="13794175" y="5030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Google Shape;1335;p4"/>
            <p:cNvCxnSpPr/>
            <p:nvPr/>
          </p:nvCxnSpPr>
          <p:spPr>
            <a:xfrm>
              <a:off x="13794175" y="5349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4"/>
            <p:cNvCxnSpPr/>
            <p:nvPr/>
          </p:nvCxnSpPr>
          <p:spPr>
            <a:xfrm>
              <a:off x="13794175" y="5667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7" name="Google Shape;1337;p4"/>
          <p:cNvSpPr txBox="1">
            <a:spLocks noGrp="1"/>
          </p:cNvSpPr>
          <p:nvPr>
            <p:ph type="subTitle" idx="1"/>
          </p:nvPr>
        </p:nvSpPr>
        <p:spPr>
          <a:xfrm>
            <a:off x="714300" y="1140863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338" name="Google Shape;1338;p4"/>
          <p:cNvSpPr txBox="1">
            <a:spLocks noGrp="1"/>
          </p:cNvSpPr>
          <p:nvPr>
            <p:ph type="title"/>
          </p:nvPr>
        </p:nvSpPr>
        <p:spPr>
          <a:xfrm>
            <a:off x="714300" y="5068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39" name="Google Shape;1339;p4"/>
          <p:cNvCxnSpPr>
            <a:endCxn id="1340" idx="1"/>
          </p:cNvCxnSpPr>
          <p:nvPr/>
        </p:nvCxnSpPr>
        <p:spPr>
          <a:xfrm rot="10800000">
            <a:off x="1207150" y="4895300"/>
            <a:ext cx="796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0" name="Google Shape;1340;p4"/>
          <p:cNvSpPr txBox="1"/>
          <p:nvPr/>
        </p:nvSpPr>
        <p:spPr>
          <a:xfrm flipH="1">
            <a:off x="292150" y="4749350"/>
            <a:ext cx="9150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Leadership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341" name="Google Shape;1341;p4"/>
          <p:cNvSpPr/>
          <p:nvPr/>
        </p:nvSpPr>
        <p:spPr>
          <a:xfrm>
            <a:off x="229350" y="25455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2" name="Google Shape;1342;p4"/>
          <p:cNvSpPr/>
          <p:nvPr/>
        </p:nvSpPr>
        <p:spPr>
          <a:xfrm>
            <a:off x="490475" y="7806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3" name="Google Shape;1343;p4"/>
          <p:cNvSpPr/>
          <p:nvPr/>
        </p:nvSpPr>
        <p:spPr>
          <a:xfrm>
            <a:off x="8879800" y="24682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4" name="Google Shape;1344;p4"/>
          <p:cNvSpPr/>
          <p:nvPr/>
        </p:nvSpPr>
        <p:spPr>
          <a:xfrm>
            <a:off x="8628925" y="10363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5" name="Google Shape;1345;p4"/>
          <p:cNvSpPr/>
          <p:nvPr/>
        </p:nvSpPr>
        <p:spPr>
          <a:xfrm>
            <a:off x="6414200" y="45969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346" name="Google Shape;1346;p4"/>
          <p:cNvCxnSpPr>
            <a:endCxn id="1347" idx="1"/>
          </p:cNvCxnSpPr>
          <p:nvPr/>
        </p:nvCxnSpPr>
        <p:spPr>
          <a:xfrm>
            <a:off x="100" y="251250"/>
            <a:ext cx="80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7" name="Google Shape;1347;p4"/>
          <p:cNvSpPr txBox="1"/>
          <p:nvPr/>
        </p:nvSpPr>
        <p:spPr>
          <a:xfrm>
            <a:off x="8013400" y="105300"/>
            <a:ext cx="8664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Workshop</a:t>
            </a: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7" name="Google Shape;1797;p6"/>
          <p:cNvGrpSpPr/>
          <p:nvPr/>
        </p:nvGrpSpPr>
        <p:grpSpPr>
          <a:xfrm>
            <a:off x="-75" y="4475"/>
            <a:ext cx="9144000" cy="5143405"/>
            <a:chOff x="9222175" y="4475"/>
            <a:chExt cx="9144000" cy="5143405"/>
          </a:xfrm>
        </p:grpSpPr>
        <p:cxnSp>
          <p:nvCxnSpPr>
            <p:cNvPr id="1798" name="Google Shape;1798;p6"/>
            <p:cNvCxnSpPr/>
            <p:nvPr/>
          </p:nvCxnSpPr>
          <p:spPr>
            <a:xfrm>
              <a:off x="924557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9" name="Google Shape;1799;p6"/>
            <p:cNvCxnSpPr/>
            <p:nvPr/>
          </p:nvCxnSpPr>
          <p:spPr>
            <a:xfrm>
              <a:off x="927919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0" name="Google Shape;1800;p6"/>
            <p:cNvCxnSpPr/>
            <p:nvPr/>
          </p:nvCxnSpPr>
          <p:spPr>
            <a:xfrm>
              <a:off x="931281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1" name="Google Shape;1801;p6"/>
            <p:cNvCxnSpPr/>
            <p:nvPr/>
          </p:nvCxnSpPr>
          <p:spPr>
            <a:xfrm>
              <a:off x="934643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2" name="Google Shape;1802;p6"/>
            <p:cNvCxnSpPr/>
            <p:nvPr/>
          </p:nvCxnSpPr>
          <p:spPr>
            <a:xfrm>
              <a:off x="938005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3" name="Google Shape;1803;p6"/>
            <p:cNvCxnSpPr/>
            <p:nvPr/>
          </p:nvCxnSpPr>
          <p:spPr>
            <a:xfrm>
              <a:off x="941368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4" name="Google Shape;1804;p6"/>
            <p:cNvCxnSpPr/>
            <p:nvPr/>
          </p:nvCxnSpPr>
          <p:spPr>
            <a:xfrm>
              <a:off x="944730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5" name="Google Shape;1805;p6"/>
            <p:cNvCxnSpPr/>
            <p:nvPr/>
          </p:nvCxnSpPr>
          <p:spPr>
            <a:xfrm>
              <a:off x="948092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6" name="Google Shape;1806;p6"/>
            <p:cNvCxnSpPr/>
            <p:nvPr/>
          </p:nvCxnSpPr>
          <p:spPr>
            <a:xfrm>
              <a:off x="951454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7" name="Google Shape;1807;p6"/>
            <p:cNvCxnSpPr/>
            <p:nvPr/>
          </p:nvCxnSpPr>
          <p:spPr>
            <a:xfrm>
              <a:off x="954816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8" name="Google Shape;1808;p6"/>
            <p:cNvCxnSpPr/>
            <p:nvPr/>
          </p:nvCxnSpPr>
          <p:spPr>
            <a:xfrm>
              <a:off x="958178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9" name="Google Shape;1809;p6"/>
            <p:cNvCxnSpPr/>
            <p:nvPr/>
          </p:nvCxnSpPr>
          <p:spPr>
            <a:xfrm>
              <a:off x="961540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0" name="Google Shape;1810;p6"/>
            <p:cNvCxnSpPr/>
            <p:nvPr/>
          </p:nvCxnSpPr>
          <p:spPr>
            <a:xfrm>
              <a:off x="964902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1" name="Google Shape;1811;p6"/>
            <p:cNvCxnSpPr/>
            <p:nvPr/>
          </p:nvCxnSpPr>
          <p:spPr>
            <a:xfrm>
              <a:off x="968264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2" name="Google Shape;1812;p6"/>
            <p:cNvCxnSpPr/>
            <p:nvPr/>
          </p:nvCxnSpPr>
          <p:spPr>
            <a:xfrm>
              <a:off x="971626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3" name="Google Shape;1813;p6"/>
            <p:cNvCxnSpPr/>
            <p:nvPr/>
          </p:nvCxnSpPr>
          <p:spPr>
            <a:xfrm>
              <a:off x="974989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4" name="Google Shape;1814;p6"/>
            <p:cNvCxnSpPr/>
            <p:nvPr/>
          </p:nvCxnSpPr>
          <p:spPr>
            <a:xfrm>
              <a:off x="978351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5" name="Google Shape;1815;p6"/>
            <p:cNvCxnSpPr/>
            <p:nvPr/>
          </p:nvCxnSpPr>
          <p:spPr>
            <a:xfrm>
              <a:off x="98171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6" name="Google Shape;1816;p6"/>
            <p:cNvCxnSpPr/>
            <p:nvPr/>
          </p:nvCxnSpPr>
          <p:spPr>
            <a:xfrm>
              <a:off x="98507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7" name="Google Shape;1817;p6"/>
            <p:cNvCxnSpPr/>
            <p:nvPr/>
          </p:nvCxnSpPr>
          <p:spPr>
            <a:xfrm>
              <a:off x="988437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8" name="Google Shape;1818;p6"/>
            <p:cNvCxnSpPr/>
            <p:nvPr/>
          </p:nvCxnSpPr>
          <p:spPr>
            <a:xfrm>
              <a:off x="991799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9" name="Google Shape;1819;p6"/>
            <p:cNvCxnSpPr/>
            <p:nvPr/>
          </p:nvCxnSpPr>
          <p:spPr>
            <a:xfrm>
              <a:off x="995161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0" name="Google Shape;1820;p6"/>
            <p:cNvCxnSpPr/>
            <p:nvPr/>
          </p:nvCxnSpPr>
          <p:spPr>
            <a:xfrm>
              <a:off x="998523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1" name="Google Shape;1821;p6"/>
            <p:cNvCxnSpPr/>
            <p:nvPr/>
          </p:nvCxnSpPr>
          <p:spPr>
            <a:xfrm>
              <a:off x="1001885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2" name="Google Shape;1822;p6"/>
            <p:cNvCxnSpPr/>
            <p:nvPr/>
          </p:nvCxnSpPr>
          <p:spPr>
            <a:xfrm>
              <a:off x="1005248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3" name="Google Shape;1823;p6"/>
            <p:cNvCxnSpPr/>
            <p:nvPr/>
          </p:nvCxnSpPr>
          <p:spPr>
            <a:xfrm>
              <a:off x="1008610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4" name="Google Shape;1824;p6"/>
            <p:cNvCxnSpPr/>
            <p:nvPr/>
          </p:nvCxnSpPr>
          <p:spPr>
            <a:xfrm>
              <a:off x="1011972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5" name="Google Shape;1825;p6"/>
            <p:cNvCxnSpPr/>
            <p:nvPr/>
          </p:nvCxnSpPr>
          <p:spPr>
            <a:xfrm>
              <a:off x="1015334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6" name="Google Shape;1826;p6"/>
            <p:cNvCxnSpPr/>
            <p:nvPr/>
          </p:nvCxnSpPr>
          <p:spPr>
            <a:xfrm>
              <a:off x="1018696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7" name="Google Shape;1827;p6"/>
            <p:cNvCxnSpPr/>
            <p:nvPr/>
          </p:nvCxnSpPr>
          <p:spPr>
            <a:xfrm>
              <a:off x="1022058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8" name="Google Shape;1828;p6"/>
            <p:cNvCxnSpPr/>
            <p:nvPr/>
          </p:nvCxnSpPr>
          <p:spPr>
            <a:xfrm>
              <a:off x="1025420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9" name="Google Shape;1829;p6"/>
            <p:cNvCxnSpPr/>
            <p:nvPr/>
          </p:nvCxnSpPr>
          <p:spPr>
            <a:xfrm>
              <a:off x="1028782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0" name="Google Shape;1830;p6"/>
            <p:cNvCxnSpPr/>
            <p:nvPr/>
          </p:nvCxnSpPr>
          <p:spPr>
            <a:xfrm>
              <a:off x="1032144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1" name="Google Shape;1831;p6"/>
            <p:cNvCxnSpPr/>
            <p:nvPr/>
          </p:nvCxnSpPr>
          <p:spPr>
            <a:xfrm>
              <a:off x="1035506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2" name="Google Shape;1832;p6"/>
            <p:cNvCxnSpPr/>
            <p:nvPr/>
          </p:nvCxnSpPr>
          <p:spPr>
            <a:xfrm>
              <a:off x="1038869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3" name="Google Shape;1833;p6"/>
            <p:cNvCxnSpPr/>
            <p:nvPr/>
          </p:nvCxnSpPr>
          <p:spPr>
            <a:xfrm>
              <a:off x="1042231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4" name="Google Shape;1834;p6"/>
            <p:cNvCxnSpPr/>
            <p:nvPr/>
          </p:nvCxnSpPr>
          <p:spPr>
            <a:xfrm>
              <a:off x="104559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5" name="Google Shape;1835;p6"/>
            <p:cNvCxnSpPr/>
            <p:nvPr/>
          </p:nvCxnSpPr>
          <p:spPr>
            <a:xfrm>
              <a:off x="104895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6" name="Google Shape;1836;p6"/>
            <p:cNvCxnSpPr/>
            <p:nvPr/>
          </p:nvCxnSpPr>
          <p:spPr>
            <a:xfrm>
              <a:off x="1052317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7" name="Google Shape;1837;p6"/>
            <p:cNvCxnSpPr/>
            <p:nvPr/>
          </p:nvCxnSpPr>
          <p:spPr>
            <a:xfrm>
              <a:off x="1055679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8" name="Google Shape;1838;p6"/>
            <p:cNvCxnSpPr/>
            <p:nvPr/>
          </p:nvCxnSpPr>
          <p:spPr>
            <a:xfrm>
              <a:off x="1059041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9" name="Google Shape;1839;p6"/>
            <p:cNvCxnSpPr/>
            <p:nvPr/>
          </p:nvCxnSpPr>
          <p:spPr>
            <a:xfrm>
              <a:off x="1062403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0" name="Google Shape;1840;p6"/>
            <p:cNvCxnSpPr/>
            <p:nvPr/>
          </p:nvCxnSpPr>
          <p:spPr>
            <a:xfrm>
              <a:off x="1065765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1" name="Google Shape;1841;p6"/>
            <p:cNvCxnSpPr/>
            <p:nvPr/>
          </p:nvCxnSpPr>
          <p:spPr>
            <a:xfrm>
              <a:off x="1069127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2" name="Google Shape;1842;p6"/>
            <p:cNvCxnSpPr/>
            <p:nvPr/>
          </p:nvCxnSpPr>
          <p:spPr>
            <a:xfrm>
              <a:off x="1072490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3" name="Google Shape;1843;p6"/>
            <p:cNvCxnSpPr/>
            <p:nvPr/>
          </p:nvCxnSpPr>
          <p:spPr>
            <a:xfrm>
              <a:off x="1075852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4" name="Google Shape;1844;p6"/>
            <p:cNvCxnSpPr/>
            <p:nvPr/>
          </p:nvCxnSpPr>
          <p:spPr>
            <a:xfrm>
              <a:off x="1079214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5" name="Google Shape;1845;p6"/>
            <p:cNvCxnSpPr/>
            <p:nvPr/>
          </p:nvCxnSpPr>
          <p:spPr>
            <a:xfrm>
              <a:off x="1082576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6" name="Google Shape;1846;p6"/>
            <p:cNvCxnSpPr/>
            <p:nvPr/>
          </p:nvCxnSpPr>
          <p:spPr>
            <a:xfrm>
              <a:off x="1085938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7" name="Google Shape;1847;p6"/>
            <p:cNvCxnSpPr/>
            <p:nvPr/>
          </p:nvCxnSpPr>
          <p:spPr>
            <a:xfrm>
              <a:off x="1089300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8" name="Google Shape;1848;p6"/>
            <p:cNvCxnSpPr/>
            <p:nvPr/>
          </p:nvCxnSpPr>
          <p:spPr>
            <a:xfrm>
              <a:off x="1092662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9" name="Google Shape;1849;p6"/>
            <p:cNvCxnSpPr/>
            <p:nvPr/>
          </p:nvCxnSpPr>
          <p:spPr>
            <a:xfrm>
              <a:off x="1096024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0" name="Google Shape;1850;p6"/>
            <p:cNvCxnSpPr/>
            <p:nvPr/>
          </p:nvCxnSpPr>
          <p:spPr>
            <a:xfrm>
              <a:off x="1099386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1" name="Google Shape;1851;p6"/>
            <p:cNvCxnSpPr/>
            <p:nvPr/>
          </p:nvCxnSpPr>
          <p:spPr>
            <a:xfrm>
              <a:off x="1102748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2" name="Google Shape;1852;p6"/>
            <p:cNvCxnSpPr/>
            <p:nvPr/>
          </p:nvCxnSpPr>
          <p:spPr>
            <a:xfrm>
              <a:off x="110611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3" name="Google Shape;1853;p6"/>
            <p:cNvCxnSpPr/>
            <p:nvPr/>
          </p:nvCxnSpPr>
          <p:spPr>
            <a:xfrm>
              <a:off x="110947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4" name="Google Shape;1854;p6"/>
            <p:cNvCxnSpPr/>
            <p:nvPr/>
          </p:nvCxnSpPr>
          <p:spPr>
            <a:xfrm>
              <a:off x="111283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5" name="Google Shape;1855;p6"/>
            <p:cNvCxnSpPr/>
            <p:nvPr/>
          </p:nvCxnSpPr>
          <p:spPr>
            <a:xfrm>
              <a:off x="1116197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6" name="Google Shape;1856;p6"/>
            <p:cNvCxnSpPr/>
            <p:nvPr/>
          </p:nvCxnSpPr>
          <p:spPr>
            <a:xfrm>
              <a:off x="1119559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7" name="Google Shape;1857;p6"/>
            <p:cNvCxnSpPr/>
            <p:nvPr/>
          </p:nvCxnSpPr>
          <p:spPr>
            <a:xfrm>
              <a:off x="1122921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8" name="Google Shape;1858;p6"/>
            <p:cNvCxnSpPr/>
            <p:nvPr/>
          </p:nvCxnSpPr>
          <p:spPr>
            <a:xfrm>
              <a:off x="1126283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9" name="Google Shape;1859;p6"/>
            <p:cNvCxnSpPr/>
            <p:nvPr/>
          </p:nvCxnSpPr>
          <p:spPr>
            <a:xfrm>
              <a:off x="1129645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0" name="Google Shape;1860;p6"/>
            <p:cNvCxnSpPr/>
            <p:nvPr/>
          </p:nvCxnSpPr>
          <p:spPr>
            <a:xfrm>
              <a:off x="1133007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1" name="Google Shape;1861;p6"/>
            <p:cNvCxnSpPr/>
            <p:nvPr/>
          </p:nvCxnSpPr>
          <p:spPr>
            <a:xfrm>
              <a:off x="1136370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2" name="Google Shape;1862;p6"/>
            <p:cNvCxnSpPr/>
            <p:nvPr/>
          </p:nvCxnSpPr>
          <p:spPr>
            <a:xfrm>
              <a:off x="1139732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3" name="Google Shape;1863;p6"/>
            <p:cNvCxnSpPr/>
            <p:nvPr/>
          </p:nvCxnSpPr>
          <p:spPr>
            <a:xfrm>
              <a:off x="1143094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4" name="Google Shape;1864;p6"/>
            <p:cNvCxnSpPr/>
            <p:nvPr/>
          </p:nvCxnSpPr>
          <p:spPr>
            <a:xfrm>
              <a:off x="1146456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5" name="Google Shape;1865;p6"/>
            <p:cNvCxnSpPr/>
            <p:nvPr/>
          </p:nvCxnSpPr>
          <p:spPr>
            <a:xfrm>
              <a:off x="1149818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6" name="Google Shape;1866;p6"/>
            <p:cNvCxnSpPr/>
            <p:nvPr/>
          </p:nvCxnSpPr>
          <p:spPr>
            <a:xfrm>
              <a:off x="1153180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7" name="Google Shape;1867;p6"/>
            <p:cNvCxnSpPr/>
            <p:nvPr/>
          </p:nvCxnSpPr>
          <p:spPr>
            <a:xfrm>
              <a:off x="1156542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8" name="Google Shape;1868;p6"/>
            <p:cNvCxnSpPr/>
            <p:nvPr/>
          </p:nvCxnSpPr>
          <p:spPr>
            <a:xfrm>
              <a:off x="1159904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9" name="Google Shape;1869;p6"/>
            <p:cNvCxnSpPr/>
            <p:nvPr/>
          </p:nvCxnSpPr>
          <p:spPr>
            <a:xfrm>
              <a:off x="1163266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0" name="Google Shape;1870;p6"/>
            <p:cNvCxnSpPr/>
            <p:nvPr/>
          </p:nvCxnSpPr>
          <p:spPr>
            <a:xfrm>
              <a:off x="1166628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1" name="Google Shape;1871;p6"/>
            <p:cNvCxnSpPr/>
            <p:nvPr/>
          </p:nvCxnSpPr>
          <p:spPr>
            <a:xfrm>
              <a:off x="116999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2" name="Google Shape;1872;p6"/>
            <p:cNvCxnSpPr/>
            <p:nvPr/>
          </p:nvCxnSpPr>
          <p:spPr>
            <a:xfrm>
              <a:off x="1173353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3" name="Google Shape;1873;p6"/>
            <p:cNvCxnSpPr/>
            <p:nvPr/>
          </p:nvCxnSpPr>
          <p:spPr>
            <a:xfrm>
              <a:off x="1176715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4" name="Google Shape;1874;p6"/>
            <p:cNvCxnSpPr/>
            <p:nvPr/>
          </p:nvCxnSpPr>
          <p:spPr>
            <a:xfrm>
              <a:off x="1180077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5" name="Google Shape;1875;p6"/>
            <p:cNvCxnSpPr/>
            <p:nvPr/>
          </p:nvCxnSpPr>
          <p:spPr>
            <a:xfrm>
              <a:off x="1183439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6" name="Google Shape;1876;p6"/>
            <p:cNvCxnSpPr/>
            <p:nvPr/>
          </p:nvCxnSpPr>
          <p:spPr>
            <a:xfrm>
              <a:off x="1186801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7" name="Google Shape;1877;p6"/>
            <p:cNvCxnSpPr/>
            <p:nvPr/>
          </p:nvCxnSpPr>
          <p:spPr>
            <a:xfrm>
              <a:off x="1190163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8" name="Google Shape;1878;p6"/>
            <p:cNvCxnSpPr/>
            <p:nvPr/>
          </p:nvCxnSpPr>
          <p:spPr>
            <a:xfrm>
              <a:off x="1193525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9" name="Google Shape;1879;p6"/>
            <p:cNvCxnSpPr/>
            <p:nvPr/>
          </p:nvCxnSpPr>
          <p:spPr>
            <a:xfrm>
              <a:off x="1196887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0" name="Google Shape;1880;p6"/>
            <p:cNvCxnSpPr/>
            <p:nvPr/>
          </p:nvCxnSpPr>
          <p:spPr>
            <a:xfrm>
              <a:off x="1200249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1" name="Google Shape;1881;p6"/>
            <p:cNvCxnSpPr/>
            <p:nvPr/>
          </p:nvCxnSpPr>
          <p:spPr>
            <a:xfrm>
              <a:off x="1203612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2" name="Google Shape;1882;p6"/>
            <p:cNvCxnSpPr/>
            <p:nvPr/>
          </p:nvCxnSpPr>
          <p:spPr>
            <a:xfrm>
              <a:off x="1206974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3" name="Google Shape;1883;p6"/>
            <p:cNvCxnSpPr/>
            <p:nvPr/>
          </p:nvCxnSpPr>
          <p:spPr>
            <a:xfrm>
              <a:off x="1210336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4" name="Google Shape;1884;p6"/>
            <p:cNvCxnSpPr/>
            <p:nvPr/>
          </p:nvCxnSpPr>
          <p:spPr>
            <a:xfrm>
              <a:off x="1213698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5" name="Google Shape;1885;p6"/>
            <p:cNvCxnSpPr/>
            <p:nvPr/>
          </p:nvCxnSpPr>
          <p:spPr>
            <a:xfrm>
              <a:off x="1217060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6" name="Google Shape;1886;p6"/>
            <p:cNvCxnSpPr/>
            <p:nvPr/>
          </p:nvCxnSpPr>
          <p:spPr>
            <a:xfrm>
              <a:off x="1220422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7" name="Google Shape;1887;p6"/>
            <p:cNvCxnSpPr/>
            <p:nvPr/>
          </p:nvCxnSpPr>
          <p:spPr>
            <a:xfrm>
              <a:off x="1223784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8" name="Google Shape;1888;p6"/>
            <p:cNvCxnSpPr/>
            <p:nvPr/>
          </p:nvCxnSpPr>
          <p:spPr>
            <a:xfrm>
              <a:off x="1227146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9" name="Google Shape;1889;p6"/>
            <p:cNvCxnSpPr/>
            <p:nvPr/>
          </p:nvCxnSpPr>
          <p:spPr>
            <a:xfrm>
              <a:off x="1230508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0" name="Google Shape;1890;p6"/>
            <p:cNvCxnSpPr/>
            <p:nvPr/>
          </p:nvCxnSpPr>
          <p:spPr>
            <a:xfrm>
              <a:off x="123387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1" name="Google Shape;1891;p6"/>
            <p:cNvCxnSpPr/>
            <p:nvPr/>
          </p:nvCxnSpPr>
          <p:spPr>
            <a:xfrm>
              <a:off x="1237233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2" name="Google Shape;1892;p6"/>
            <p:cNvCxnSpPr/>
            <p:nvPr/>
          </p:nvCxnSpPr>
          <p:spPr>
            <a:xfrm>
              <a:off x="1240595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3" name="Google Shape;1893;p6"/>
            <p:cNvCxnSpPr/>
            <p:nvPr/>
          </p:nvCxnSpPr>
          <p:spPr>
            <a:xfrm>
              <a:off x="1243957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4" name="Google Shape;1894;p6"/>
            <p:cNvCxnSpPr/>
            <p:nvPr/>
          </p:nvCxnSpPr>
          <p:spPr>
            <a:xfrm>
              <a:off x="1247319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5" name="Google Shape;1895;p6"/>
            <p:cNvCxnSpPr/>
            <p:nvPr/>
          </p:nvCxnSpPr>
          <p:spPr>
            <a:xfrm>
              <a:off x="1250681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6" name="Google Shape;1896;p6"/>
            <p:cNvCxnSpPr/>
            <p:nvPr/>
          </p:nvCxnSpPr>
          <p:spPr>
            <a:xfrm>
              <a:off x="125404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7" name="Google Shape;1897;p6"/>
            <p:cNvCxnSpPr/>
            <p:nvPr/>
          </p:nvCxnSpPr>
          <p:spPr>
            <a:xfrm>
              <a:off x="1257405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8" name="Google Shape;1898;p6"/>
            <p:cNvCxnSpPr/>
            <p:nvPr/>
          </p:nvCxnSpPr>
          <p:spPr>
            <a:xfrm>
              <a:off x="1260767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9" name="Google Shape;1899;p6"/>
            <p:cNvCxnSpPr/>
            <p:nvPr/>
          </p:nvCxnSpPr>
          <p:spPr>
            <a:xfrm>
              <a:off x="1264130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0" name="Google Shape;1900;p6"/>
            <p:cNvCxnSpPr/>
            <p:nvPr/>
          </p:nvCxnSpPr>
          <p:spPr>
            <a:xfrm>
              <a:off x="1267492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1" name="Google Shape;1901;p6"/>
            <p:cNvCxnSpPr/>
            <p:nvPr/>
          </p:nvCxnSpPr>
          <p:spPr>
            <a:xfrm>
              <a:off x="1270854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2" name="Google Shape;1902;p6"/>
            <p:cNvCxnSpPr/>
            <p:nvPr/>
          </p:nvCxnSpPr>
          <p:spPr>
            <a:xfrm>
              <a:off x="1274216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3" name="Google Shape;1903;p6"/>
            <p:cNvCxnSpPr/>
            <p:nvPr/>
          </p:nvCxnSpPr>
          <p:spPr>
            <a:xfrm>
              <a:off x="1277578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4" name="Google Shape;1904;p6"/>
            <p:cNvCxnSpPr/>
            <p:nvPr/>
          </p:nvCxnSpPr>
          <p:spPr>
            <a:xfrm>
              <a:off x="1280940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5" name="Google Shape;1905;p6"/>
            <p:cNvCxnSpPr/>
            <p:nvPr/>
          </p:nvCxnSpPr>
          <p:spPr>
            <a:xfrm>
              <a:off x="1284302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6" name="Google Shape;1906;p6"/>
            <p:cNvCxnSpPr/>
            <p:nvPr/>
          </p:nvCxnSpPr>
          <p:spPr>
            <a:xfrm>
              <a:off x="1287664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7" name="Google Shape;1907;p6"/>
            <p:cNvCxnSpPr/>
            <p:nvPr/>
          </p:nvCxnSpPr>
          <p:spPr>
            <a:xfrm>
              <a:off x="1291026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8" name="Google Shape;1908;p6"/>
            <p:cNvCxnSpPr/>
            <p:nvPr/>
          </p:nvCxnSpPr>
          <p:spPr>
            <a:xfrm>
              <a:off x="1294388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9" name="Google Shape;1909;p6"/>
            <p:cNvCxnSpPr/>
            <p:nvPr/>
          </p:nvCxnSpPr>
          <p:spPr>
            <a:xfrm>
              <a:off x="1297751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0" name="Google Shape;1910;p6"/>
            <p:cNvCxnSpPr/>
            <p:nvPr/>
          </p:nvCxnSpPr>
          <p:spPr>
            <a:xfrm>
              <a:off x="1301113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1" name="Google Shape;1911;p6"/>
            <p:cNvCxnSpPr/>
            <p:nvPr/>
          </p:nvCxnSpPr>
          <p:spPr>
            <a:xfrm>
              <a:off x="1304475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2" name="Google Shape;1912;p6"/>
            <p:cNvCxnSpPr/>
            <p:nvPr/>
          </p:nvCxnSpPr>
          <p:spPr>
            <a:xfrm>
              <a:off x="1307837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3" name="Google Shape;1913;p6"/>
            <p:cNvCxnSpPr/>
            <p:nvPr/>
          </p:nvCxnSpPr>
          <p:spPr>
            <a:xfrm>
              <a:off x="1311199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4" name="Google Shape;1914;p6"/>
            <p:cNvCxnSpPr/>
            <p:nvPr/>
          </p:nvCxnSpPr>
          <p:spPr>
            <a:xfrm>
              <a:off x="1314561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5" name="Google Shape;1915;p6"/>
            <p:cNvCxnSpPr/>
            <p:nvPr/>
          </p:nvCxnSpPr>
          <p:spPr>
            <a:xfrm>
              <a:off x="131792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6" name="Google Shape;1916;p6"/>
            <p:cNvCxnSpPr/>
            <p:nvPr/>
          </p:nvCxnSpPr>
          <p:spPr>
            <a:xfrm>
              <a:off x="1321285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7" name="Google Shape;1917;p6"/>
            <p:cNvCxnSpPr/>
            <p:nvPr/>
          </p:nvCxnSpPr>
          <p:spPr>
            <a:xfrm>
              <a:off x="1324647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8" name="Google Shape;1918;p6"/>
            <p:cNvCxnSpPr/>
            <p:nvPr/>
          </p:nvCxnSpPr>
          <p:spPr>
            <a:xfrm>
              <a:off x="1328009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9" name="Google Shape;1919;p6"/>
            <p:cNvCxnSpPr/>
            <p:nvPr/>
          </p:nvCxnSpPr>
          <p:spPr>
            <a:xfrm>
              <a:off x="1331372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0" name="Google Shape;1920;p6"/>
            <p:cNvCxnSpPr/>
            <p:nvPr/>
          </p:nvCxnSpPr>
          <p:spPr>
            <a:xfrm>
              <a:off x="1334734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1" name="Google Shape;1921;p6"/>
            <p:cNvCxnSpPr/>
            <p:nvPr/>
          </p:nvCxnSpPr>
          <p:spPr>
            <a:xfrm>
              <a:off x="1338096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2" name="Google Shape;1922;p6"/>
            <p:cNvCxnSpPr/>
            <p:nvPr/>
          </p:nvCxnSpPr>
          <p:spPr>
            <a:xfrm>
              <a:off x="1341458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3" name="Google Shape;1923;p6"/>
            <p:cNvCxnSpPr/>
            <p:nvPr/>
          </p:nvCxnSpPr>
          <p:spPr>
            <a:xfrm>
              <a:off x="1344820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4" name="Google Shape;1924;p6"/>
            <p:cNvCxnSpPr/>
            <p:nvPr/>
          </p:nvCxnSpPr>
          <p:spPr>
            <a:xfrm>
              <a:off x="1348182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5" name="Google Shape;1925;p6"/>
            <p:cNvCxnSpPr/>
            <p:nvPr/>
          </p:nvCxnSpPr>
          <p:spPr>
            <a:xfrm>
              <a:off x="1351544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6" name="Google Shape;1926;p6"/>
            <p:cNvCxnSpPr/>
            <p:nvPr/>
          </p:nvCxnSpPr>
          <p:spPr>
            <a:xfrm>
              <a:off x="1354906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7" name="Google Shape;1927;p6"/>
            <p:cNvCxnSpPr/>
            <p:nvPr/>
          </p:nvCxnSpPr>
          <p:spPr>
            <a:xfrm>
              <a:off x="1358268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8" name="Google Shape;1928;p6"/>
            <p:cNvCxnSpPr/>
            <p:nvPr/>
          </p:nvCxnSpPr>
          <p:spPr>
            <a:xfrm>
              <a:off x="1361630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9" name="Google Shape;1929;p6"/>
            <p:cNvCxnSpPr/>
            <p:nvPr/>
          </p:nvCxnSpPr>
          <p:spPr>
            <a:xfrm>
              <a:off x="1364993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0" name="Google Shape;1930;p6"/>
            <p:cNvCxnSpPr/>
            <p:nvPr/>
          </p:nvCxnSpPr>
          <p:spPr>
            <a:xfrm>
              <a:off x="1368355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1" name="Google Shape;1931;p6"/>
            <p:cNvCxnSpPr/>
            <p:nvPr/>
          </p:nvCxnSpPr>
          <p:spPr>
            <a:xfrm>
              <a:off x="1371717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2" name="Google Shape;1932;p6"/>
            <p:cNvCxnSpPr/>
            <p:nvPr/>
          </p:nvCxnSpPr>
          <p:spPr>
            <a:xfrm>
              <a:off x="1375079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3" name="Google Shape;1933;p6"/>
            <p:cNvCxnSpPr/>
            <p:nvPr/>
          </p:nvCxnSpPr>
          <p:spPr>
            <a:xfrm>
              <a:off x="137844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4" name="Google Shape;1934;p6"/>
            <p:cNvCxnSpPr/>
            <p:nvPr/>
          </p:nvCxnSpPr>
          <p:spPr>
            <a:xfrm>
              <a:off x="138180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5" name="Google Shape;1935;p6"/>
            <p:cNvCxnSpPr/>
            <p:nvPr/>
          </p:nvCxnSpPr>
          <p:spPr>
            <a:xfrm>
              <a:off x="1385165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6" name="Google Shape;1936;p6"/>
            <p:cNvCxnSpPr/>
            <p:nvPr/>
          </p:nvCxnSpPr>
          <p:spPr>
            <a:xfrm>
              <a:off x="1388527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7" name="Google Shape;1937;p6"/>
            <p:cNvCxnSpPr/>
            <p:nvPr/>
          </p:nvCxnSpPr>
          <p:spPr>
            <a:xfrm>
              <a:off x="1391889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8" name="Google Shape;1938;p6"/>
            <p:cNvCxnSpPr/>
            <p:nvPr/>
          </p:nvCxnSpPr>
          <p:spPr>
            <a:xfrm>
              <a:off x="1395252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9" name="Google Shape;1939;p6"/>
            <p:cNvCxnSpPr/>
            <p:nvPr/>
          </p:nvCxnSpPr>
          <p:spPr>
            <a:xfrm>
              <a:off x="1398614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0" name="Google Shape;1940;p6"/>
            <p:cNvCxnSpPr/>
            <p:nvPr/>
          </p:nvCxnSpPr>
          <p:spPr>
            <a:xfrm>
              <a:off x="1401976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1" name="Google Shape;1941;p6"/>
            <p:cNvCxnSpPr/>
            <p:nvPr/>
          </p:nvCxnSpPr>
          <p:spPr>
            <a:xfrm>
              <a:off x="1405338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2" name="Google Shape;1942;p6"/>
            <p:cNvCxnSpPr/>
            <p:nvPr/>
          </p:nvCxnSpPr>
          <p:spPr>
            <a:xfrm>
              <a:off x="1408700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3" name="Google Shape;1943;p6"/>
            <p:cNvCxnSpPr/>
            <p:nvPr/>
          </p:nvCxnSpPr>
          <p:spPr>
            <a:xfrm>
              <a:off x="1412062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4" name="Google Shape;1944;p6"/>
            <p:cNvCxnSpPr/>
            <p:nvPr/>
          </p:nvCxnSpPr>
          <p:spPr>
            <a:xfrm>
              <a:off x="1415424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5" name="Google Shape;1945;p6"/>
            <p:cNvCxnSpPr/>
            <p:nvPr/>
          </p:nvCxnSpPr>
          <p:spPr>
            <a:xfrm>
              <a:off x="1418786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6" name="Google Shape;1946;p6"/>
            <p:cNvCxnSpPr/>
            <p:nvPr/>
          </p:nvCxnSpPr>
          <p:spPr>
            <a:xfrm>
              <a:off x="1422148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7" name="Google Shape;1947;p6"/>
            <p:cNvCxnSpPr/>
            <p:nvPr/>
          </p:nvCxnSpPr>
          <p:spPr>
            <a:xfrm>
              <a:off x="1425510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8" name="Google Shape;1948;p6"/>
            <p:cNvCxnSpPr/>
            <p:nvPr/>
          </p:nvCxnSpPr>
          <p:spPr>
            <a:xfrm>
              <a:off x="1428873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9" name="Google Shape;1949;p6"/>
            <p:cNvCxnSpPr/>
            <p:nvPr/>
          </p:nvCxnSpPr>
          <p:spPr>
            <a:xfrm>
              <a:off x="1432235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0" name="Google Shape;1950;p6"/>
            <p:cNvCxnSpPr/>
            <p:nvPr/>
          </p:nvCxnSpPr>
          <p:spPr>
            <a:xfrm>
              <a:off x="1435597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1" name="Google Shape;1951;p6"/>
            <p:cNvCxnSpPr/>
            <p:nvPr/>
          </p:nvCxnSpPr>
          <p:spPr>
            <a:xfrm>
              <a:off x="1438959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2" name="Google Shape;1952;p6"/>
            <p:cNvCxnSpPr/>
            <p:nvPr/>
          </p:nvCxnSpPr>
          <p:spPr>
            <a:xfrm>
              <a:off x="144232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3" name="Google Shape;1953;p6"/>
            <p:cNvCxnSpPr/>
            <p:nvPr/>
          </p:nvCxnSpPr>
          <p:spPr>
            <a:xfrm>
              <a:off x="1445683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4" name="Google Shape;1954;p6"/>
            <p:cNvCxnSpPr/>
            <p:nvPr/>
          </p:nvCxnSpPr>
          <p:spPr>
            <a:xfrm>
              <a:off x="1449045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5" name="Google Shape;1955;p6"/>
            <p:cNvCxnSpPr/>
            <p:nvPr/>
          </p:nvCxnSpPr>
          <p:spPr>
            <a:xfrm>
              <a:off x="1452407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6" name="Google Shape;1956;p6"/>
            <p:cNvCxnSpPr/>
            <p:nvPr/>
          </p:nvCxnSpPr>
          <p:spPr>
            <a:xfrm>
              <a:off x="1455769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7" name="Google Shape;1957;p6"/>
            <p:cNvCxnSpPr/>
            <p:nvPr/>
          </p:nvCxnSpPr>
          <p:spPr>
            <a:xfrm>
              <a:off x="1459131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8" name="Google Shape;1958;p6"/>
            <p:cNvCxnSpPr/>
            <p:nvPr/>
          </p:nvCxnSpPr>
          <p:spPr>
            <a:xfrm>
              <a:off x="1462494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9" name="Google Shape;1959;p6"/>
            <p:cNvCxnSpPr/>
            <p:nvPr/>
          </p:nvCxnSpPr>
          <p:spPr>
            <a:xfrm>
              <a:off x="1465856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0" name="Google Shape;1960;p6"/>
            <p:cNvCxnSpPr/>
            <p:nvPr/>
          </p:nvCxnSpPr>
          <p:spPr>
            <a:xfrm>
              <a:off x="1469218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1" name="Google Shape;1961;p6"/>
            <p:cNvCxnSpPr/>
            <p:nvPr/>
          </p:nvCxnSpPr>
          <p:spPr>
            <a:xfrm>
              <a:off x="1472580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2" name="Google Shape;1962;p6"/>
            <p:cNvCxnSpPr/>
            <p:nvPr/>
          </p:nvCxnSpPr>
          <p:spPr>
            <a:xfrm>
              <a:off x="1475942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3" name="Google Shape;1963;p6"/>
            <p:cNvCxnSpPr/>
            <p:nvPr/>
          </p:nvCxnSpPr>
          <p:spPr>
            <a:xfrm>
              <a:off x="1479304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4" name="Google Shape;1964;p6"/>
            <p:cNvCxnSpPr/>
            <p:nvPr/>
          </p:nvCxnSpPr>
          <p:spPr>
            <a:xfrm>
              <a:off x="1482666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5" name="Google Shape;1965;p6"/>
            <p:cNvCxnSpPr/>
            <p:nvPr/>
          </p:nvCxnSpPr>
          <p:spPr>
            <a:xfrm>
              <a:off x="1486028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6" name="Google Shape;1966;p6"/>
            <p:cNvCxnSpPr/>
            <p:nvPr/>
          </p:nvCxnSpPr>
          <p:spPr>
            <a:xfrm>
              <a:off x="1489390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7" name="Google Shape;1967;p6"/>
            <p:cNvCxnSpPr/>
            <p:nvPr/>
          </p:nvCxnSpPr>
          <p:spPr>
            <a:xfrm>
              <a:off x="1492752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8" name="Google Shape;1968;p6"/>
            <p:cNvCxnSpPr/>
            <p:nvPr/>
          </p:nvCxnSpPr>
          <p:spPr>
            <a:xfrm>
              <a:off x="1496115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9" name="Google Shape;1969;p6"/>
            <p:cNvCxnSpPr/>
            <p:nvPr/>
          </p:nvCxnSpPr>
          <p:spPr>
            <a:xfrm>
              <a:off x="1499477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0" name="Google Shape;1970;p6"/>
            <p:cNvCxnSpPr/>
            <p:nvPr/>
          </p:nvCxnSpPr>
          <p:spPr>
            <a:xfrm>
              <a:off x="1502839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1" name="Google Shape;1971;p6"/>
            <p:cNvCxnSpPr/>
            <p:nvPr/>
          </p:nvCxnSpPr>
          <p:spPr>
            <a:xfrm>
              <a:off x="150620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2" name="Google Shape;1972;p6"/>
            <p:cNvCxnSpPr/>
            <p:nvPr/>
          </p:nvCxnSpPr>
          <p:spPr>
            <a:xfrm>
              <a:off x="1509563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3" name="Google Shape;1973;p6"/>
            <p:cNvCxnSpPr/>
            <p:nvPr/>
          </p:nvCxnSpPr>
          <p:spPr>
            <a:xfrm>
              <a:off x="1512925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4" name="Google Shape;1974;p6"/>
            <p:cNvCxnSpPr/>
            <p:nvPr/>
          </p:nvCxnSpPr>
          <p:spPr>
            <a:xfrm>
              <a:off x="1516287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5" name="Google Shape;1975;p6"/>
            <p:cNvCxnSpPr/>
            <p:nvPr/>
          </p:nvCxnSpPr>
          <p:spPr>
            <a:xfrm>
              <a:off x="1519649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6" name="Google Shape;1976;p6"/>
            <p:cNvCxnSpPr/>
            <p:nvPr/>
          </p:nvCxnSpPr>
          <p:spPr>
            <a:xfrm>
              <a:off x="1523011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7" name="Google Shape;1977;p6"/>
            <p:cNvCxnSpPr/>
            <p:nvPr/>
          </p:nvCxnSpPr>
          <p:spPr>
            <a:xfrm>
              <a:off x="1526374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8" name="Google Shape;1978;p6"/>
            <p:cNvCxnSpPr/>
            <p:nvPr/>
          </p:nvCxnSpPr>
          <p:spPr>
            <a:xfrm>
              <a:off x="1529736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9" name="Google Shape;1979;p6"/>
            <p:cNvCxnSpPr/>
            <p:nvPr/>
          </p:nvCxnSpPr>
          <p:spPr>
            <a:xfrm>
              <a:off x="1533098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0" name="Google Shape;1980;p6"/>
            <p:cNvCxnSpPr/>
            <p:nvPr/>
          </p:nvCxnSpPr>
          <p:spPr>
            <a:xfrm>
              <a:off x="1536460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1" name="Google Shape;1981;p6"/>
            <p:cNvCxnSpPr/>
            <p:nvPr/>
          </p:nvCxnSpPr>
          <p:spPr>
            <a:xfrm>
              <a:off x="1539822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2" name="Google Shape;1982;p6"/>
            <p:cNvCxnSpPr/>
            <p:nvPr/>
          </p:nvCxnSpPr>
          <p:spPr>
            <a:xfrm>
              <a:off x="1543184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3" name="Google Shape;1983;p6"/>
            <p:cNvCxnSpPr/>
            <p:nvPr/>
          </p:nvCxnSpPr>
          <p:spPr>
            <a:xfrm>
              <a:off x="1546546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4" name="Google Shape;1984;p6"/>
            <p:cNvCxnSpPr/>
            <p:nvPr/>
          </p:nvCxnSpPr>
          <p:spPr>
            <a:xfrm>
              <a:off x="1549908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5" name="Google Shape;1985;p6"/>
            <p:cNvCxnSpPr/>
            <p:nvPr/>
          </p:nvCxnSpPr>
          <p:spPr>
            <a:xfrm>
              <a:off x="1553270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6" name="Google Shape;1986;p6"/>
            <p:cNvCxnSpPr/>
            <p:nvPr/>
          </p:nvCxnSpPr>
          <p:spPr>
            <a:xfrm>
              <a:off x="1556632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7" name="Google Shape;1987;p6"/>
            <p:cNvCxnSpPr/>
            <p:nvPr/>
          </p:nvCxnSpPr>
          <p:spPr>
            <a:xfrm>
              <a:off x="1559995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8" name="Google Shape;1988;p6"/>
            <p:cNvCxnSpPr/>
            <p:nvPr/>
          </p:nvCxnSpPr>
          <p:spPr>
            <a:xfrm>
              <a:off x="1563357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9" name="Google Shape;1989;p6"/>
            <p:cNvCxnSpPr/>
            <p:nvPr/>
          </p:nvCxnSpPr>
          <p:spPr>
            <a:xfrm>
              <a:off x="1566719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0" name="Google Shape;1990;p6"/>
            <p:cNvCxnSpPr/>
            <p:nvPr/>
          </p:nvCxnSpPr>
          <p:spPr>
            <a:xfrm>
              <a:off x="1570081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1" name="Google Shape;1991;p6"/>
            <p:cNvCxnSpPr/>
            <p:nvPr/>
          </p:nvCxnSpPr>
          <p:spPr>
            <a:xfrm>
              <a:off x="1573443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2" name="Google Shape;1992;p6"/>
            <p:cNvCxnSpPr/>
            <p:nvPr/>
          </p:nvCxnSpPr>
          <p:spPr>
            <a:xfrm>
              <a:off x="1576805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3" name="Google Shape;1993;p6"/>
            <p:cNvCxnSpPr/>
            <p:nvPr/>
          </p:nvCxnSpPr>
          <p:spPr>
            <a:xfrm>
              <a:off x="1580167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4" name="Google Shape;1994;p6"/>
            <p:cNvCxnSpPr/>
            <p:nvPr/>
          </p:nvCxnSpPr>
          <p:spPr>
            <a:xfrm>
              <a:off x="1583529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5" name="Google Shape;1995;p6"/>
            <p:cNvCxnSpPr/>
            <p:nvPr/>
          </p:nvCxnSpPr>
          <p:spPr>
            <a:xfrm>
              <a:off x="1586891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6" name="Google Shape;1996;p6"/>
            <p:cNvCxnSpPr/>
            <p:nvPr/>
          </p:nvCxnSpPr>
          <p:spPr>
            <a:xfrm>
              <a:off x="1590254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7" name="Google Shape;1997;p6"/>
            <p:cNvCxnSpPr/>
            <p:nvPr/>
          </p:nvCxnSpPr>
          <p:spPr>
            <a:xfrm>
              <a:off x="1593616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8" name="Google Shape;1998;p6"/>
            <p:cNvCxnSpPr/>
            <p:nvPr/>
          </p:nvCxnSpPr>
          <p:spPr>
            <a:xfrm>
              <a:off x="1596978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9" name="Google Shape;1999;p6"/>
            <p:cNvCxnSpPr/>
            <p:nvPr/>
          </p:nvCxnSpPr>
          <p:spPr>
            <a:xfrm>
              <a:off x="1600340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0" name="Google Shape;2000;p6"/>
            <p:cNvCxnSpPr/>
            <p:nvPr/>
          </p:nvCxnSpPr>
          <p:spPr>
            <a:xfrm>
              <a:off x="1603702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1" name="Google Shape;2001;p6"/>
            <p:cNvCxnSpPr/>
            <p:nvPr/>
          </p:nvCxnSpPr>
          <p:spPr>
            <a:xfrm>
              <a:off x="1607064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2" name="Google Shape;2002;p6"/>
            <p:cNvCxnSpPr/>
            <p:nvPr/>
          </p:nvCxnSpPr>
          <p:spPr>
            <a:xfrm>
              <a:off x="1610426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3" name="Google Shape;2003;p6"/>
            <p:cNvCxnSpPr/>
            <p:nvPr/>
          </p:nvCxnSpPr>
          <p:spPr>
            <a:xfrm>
              <a:off x="1613788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4" name="Google Shape;2004;p6"/>
            <p:cNvCxnSpPr/>
            <p:nvPr/>
          </p:nvCxnSpPr>
          <p:spPr>
            <a:xfrm>
              <a:off x="1617150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5" name="Google Shape;2005;p6"/>
            <p:cNvCxnSpPr/>
            <p:nvPr/>
          </p:nvCxnSpPr>
          <p:spPr>
            <a:xfrm>
              <a:off x="1620512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6" name="Google Shape;2006;p6"/>
            <p:cNvCxnSpPr/>
            <p:nvPr/>
          </p:nvCxnSpPr>
          <p:spPr>
            <a:xfrm>
              <a:off x="1623875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7" name="Google Shape;2007;p6"/>
            <p:cNvCxnSpPr/>
            <p:nvPr/>
          </p:nvCxnSpPr>
          <p:spPr>
            <a:xfrm>
              <a:off x="1627237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8" name="Google Shape;2008;p6"/>
            <p:cNvCxnSpPr/>
            <p:nvPr/>
          </p:nvCxnSpPr>
          <p:spPr>
            <a:xfrm>
              <a:off x="1630599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9" name="Google Shape;2009;p6"/>
            <p:cNvCxnSpPr/>
            <p:nvPr/>
          </p:nvCxnSpPr>
          <p:spPr>
            <a:xfrm>
              <a:off x="1633961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0" name="Google Shape;2010;p6"/>
            <p:cNvCxnSpPr/>
            <p:nvPr/>
          </p:nvCxnSpPr>
          <p:spPr>
            <a:xfrm>
              <a:off x="1637323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1" name="Google Shape;2011;p6"/>
            <p:cNvCxnSpPr/>
            <p:nvPr/>
          </p:nvCxnSpPr>
          <p:spPr>
            <a:xfrm>
              <a:off x="1640685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2" name="Google Shape;2012;p6"/>
            <p:cNvCxnSpPr/>
            <p:nvPr/>
          </p:nvCxnSpPr>
          <p:spPr>
            <a:xfrm>
              <a:off x="1644047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3" name="Google Shape;2013;p6"/>
            <p:cNvCxnSpPr/>
            <p:nvPr/>
          </p:nvCxnSpPr>
          <p:spPr>
            <a:xfrm>
              <a:off x="164740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4" name="Google Shape;2014;p6"/>
            <p:cNvCxnSpPr/>
            <p:nvPr/>
          </p:nvCxnSpPr>
          <p:spPr>
            <a:xfrm>
              <a:off x="1650771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5" name="Google Shape;2015;p6"/>
            <p:cNvCxnSpPr/>
            <p:nvPr/>
          </p:nvCxnSpPr>
          <p:spPr>
            <a:xfrm>
              <a:off x="1654134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6" name="Google Shape;2016;p6"/>
            <p:cNvCxnSpPr/>
            <p:nvPr/>
          </p:nvCxnSpPr>
          <p:spPr>
            <a:xfrm>
              <a:off x="1657496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7" name="Google Shape;2017;p6"/>
            <p:cNvCxnSpPr/>
            <p:nvPr/>
          </p:nvCxnSpPr>
          <p:spPr>
            <a:xfrm>
              <a:off x="1660858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8" name="Google Shape;2018;p6"/>
            <p:cNvCxnSpPr/>
            <p:nvPr/>
          </p:nvCxnSpPr>
          <p:spPr>
            <a:xfrm>
              <a:off x="1664220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9" name="Google Shape;2019;p6"/>
            <p:cNvCxnSpPr/>
            <p:nvPr/>
          </p:nvCxnSpPr>
          <p:spPr>
            <a:xfrm>
              <a:off x="1667582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0" name="Google Shape;2020;p6"/>
            <p:cNvCxnSpPr/>
            <p:nvPr/>
          </p:nvCxnSpPr>
          <p:spPr>
            <a:xfrm>
              <a:off x="1670944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1" name="Google Shape;2021;p6"/>
            <p:cNvCxnSpPr/>
            <p:nvPr/>
          </p:nvCxnSpPr>
          <p:spPr>
            <a:xfrm>
              <a:off x="1674306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2" name="Google Shape;2022;p6"/>
            <p:cNvCxnSpPr/>
            <p:nvPr/>
          </p:nvCxnSpPr>
          <p:spPr>
            <a:xfrm>
              <a:off x="1677668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3" name="Google Shape;2023;p6"/>
            <p:cNvCxnSpPr/>
            <p:nvPr/>
          </p:nvCxnSpPr>
          <p:spPr>
            <a:xfrm>
              <a:off x="1681030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4" name="Google Shape;2024;p6"/>
            <p:cNvCxnSpPr/>
            <p:nvPr/>
          </p:nvCxnSpPr>
          <p:spPr>
            <a:xfrm>
              <a:off x="1684392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5" name="Google Shape;2025;p6"/>
            <p:cNvCxnSpPr/>
            <p:nvPr/>
          </p:nvCxnSpPr>
          <p:spPr>
            <a:xfrm>
              <a:off x="1687755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6" name="Google Shape;2026;p6"/>
            <p:cNvCxnSpPr/>
            <p:nvPr/>
          </p:nvCxnSpPr>
          <p:spPr>
            <a:xfrm>
              <a:off x="1691117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7" name="Google Shape;2027;p6"/>
            <p:cNvCxnSpPr/>
            <p:nvPr/>
          </p:nvCxnSpPr>
          <p:spPr>
            <a:xfrm>
              <a:off x="1694479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8" name="Google Shape;2028;p6"/>
            <p:cNvCxnSpPr/>
            <p:nvPr/>
          </p:nvCxnSpPr>
          <p:spPr>
            <a:xfrm>
              <a:off x="1697841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9" name="Google Shape;2029;p6"/>
            <p:cNvCxnSpPr/>
            <p:nvPr/>
          </p:nvCxnSpPr>
          <p:spPr>
            <a:xfrm>
              <a:off x="1701203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" name="Google Shape;2030;p6"/>
            <p:cNvCxnSpPr/>
            <p:nvPr/>
          </p:nvCxnSpPr>
          <p:spPr>
            <a:xfrm>
              <a:off x="1704565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1" name="Google Shape;2031;p6"/>
            <p:cNvCxnSpPr/>
            <p:nvPr/>
          </p:nvCxnSpPr>
          <p:spPr>
            <a:xfrm>
              <a:off x="1707927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2" name="Google Shape;2032;p6"/>
            <p:cNvCxnSpPr/>
            <p:nvPr/>
          </p:nvCxnSpPr>
          <p:spPr>
            <a:xfrm>
              <a:off x="171128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3" name="Google Shape;2033;p6"/>
            <p:cNvCxnSpPr/>
            <p:nvPr/>
          </p:nvCxnSpPr>
          <p:spPr>
            <a:xfrm>
              <a:off x="1714651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4" name="Google Shape;2034;p6"/>
            <p:cNvCxnSpPr/>
            <p:nvPr/>
          </p:nvCxnSpPr>
          <p:spPr>
            <a:xfrm>
              <a:off x="1718013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5" name="Google Shape;2035;p6"/>
            <p:cNvCxnSpPr/>
            <p:nvPr/>
          </p:nvCxnSpPr>
          <p:spPr>
            <a:xfrm>
              <a:off x="1721376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6" name="Google Shape;2036;p6"/>
            <p:cNvCxnSpPr/>
            <p:nvPr/>
          </p:nvCxnSpPr>
          <p:spPr>
            <a:xfrm>
              <a:off x="1724738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7" name="Google Shape;2037;p6"/>
            <p:cNvCxnSpPr/>
            <p:nvPr/>
          </p:nvCxnSpPr>
          <p:spPr>
            <a:xfrm>
              <a:off x="1728100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8" name="Google Shape;2038;p6"/>
            <p:cNvCxnSpPr/>
            <p:nvPr/>
          </p:nvCxnSpPr>
          <p:spPr>
            <a:xfrm>
              <a:off x="1731462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9" name="Google Shape;2039;p6"/>
            <p:cNvCxnSpPr/>
            <p:nvPr/>
          </p:nvCxnSpPr>
          <p:spPr>
            <a:xfrm>
              <a:off x="1734824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0" name="Google Shape;2040;p6"/>
            <p:cNvCxnSpPr/>
            <p:nvPr/>
          </p:nvCxnSpPr>
          <p:spPr>
            <a:xfrm>
              <a:off x="1738186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1" name="Google Shape;2041;p6"/>
            <p:cNvCxnSpPr/>
            <p:nvPr/>
          </p:nvCxnSpPr>
          <p:spPr>
            <a:xfrm>
              <a:off x="1741548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2" name="Google Shape;2042;p6"/>
            <p:cNvCxnSpPr/>
            <p:nvPr/>
          </p:nvCxnSpPr>
          <p:spPr>
            <a:xfrm>
              <a:off x="1744910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3" name="Google Shape;2043;p6"/>
            <p:cNvCxnSpPr/>
            <p:nvPr/>
          </p:nvCxnSpPr>
          <p:spPr>
            <a:xfrm>
              <a:off x="1748272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4" name="Google Shape;2044;p6"/>
            <p:cNvCxnSpPr/>
            <p:nvPr/>
          </p:nvCxnSpPr>
          <p:spPr>
            <a:xfrm>
              <a:off x="1751634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5" name="Google Shape;2045;p6"/>
            <p:cNvCxnSpPr/>
            <p:nvPr/>
          </p:nvCxnSpPr>
          <p:spPr>
            <a:xfrm>
              <a:off x="1754997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6" name="Google Shape;2046;p6"/>
            <p:cNvCxnSpPr/>
            <p:nvPr/>
          </p:nvCxnSpPr>
          <p:spPr>
            <a:xfrm>
              <a:off x="1758359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7" name="Google Shape;2047;p6"/>
            <p:cNvCxnSpPr/>
            <p:nvPr/>
          </p:nvCxnSpPr>
          <p:spPr>
            <a:xfrm>
              <a:off x="1761721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8" name="Google Shape;2048;p6"/>
            <p:cNvCxnSpPr/>
            <p:nvPr/>
          </p:nvCxnSpPr>
          <p:spPr>
            <a:xfrm>
              <a:off x="1765083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9" name="Google Shape;2049;p6"/>
            <p:cNvCxnSpPr/>
            <p:nvPr/>
          </p:nvCxnSpPr>
          <p:spPr>
            <a:xfrm>
              <a:off x="1768445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" name="Google Shape;2050;p6"/>
            <p:cNvCxnSpPr/>
            <p:nvPr/>
          </p:nvCxnSpPr>
          <p:spPr>
            <a:xfrm>
              <a:off x="1771807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1" name="Google Shape;2051;p6"/>
            <p:cNvCxnSpPr/>
            <p:nvPr/>
          </p:nvCxnSpPr>
          <p:spPr>
            <a:xfrm>
              <a:off x="177516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2" name="Google Shape;2052;p6"/>
            <p:cNvCxnSpPr/>
            <p:nvPr/>
          </p:nvCxnSpPr>
          <p:spPr>
            <a:xfrm>
              <a:off x="1778531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3" name="Google Shape;2053;p6"/>
            <p:cNvCxnSpPr/>
            <p:nvPr/>
          </p:nvCxnSpPr>
          <p:spPr>
            <a:xfrm>
              <a:off x="1781893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4" name="Google Shape;2054;p6"/>
            <p:cNvCxnSpPr/>
            <p:nvPr/>
          </p:nvCxnSpPr>
          <p:spPr>
            <a:xfrm>
              <a:off x="1785256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5" name="Google Shape;2055;p6"/>
            <p:cNvCxnSpPr/>
            <p:nvPr/>
          </p:nvCxnSpPr>
          <p:spPr>
            <a:xfrm>
              <a:off x="1788618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6" name="Google Shape;2056;p6"/>
            <p:cNvCxnSpPr/>
            <p:nvPr/>
          </p:nvCxnSpPr>
          <p:spPr>
            <a:xfrm>
              <a:off x="1791980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7" name="Google Shape;2057;p6"/>
            <p:cNvCxnSpPr/>
            <p:nvPr/>
          </p:nvCxnSpPr>
          <p:spPr>
            <a:xfrm>
              <a:off x="1795342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8" name="Google Shape;2058;p6"/>
            <p:cNvCxnSpPr/>
            <p:nvPr/>
          </p:nvCxnSpPr>
          <p:spPr>
            <a:xfrm>
              <a:off x="1798704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9" name="Google Shape;2059;p6"/>
            <p:cNvCxnSpPr/>
            <p:nvPr/>
          </p:nvCxnSpPr>
          <p:spPr>
            <a:xfrm>
              <a:off x="1802066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0" name="Google Shape;2060;p6"/>
            <p:cNvCxnSpPr/>
            <p:nvPr/>
          </p:nvCxnSpPr>
          <p:spPr>
            <a:xfrm>
              <a:off x="1805428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1" name="Google Shape;2061;p6"/>
            <p:cNvCxnSpPr/>
            <p:nvPr/>
          </p:nvCxnSpPr>
          <p:spPr>
            <a:xfrm>
              <a:off x="1808790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2" name="Google Shape;2062;p6"/>
            <p:cNvCxnSpPr/>
            <p:nvPr/>
          </p:nvCxnSpPr>
          <p:spPr>
            <a:xfrm>
              <a:off x="1812152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3" name="Google Shape;2063;p6"/>
            <p:cNvCxnSpPr/>
            <p:nvPr/>
          </p:nvCxnSpPr>
          <p:spPr>
            <a:xfrm>
              <a:off x="1815514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4" name="Google Shape;2064;p6"/>
            <p:cNvCxnSpPr/>
            <p:nvPr/>
          </p:nvCxnSpPr>
          <p:spPr>
            <a:xfrm>
              <a:off x="1818877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5" name="Google Shape;2065;p6"/>
            <p:cNvCxnSpPr/>
            <p:nvPr/>
          </p:nvCxnSpPr>
          <p:spPr>
            <a:xfrm>
              <a:off x="1822239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6" name="Google Shape;2066;p6"/>
            <p:cNvCxnSpPr/>
            <p:nvPr/>
          </p:nvCxnSpPr>
          <p:spPr>
            <a:xfrm>
              <a:off x="1825601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7" name="Google Shape;2067;p6"/>
            <p:cNvCxnSpPr/>
            <p:nvPr/>
          </p:nvCxnSpPr>
          <p:spPr>
            <a:xfrm>
              <a:off x="1828963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8" name="Google Shape;2068;p6"/>
            <p:cNvCxnSpPr/>
            <p:nvPr/>
          </p:nvCxnSpPr>
          <p:spPr>
            <a:xfrm>
              <a:off x="1832325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9" name="Google Shape;2069;p6"/>
            <p:cNvCxnSpPr/>
            <p:nvPr/>
          </p:nvCxnSpPr>
          <p:spPr>
            <a:xfrm>
              <a:off x="1835687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0" name="Google Shape;2070;p6"/>
            <p:cNvCxnSpPr/>
            <p:nvPr/>
          </p:nvCxnSpPr>
          <p:spPr>
            <a:xfrm>
              <a:off x="13794175" y="-456638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1" name="Google Shape;2071;p6"/>
            <p:cNvCxnSpPr/>
            <p:nvPr/>
          </p:nvCxnSpPr>
          <p:spPr>
            <a:xfrm>
              <a:off x="13794175" y="-45345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2" name="Google Shape;2072;p6"/>
            <p:cNvCxnSpPr/>
            <p:nvPr/>
          </p:nvCxnSpPr>
          <p:spPr>
            <a:xfrm>
              <a:off x="13794175" y="-450264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3" name="Google Shape;2073;p6"/>
            <p:cNvCxnSpPr/>
            <p:nvPr/>
          </p:nvCxnSpPr>
          <p:spPr>
            <a:xfrm>
              <a:off x="13794175" y="-44707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4" name="Google Shape;2074;p6"/>
            <p:cNvCxnSpPr/>
            <p:nvPr/>
          </p:nvCxnSpPr>
          <p:spPr>
            <a:xfrm>
              <a:off x="13794175" y="-4438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5" name="Google Shape;2075;p6"/>
            <p:cNvCxnSpPr/>
            <p:nvPr/>
          </p:nvCxnSpPr>
          <p:spPr>
            <a:xfrm>
              <a:off x="13794175" y="-4407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6" name="Google Shape;2076;p6"/>
            <p:cNvCxnSpPr/>
            <p:nvPr/>
          </p:nvCxnSpPr>
          <p:spPr>
            <a:xfrm>
              <a:off x="13794175" y="-43751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7" name="Google Shape;2077;p6"/>
            <p:cNvCxnSpPr/>
            <p:nvPr/>
          </p:nvCxnSpPr>
          <p:spPr>
            <a:xfrm>
              <a:off x="13794175" y="-434328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8" name="Google Shape;2078;p6"/>
            <p:cNvCxnSpPr/>
            <p:nvPr/>
          </p:nvCxnSpPr>
          <p:spPr>
            <a:xfrm>
              <a:off x="13794175" y="-43114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9" name="Google Shape;2079;p6"/>
            <p:cNvCxnSpPr/>
            <p:nvPr/>
          </p:nvCxnSpPr>
          <p:spPr>
            <a:xfrm>
              <a:off x="13794175" y="-427953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0" name="Google Shape;2080;p6"/>
            <p:cNvCxnSpPr/>
            <p:nvPr/>
          </p:nvCxnSpPr>
          <p:spPr>
            <a:xfrm>
              <a:off x="13794175" y="-424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1" name="Google Shape;2081;p6"/>
            <p:cNvCxnSpPr/>
            <p:nvPr/>
          </p:nvCxnSpPr>
          <p:spPr>
            <a:xfrm>
              <a:off x="13794175" y="-4215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2" name="Google Shape;2082;p6"/>
            <p:cNvCxnSpPr/>
            <p:nvPr/>
          </p:nvCxnSpPr>
          <p:spPr>
            <a:xfrm>
              <a:off x="13794175" y="-41839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3" name="Google Shape;2083;p6"/>
            <p:cNvCxnSpPr/>
            <p:nvPr/>
          </p:nvCxnSpPr>
          <p:spPr>
            <a:xfrm>
              <a:off x="13794175" y="-41520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4" name="Google Shape;2084;p6"/>
            <p:cNvCxnSpPr/>
            <p:nvPr/>
          </p:nvCxnSpPr>
          <p:spPr>
            <a:xfrm>
              <a:off x="13794175" y="-41201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5" name="Google Shape;2085;p6"/>
            <p:cNvCxnSpPr/>
            <p:nvPr/>
          </p:nvCxnSpPr>
          <p:spPr>
            <a:xfrm>
              <a:off x="13794175" y="-40882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6" name="Google Shape;2086;p6"/>
            <p:cNvCxnSpPr/>
            <p:nvPr/>
          </p:nvCxnSpPr>
          <p:spPr>
            <a:xfrm>
              <a:off x="13794175" y="-40564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7" name="Google Shape;2087;p6"/>
            <p:cNvCxnSpPr/>
            <p:nvPr/>
          </p:nvCxnSpPr>
          <p:spPr>
            <a:xfrm>
              <a:off x="13794175" y="-40245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8" name="Google Shape;2088;p6"/>
            <p:cNvCxnSpPr/>
            <p:nvPr/>
          </p:nvCxnSpPr>
          <p:spPr>
            <a:xfrm>
              <a:off x="13794175" y="-39926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9" name="Google Shape;2089;p6"/>
            <p:cNvCxnSpPr/>
            <p:nvPr/>
          </p:nvCxnSpPr>
          <p:spPr>
            <a:xfrm>
              <a:off x="13794175" y="-39608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0" name="Google Shape;2090;p6"/>
            <p:cNvCxnSpPr/>
            <p:nvPr/>
          </p:nvCxnSpPr>
          <p:spPr>
            <a:xfrm>
              <a:off x="13794175" y="-39289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1" name="Google Shape;2091;p6"/>
            <p:cNvCxnSpPr/>
            <p:nvPr/>
          </p:nvCxnSpPr>
          <p:spPr>
            <a:xfrm>
              <a:off x="13794175" y="-38970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2" name="Google Shape;2092;p6"/>
            <p:cNvCxnSpPr/>
            <p:nvPr/>
          </p:nvCxnSpPr>
          <p:spPr>
            <a:xfrm>
              <a:off x="13794175" y="-386519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3" name="Google Shape;2093;p6"/>
            <p:cNvCxnSpPr/>
            <p:nvPr/>
          </p:nvCxnSpPr>
          <p:spPr>
            <a:xfrm>
              <a:off x="13794175" y="-38333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4" name="Google Shape;2094;p6"/>
            <p:cNvCxnSpPr/>
            <p:nvPr/>
          </p:nvCxnSpPr>
          <p:spPr>
            <a:xfrm>
              <a:off x="13794175" y="-38014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5" name="Google Shape;2095;p6"/>
            <p:cNvCxnSpPr/>
            <p:nvPr/>
          </p:nvCxnSpPr>
          <p:spPr>
            <a:xfrm>
              <a:off x="13794175" y="-37695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6" name="Google Shape;2096;p6"/>
            <p:cNvCxnSpPr/>
            <p:nvPr/>
          </p:nvCxnSpPr>
          <p:spPr>
            <a:xfrm>
              <a:off x="13794175" y="-37377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7" name="Google Shape;2097;p6"/>
            <p:cNvCxnSpPr/>
            <p:nvPr/>
          </p:nvCxnSpPr>
          <p:spPr>
            <a:xfrm>
              <a:off x="13794175" y="-370582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8" name="Google Shape;2098;p6"/>
            <p:cNvCxnSpPr/>
            <p:nvPr/>
          </p:nvCxnSpPr>
          <p:spPr>
            <a:xfrm>
              <a:off x="13794175" y="-36739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9" name="Google Shape;2099;p6"/>
            <p:cNvCxnSpPr/>
            <p:nvPr/>
          </p:nvCxnSpPr>
          <p:spPr>
            <a:xfrm>
              <a:off x="13794175" y="-364208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0" name="Google Shape;2100;p6"/>
            <p:cNvCxnSpPr/>
            <p:nvPr/>
          </p:nvCxnSpPr>
          <p:spPr>
            <a:xfrm>
              <a:off x="13794175" y="-36102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1" name="Google Shape;2101;p6"/>
            <p:cNvCxnSpPr/>
            <p:nvPr/>
          </p:nvCxnSpPr>
          <p:spPr>
            <a:xfrm>
              <a:off x="13794175" y="-357833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2" name="Google Shape;2102;p6"/>
            <p:cNvCxnSpPr/>
            <p:nvPr/>
          </p:nvCxnSpPr>
          <p:spPr>
            <a:xfrm>
              <a:off x="13794175" y="-35464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3" name="Google Shape;2103;p6"/>
            <p:cNvCxnSpPr/>
            <p:nvPr/>
          </p:nvCxnSpPr>
          <p:spPr>
            <a:xfrm>
              <a:off x="13794175" y="-35145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4" name="Google Shape;2104;p6"/>
            <p:cNvCxnSpPr/>
            <p:nvPr/>
          </p:nvCxnSpPr>
          <p:spPr>
            <a:xfrm>
              <a:off x="13794175" y="-348272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5" name="Google Shape;2105;p6"/>
            <p:cNvCxnSpPr/>
            <p:nvPr/>
          </p:nvCxnSpPr>
          <p:spPr>
            <a:xfrm>
              <a:off x="13794175" y="-34508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6" name="Google Shape;2106;p6"/>
            <p:cNvCxnSpPr/>
            <p:nvPr/>
          </p:nvCxnSpPr>
          <p:spPr>
            <a:xfrm>
              <a:off x="13794175" y="-34189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7" name="Google Shape;2107;p6"/>
            <p:cNvCxnSpPr/>
            <p:nvPr/>
          </p:nvCxnSpPr>
          <p:spPr>
            <a:xfrm>
              <a:off x="13794175" y="-33871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8" name="Google Shape;2108;p6"/>
            <p:cNvCxnSpPr/>
            <p:nvPr/>
          </p:nvCxnSpPr>
          <p:spPr>
            <a:xfrm>
              <a:off x="13794175" y="-335523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9" name="Google Shape;2109;p6"/>
            <p:cNvCxnSpPr/>
            <p:nvPr/>
          </p:nvCxnSpPr>
          <p:spPr>
            <a:xfrm>
              <a:off x="13794175" y="-33233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0" name="Google Shape;2110;p6"/>
            <p:cNvCxnSpPr/>
            <p:nvPr/>
          </p:nvCxnSpPr>
          <p:spPr>
            <a:xfrm>
              <a:off x="13794175" y="-329148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1" name="Google Shape;2111;p6"/>
            <p:cNvCxnSpPr/>
            <p:nvPr/>
          </p:nvCxnSpPr>
          <p:spPr>
            <a:xfrm>
              <a:off x="13794175" y="-325961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2" name="Google Shape;2112;p6"/>
            <p:cNvCxnSpPr/>
            <p:nvPr/>
          </p:nvCxnSpPr>
          <p:spPr>
            <a:xfrm>
              <a:off x="13794175" y="-322774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3" name="Google Shape;2113;p6"/>
            <p:cNvCxnSpPr/>
            <p:nvPr/>
          </p:nvCxnSpPr>
          <p:spPr>
            <a:xfrm>
              <a:off x="13794175" y="-31958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4" name="Google Shape;2114;p6"/>
            <p:cNvCxnSpPr/>
            <p:nvPr/>
          </p:nvCxnSpPr>
          <p:spPr>
            <a:xfrm>
              <a:off x="13794175" y="-31639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5" name="Google Shape;2115;p6"/>
            <p:cNvCxnSpPr/>
            <p:nvPr/>
          </p:nvCxnSpPr>
          <p:spPr>
            <a:xfrm>
              <a:off x="13794175" y="-31321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6" name="Google Shape;2116;p6"/>
            <p:cNvCxnSpPr/>
            <p:nvPr/>
          </p:nvCxnSpPr>
          <p:spPr>
            <a:xfrm>
              <a:off x="13794175" y="-31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7" name="Google Shape;2117;p6"/>
            <p:cNvCxnSpPr/>
            <p:nvPr/>
          </p:nvCxnSpPr>
          <p:spPr>
            <a:xfrm>
              <a:off x="13794175" y="-306837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8" name="Google Shape;2118;p6"/>
            <p:cNvCxnSpPr/>
            <p:nvPr/>
          </p:nvCxnSpPr>
          <p:spPr>
            <a:xfrm>
              <a:off x="13794175" y="-30365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9" name="Google Shape;2119;p6"/>
            <p:cNvCxnSpPr/>
            <p:nvPr/>
          </p:nvCxnSpPr>
          <p:spPr>
            <a:xfrm>
              <a:off x="13794175" y="-300463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0" name="Google Shape;2120;p6"/>
            <p:cNvCxnSpPr/>
            <p:nvPr/>
          </p:nvCxnSpPr>
          <p:spPr>
            <a:xfrm>
              <a:off x="13794175" y="-29727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1" name="Google Shape;2121;p6"/>
            <p:cNvCxnSpPr/>
            <p:nvPr/>
          </p:nvCxnSpPr>
          <p:spPr>
            <a:xfrm>
              <a:off x="13794175" y="-294088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2" name="Google Shape;2122;p6"/>
            <p:cNvCxnSpPr/>
            <p:nvPr/>
          </p:nvCxnSpPr>
          <p:spPr>
            <a:xfrm>
              <a:off x="13794175" y="-29090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3" name="Google Shape;2123;p6"/>
            <p:cNvCxnSpPr/>
            <p:nvPr/>
          </p:nvCxnSpPr>
          <p:spPr>
            <a:xfrm>
              <a:off x="13794175" y="-2877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4" name="Google Shape;2124;p6"/>
            <p:cNvCxnSpPr/>
            <p:nvPr/>
          </p:nvCxnSpPr>
          <p:spPr>
            <a:xfrm>
              <a:off x="13794175" y="-28444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5" name="Google Shape;2125;p6"/>
            <p:cNvCxnSpPr/>
            <p:nvPr/>
          </p:nvCxnSpPr>
          <p:spPr>
            <a:xfrm>
              <a:off x="13794175" y="-28125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6" name="Google Shape;2126;p6"/>
            <p:cNvCxnSpPr/>
            <p:nvPr/>
          </p:nvCxnSpPr>
          <p:spPr>
            <a:xfrm>
              <a:off x="13794175" y="-27806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7" name="Google Shape;2127;p6"/>
            <p:cNvCxnSpPr/>
            <p:nvPr/>
          </p:nvCxnSpPr>
          <p:spPr>
            <a:xfrm>
              <a:off x="13794175" y="-27487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8" name="Google Shape;2128;p6"/>
            <p:cNvCxnSpPr/>
            <p:nvPr/>
          </p:nvCxnSpPr>
          <p:spPr>
            <a:xfrm>
              <a:off x="13794175" y="-27169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9" name="Google Shape;2129;p6"/>
            <p:cNvCxnSpPr/>
            <p:nvPr/>
          </p:nvCxnSpPr>
          <p:spPr>
            <a:xfrm>
              <a:off x="13794175" y="-26850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0" name="Google Shape;2130;p6"/>
            <p:cNvCxnSpPr/>
            <p:nvPr/>
          </p:nvCxnSpPr>
          <p:spPr>
            <a:xfrm>
              <a:off x="13794175" y="-265318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1" name="Google Shape;2131;p6"/>
            <p:cNvCxnSpPr/>
            <p:nvPr/>
          </p:nvCxnSpPr>
          <p:spPr>
            <a:xfrm>
              <a:off x="13794175" y="-26213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2" name="Google Shape;2132;p6"/>
            <p:cNvCxnSpPr/>
            <p:nvPr/>
          </p:nvCxnSpPr>
          <p:spPr>
            <a:xfrm>
              <a:off x="13794175" y="-258943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3" name="Google Shape;2133;p6"/>
            <p:cNvCxnSpPr/>
            <p:nvPr/>
          </p:nvCxnSpPr>
          <p:spPr>
            <a:xfrm>
              <a:off x="13794175" y="-25575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4" name="Google Shape;2134;p6"/>
            <p:cNvCxnSpPr/>
            <p:nvPr/>
          </p:nvCxnSpPr>
          <p:spPr>
            <a:xfrm>
              <a:off x="13794175" y="-25256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5" name="Google Shape;2135;p6"/>
            <p:cNvCxnSpPr/>
            <p:nvPr/>
          </p:nvCxnSpPr>
          <p:spPr>
            <a:xfrm>
              <a:off x="13794175" y="-24938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6" name="Google Shape;2136;p6"/>
            <p:cNvCxnSpPr/>
            <p:nvPr/>
          </p:nvCxnSpPr>
          <p:spPr>
            <a:xfrm>
              <a:off x="13794175" y="-24619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7" name="Google Shape;2137;p6"/>
            <p:cNvCxnSpPr/>
            <p:nvPr/>
          </p:nvCxnSpPr>
          <p:spPr>
            <a:xfrm>
              <a:off x="13794175" y="-24300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8" name="Google Shape;2138;p6"/>
            <p:cNvCxnSpPr/>
            <p:nvPr/>
          </p:nvCxnSpPr>
          <p:spPr>
            <a:xfrm>
              <a:off x="13794175" y="-23982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9" name="Google Shape;2139;p6"/>
            <p:cNvCxnSpPr/>
            <p:nvPr/>
          </p:nvCxnSpPr>
          <p:spPr>
            <a:xfrm>
              <a:off x="13794175" y="-236632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0" name="Google Shape;2140;p6"/>
            <p:cNvCxnSpPr/>
            <p:nvPr/>
          </p:nvCxnSpPr>
          <p:spPr>
            <a:xfrm>
              <a:off x="13794175" y="-23344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1" name="Google Shape;2141;p6"/>
            <p:cNvCxnSpPr/>
            <p:nvPr/>
          </p:nvCxnSpPr>
          <p:spPr>
            <a:xfrm>
              <a:off x="13794175" y="-230258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2" name="Google Shape;2142;p6"/>
            <p:cNvCxnSpPr/>
            <p:nvPr/>
          </p:nvCxnSpPr>
          <p:spPr>
            <a:xfrm>
              <a:off x="13794175" y="-22707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3" name="Google Shape;2143;p6"/>
            <p:cNvCxnSpPr/>
            <p:nvPr/>
          </p:nvCxnSpPr>
          <p:spPr>
            <a:xfrm>
              <a:off x="13794175" y="-22388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4" name="Google Shape;2144;p6"/>
            <p:cNvCxnSpPr/>
            <p:nvPr/>
          </p:nvCxnSpPr>
          <p:spPr>
            <a:xfrm>
              <a:off x="13794175" y="-22069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5" name="Google Shape;2145;p6"/>
            <p:cNvCxnSpPr/>
            <p:nvPr/>
          </p:nvCxnSpPr>
          <p:spPr>
            <a:xfrm>
              <a:off x="13794175" y="-21750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6" name="Google Shape;2146;p6"/>
            <p:cNvCxnSpPr/>
            <p:nvPr/>
          </p:nvCxnSpPr>
          <p:spPr>
            <a:xfrm>
              <a:off x="13794175" y="-214322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7" name="Google Shape;2147;p6"/>
            <p:cNvCxnSpPr/>
            <p:nvPr/>
          </p:nvCxnSpPr>
          <p:spPr>
            <a:xfrm>
              <a:off x="13794175" y="-21113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8" name="Google Shape;2148;p6"/>
            <p:cNvCxnSpPr/>
            <p:nvPr/>
          </p:nvCxnSpPr>
          <p:spPr>
            <a:xfrm>
              <a:off x="13794175" y="-20794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9" name="Google Shape;2149;p6"/>
            <p:cNvCxnSpPr/>
            <p:nvPr/>
          </p:nvCxnSpPr>
          <p:spPr>
            <a:xfrm>
              <a:off x="13794175" y="-20476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0" name="Google Shape;2150;p6"/>
            <p:cNvCxnSpPr/>
            <p:nvPr/>
          </p:nvCxnSpPr>
          <p:spPr>
            <a:xfrm>
              <a:off x="13794175" y="-201573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" name="Google Shape;2151;p6"/>
            <p:cNvCxnSpPr/>
            <p:nvPr/>
          </p:nvCxnSpPr>
          <p:spPr>
            <a:xfrm>
              <a:off x="13794175" y="-19838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2" name="Google Shape;2152;p6"/>
            <p:cNvCxnSpPr/>
            <p:nvPr/>
          </p:nvCxnSpPr>
          <p:spPr>
            <a:xfrm>
              <a:off x="13794175" y="-195198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3" name="Google Shape;2153;p6"/>
            <p:cNvCxnSpPr/>
            <p:nvPr/>
          </p:nvCxnSpPr>
          <p:spPr>
            <a:xfrm>
              <a:off x="13794175" y="-192011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4" name="Google Shape;2154;p6"/>
            <p:cNvCxnSpPr/>
            <p:nvPr/>
          </p:nvCxnSpPr>
          <p:spPr>
            <a:xfrm>
              <a:off x="13794175" y="-18882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5" name="Google Shape;2155;p6"/>
            <p:cNvCxnSpPr/>
            <p:nvPr/>
          </p:nvCxnSpPr>
          <p:spPr>
            <a:xfrm>
              <a:off x="13794175" y="-18563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6" name="Google Shape;2156;p6"/>
            <p:cNvCxnSpPr/>
            <p:nvPr/>
          </p:nvCxnSpPr>
          <p:spPr>
            <a:xfrm>
              <a:off x="13794175" y="-18244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7" name="Google Shape;2157;p6"/>
            <p:cNvCxnSpPr/>
            <p:nvPr/>
          </p:nvCxnSpPr>
          <p:spPr>
            <a:xfrm>
              <a:off x="13794175" y="-17926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8" name="Google Shape;2158;p6"/>
            <p:cNvCxnSpPr/>
            <p:nvPr/>
          </p:nvCxnSpPr>
          <p:spPr>
            <a:xfrm>
              <a:off x="13794175" y="-17607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9" name="Google Shape;2159;p6"/>
            <p:cNvCxnSpPr/>
            <p:nvPr/>
          </p:nvCxnSpPr>
          <p:spPr>
            <a:xfrm>
              <a:off x="13794175" y="-172887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0" name="Google Shape;2160;p6"/>
            <p:cNvCxnSpPr/>
            <p:nvPr/>
          </p:nvCxnSpPr>
          <p:spPr>
            <a:xfrm>
              <a:off x="13794175" y="-16970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1" name="Google Shape;2161;p6"/>
            <p:cNvCxnSpPr/>
            <p:nvPr/>
          </p:nvCxnSpPr>
          <p:spPr>
            <a:xfrm>
              <a:off x="13794175" y="-166513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2" name="Google Shape;2162;p6"/>
            <p:cNvCxnSpPr/>
            <p:nvPr/>
          </p:nvCxnSpPr>
          <p:spPr>
            <a:xfrm>
              <a:off x="13794175" y="-16332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3" name="Google Shape;2163;p6"/>
            <p:cNvCxnSpPr/>
            <p:nvPr/>
          </p:nvCxnSpPr>
          <p:spPr>
            <a:xfrm>
              <a:off x="13794175" y="-16013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4" name="Google Shape;2164;p6"/>
            <p:cNvCxnSpPr/>
            <p:nvPr/>
          </p:nvCxnSpPr>
          <p:spPr>
            <a:xfrm>
              <a:off x="13794175" y="-15695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5" name="Google Shape;2165;p6"/>
            <p:cNvCxnSpPr/>
            <p:nvPr/>
          </p:nvCxnSpPr>
          <p:spPr>
            <a:xfrm>
              <a:off x="13794175" y="-15376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6" name="Google Shape;2166;p6"/>
            <p:cNvCxnSpPr/>
            <p:nvPr/>
          </p:nvCxnSpPr>
          <p:spPr>
            <a:xfrm>
              <a:off x="13794175" y="-15057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7" name="Google Shape;2167;p6"/>
            <p:cNvCxnSpPr/>
            <p:nvPr/>
          </p:nvCxnSpPr>
          <p:spPr>
            <a:xfrm>
              <a:off x="13794175" y="-1473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8" name="Google Shape;2168;p6"/>
            <p:cNvCxnSpPr/>
            <p:nvPr/>
          </p:nvCxnSpPr>
          <p:spPr>
            <a:xfrm>
              <a:off x="13794175" y="-1442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9" name="Google Shape;2169;p6"/>
            <p:cNvCxnSpPr/>
            <p:nvPr/>
          </p:nvCxnSpPr>
          <p:spPr>
            <a:xfrm>
              <a:off x="13794175" y="-14101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0" name="Google Shape;2170;p6"/>
            <p:cNvCxnSpPr/>
            <p:nvPr/>
          </p:nvCxnSpPr>
          <p:spPr>
            <a:xfrm>
              <a:off x="13794175" y="-137827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1" name="Google Shape;2171;p6"/>
            <p:cNvCxnSpPr/>
            <p:nvPr/>
          </p:nvCxnSpPr>
          <p:spPr>
            <a:xfrm>
              <a:off x="13794175" y="-13464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2" name="Google Shape;2172;p6"/>
            <p:cNvCxnSpPr/>
            <p:nvPr/>
          </p:nvCxnSpPr>
          <p:spPr>
            <a:xfrm>
              <a:off x="13794175" y="-131453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3" name="Google Shape;2173;p6"/>
            <p:cNvCxnSpPr/>
            <p:nvPr/>
          </p:nvCxnSpPr>
          <p:spPr>
            <a:xfrm>
              <a:off x="13794175" y="-1282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4" name="Google Shape;2174;p6"/>
            <p:cNvCxnSpPr/>
            <p:nvPr/>
          </p:nvCxnSpPr>
          <p:spPr>
            <a:xfrm>
              <a:off x="13794175" y="-125078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5" name="Google Shape;2175;p6"/>
            <p:cNvCxnSpPr/>
            <p:nvPr/>
          </p:nvCxnSpPr>
          <p:spPr>
            <a:xfrm>
              <a:off x="13794175" y="-12189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6" name="Google Shape;2176;p6"/>
            <p:cNvCxnSpPr/>
            <p:nvPr/>
          </p:nvCxnSpPr>
          <p:spPr>
            <a:xfrm>
              <a:off x="13794175" y="-11870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7" name="Google Shape;2177;p6"/>
            <p:cNvCxnSpPr/>
            <p:nvPr/>
          </p:nvCxnSpPr>
          <p:spPr>
            <a:xfrm>
              <a:off x="13794175" y="-11551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8" name="Google Shape;2178;p6"/>
            <p:cNvCxnSpPr/>
            <p:nvPr/>
          </p:nvCxnSpPr>
          <p:spPr>
            <a:xfrm>
              <a:off x="13794175" y="-11224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9" name="Google Shape;2179;p6"/>
            <p:cNvCxnSpPr/>
            <p:nvPr/>
          </p:nvCxnSpPr>
          <p:spPr>
            <a:xfrm>
              <a:off x="13794175" y="-109057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0" name="Google Shape;2180;p6"/>
            <p:cNvCxnSpPr/>
            <p:nvPr/>
          </p:nvCxnSpPr>
          <p:spPr>
            <a:xfrm>
              <a:off x="13794175" y="-10587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1" name="Google Shape;2181;p6"/>
            <p:cNvCxnSpPr/>
            <p:nvPr/>
          </p:nvCxnSpPr>
          <p:spPr>
            <a:xfrm>
              <a:off x="13794175" y="-102682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2" name="Google Shape;2182;p6"/>
            <p:cNvCxnSpPr/>
            <p:nvPr/>
          </p:nvCxnSpPr>
          <p:spPr>
            <a:xfrm>
              <a:off x="13794175" y="-9949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3" name="Google Shape;2183;p6"/>
            <p:cNvCxnSpPr/>
            <p:nvPr/>
          </p:nvCxnSpPr>
          <p:spPr>
            <a:xfrm>
              <a:off x="13794175" y="-96308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4" name="Google Shape;2184;p6"/>
            <p:cNvCxnSpPr/>
            <p:nvPr/>
          </p:nvCxnSpPr>
          <p:spPr>
            <a:xfrm>
              <a:off x="13794175" y="-9312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5" name="Google Shape;2185;p6"/>
            <p:cNvCxnSpPr/>
            <p:nvPr/>
          </p:nvCxnSpPr>
          <p:spPr>
            <a:xfrm>
              <a:off x="13794175" y="-8993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6" name="Google Shape;2186;p6"/>
            <p:cNvCxnSpPr/>
            <p:nvPr/>
          </p:nvCxnSpPr>
          <p:spPr>
            <a:xfrm>
              <a:off x="13794175" y="-86746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7" name="Google Shape;2187;p6"/>
            <p:cNvCxnSpPr/>
            <p:nvPr/>
          </p:nvCxnSpPr>
          <p:spPr>
            <a:xfrm>
              <a:off x="13794175" y="-8355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8" name="Google Shape;2188;p6"/>
            <p:cNvCxnSpPr/>
            <p:nvPr/>
          </p:nvCxnSpPr>
          <p:spPr>
            <a:xfrm>
              <a:off x="13794175" y="-80372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9" name="Google Shape;2189;p6"/>
            <p:cNvCxnSpPr/>
            <p:nvPr/>
          </p:nvCxnSpPr>
          <p:spPr>
            <a:xfrm>
              <a:off x="13794175" y="-7718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0" name="Google Shape;2190;p6"/>
            <p:cNvCxnSpPr/>
            <p:nvPr/>
          </p:nvCxnSpPr>
          <p:spPr>
            <a:xfrm>
              <a:off x="13794175" y="-7399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1" name="Google Shape;2191;p6"/>
            <p:cNvCxnSpPr/>
            <p:nvPr/>
          </p:nvCxnSpPr>
          <p:spPr>
            <a:xfrm>
              <a:off x="13794175" y="-7081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2" name="Google Shape;2192;p6"/>
            <p:cNvCxnSpPr/>
            <p:nvPr/>
          </p:nvCxnSpPr>
          <p:spPr>
            <a:xfrm>
              <a:off x="13794175" y="-67623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3" name="Google Shape;2193;p6"/>
            <p:cNvCxnSpPr/>
            <p:nvPr/>
          </p:nvCxnSpPr>
          <p:spPr>
            <a:xfrm>
              <a:off x="13794175" y="-6443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4" name="Google Shape;2194;p6"/>
            <p:cNvCxnSpPr/>
            <p:nvPr/>
          </p:nvCxnSpPr>
          <p:spPr>
            <a:xfrm>
              <a:off x="13794175" y="-61248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5" name="Google Shape;2195;p6"/>
            <p:cNvCxnSpPr/>
            <p:nvPr/>
          </p:nvCxnSpPr>
          <p:spPr>
            <a:xfrm>
              <a:off x="13794175" y="-580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6" name="Google Shape;2196;p6"/>
            <p:cNvCxnSpPr/>
            <p:nvPr/>
          </p:nvCxnSpPr>
          <p:spPr>
            <a:xfrm>
              <a:off x="13794175" y="-5487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7" name="Google Shape;2197;p6"/>
            <p:cNvCxnSpPr/>
            <p:nvPr/>
          </p:nvCxnSpPr>
          <p:spPr>
            <a:xfrm>
              <a:off x="13794175" y="-51686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8" name="Google Shape;2198;p6"/>
            <p:cNvCxnSpPr/>
            <p:nvPr/>
          </p:nvCxnSpPr>
          <p:spPr>
            <a:xfrm>
              <a:off x="13794175" y="-4849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9" name="Google Shape;2199;p6"/>
            <p:cNvCxnSpPr/>
            <p:nvPr/>
          </p:nvCxnSpPr>
          <p:spPr>
            <a:xfrm>
              <a:off x="13794175" y="-45312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0" name="Google Shape;2200;p6"/>
            <p:cNvCxnSpPr/>
            <p:nvPr/>
          </p:nvCxnSpPr>
          <p:spPr>
            <a:xfrm>
              <a:off x="13794175" y="-421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1" name="Google Shape;2201;p6"/>
            <p:cNvCxnSpPr/>
            <p:nvPr/>
          </p:nvCxnSpPr>
          <p:spPr>
            <a:xfrm>
              <a:off x="13794175" y="-38937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2" name="Google Shape;2202;p6"/>
            <p:cNvCxnSpPr/>
            <p:nvPr/>
          </p:nvCxnSpPr>
          <p:spPr>
            <a:xfrm>
              <a:off x="13794175" y="-3575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3" name="Google Shape;2203;p6"/>
            <p:cNvCxnSpPr/>
            <p:nvPr/>
          </p:nvCxnSpPr>
          <p:spPr>
            <a:xfrm>
              <a:off x="13794175" y="-32563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4" name="Google Shape;2204;p6"/>
            <p:cNvCxnSpPr/>
            <p:nvPr/>
          </p:nvCxnSpPr>
          <p:spPr>
            <a:xfrm>
              <a:off x="13794175" y="-2937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5" name="Google Shape;2205;p6"/>
            <p:cNvCxnSpPr/>
            <p:nvPr/>
          </p:nvCxnSpPr>
          <p:spPr>
            <a:xfrm>
              <a:off x="13794175" y="-2618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6" name="Google Shape;2206;p6"/>
            <p:cNvCxnSpPr/>
            <p:nvPr/>
          </p:nvCxnSpPr>
          <p:spPr>
            <a:xfrm>
              <a:off x="13794175" y="-23001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7" name="Google Shape;2207;p6"/>
            <p:cNvCxnSpPr/>
            <p:nvPr/>
          </p:nvCxnSpPr>
          <p:spPr>
            <a:xfrm>
              <a:off x="13794175" y="-198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8" name="Google Shape;2208;p6"/>
            <p:cNvCxnSpPr/>
            <p:nvPr/>
          </p:nvCxnSpPr>
          <p:spPr>
            <a:xfrm>
              <a:off x="13794175" y="-16626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9" name="Google Shape;2209;p6"/>
            <p:cNvCxnSpPr/>
            <p:nvPr/>
          </p:nvCxnSpPr>
          <p:spPr>
            <a:xfrm>
              <a:off x="13794175" y="-1343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0" name="Google Shape;2210;p6"/>
            <p:cNvCxnSpPr/>
            <p:nvPr/>
          </p:nvCxnSpPr>
          <p:spPr>
            <a:xfrm>
              <a:off x="13794175" y="-10252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1" name="Google Shape;2211;p6"/>
            <p:cNvCxnSpPr/>
            <p:nvPr/>
          </p:nvCxnSpPr>
          <p:spPr>
            <a:xfrm>
              <a:off x="13794175" y="-706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2" name="Google Shape;2212;p6"/>
            <p:cNvCxnSpPr/>
            <p:nvPr/>
          </p:nvCxnSpPr>
          <p:spPr>
            <a:xfrm>
              <a:off x="13794175" y="-3877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3" name="Google Shape;2213;p6"/>
            <p:cNvCxnSpPr/>
            <p:nvPr/>
          </p:nvCxnSpPr>
          <p:spPr>
            <a:xfrm>
              <a:off x="13794175" y="-69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4" name="Google Shape;2214;p6"/>
            <p:cNvCxnSpPr/>
            <p:nvPr/>
          </p:nvCxnSpPr>
          <p:spPr>
            <a:xfrm>
              <a:off x="13794175" y="249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5" name="Google Shape;2215;p6"/>
            <p:cNvCxnSpPr/>
            <p:nvPr/>
          </p:nvCxnSpPr>
          <p:spPr>
            <a:xfrm>
              <a:off x="13794175" y="5683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6" name="Google Shape;2216;p6"/>
            <p:cNvCxnSpPr/>
            <p:nvPr/>
          </p:nvCxnSpPr>
          <p:spPr>
            <a:xfrm>
              <a:off x="13794175" y="887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7" name="Google Shape;2217;p6"/>
            <p:cNvCxnSpPr/>
            <p:nvPr/>
          </p:nvCxnSpPr>
          <p:spPr>
            <a:xfrm>
              <a:off x="13794175" y="12058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8" name="Google Shape;2218;p6"/>
            <p:cNvCxnSpPr/>
            <p:nvPr/>
          </p:nvCxnSpPr>
          <p:spPr>
            <a:xfrm>
              <a:off x="13794175" y="1524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9" name="Google Shape;2219;p6"/>
            <p:cNvCxnSpPr/>
            <p:nvPr/>
          </p:nvCxnSpPr>
          <p:spPr>
            <a:xfrm>
              <a:off x="13794175" y="18432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0" name="Google Shape;2220;p6"/>
            <p:cNvCxnSpPr/>
            <p:nvPr/>
          </p:nvCxnSpPr>
          <p:spPr>
            <a:xfrm>
              <a:off x="13794175" y="2162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1" name="Google Shape;2221;p6"/>
            <p:cNvCxnSpPr/>
            <p:nvPr/>
          </p:nvCxnSpPr>
          <p:spPr>
            <a:xfrm>
              <a:off x="13794175" y="2480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2" name="Google Shape;2222;p6"/>
            <p:cNvCxnSpPr/>
            <p:nvPr/>
          </p:nvCxnSpPr>
          <p:spPr>
            <a:xfrm>
              <a:off x="13794175" y="2799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3" name="Google Shape;2223;p6"/>
            <p:cNvCxnSpPr/>
            <p:nvPr/>
          </p:nvCxnSpPr>
          <p:spPr>
            <a:xfrm>
              <a:off x="13794175" y="3118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4" name="Google Shape;2224;p6"/>
            <p:cNvCxnSpPr/>
            <p:nvPr/>
          </p:nvCxnSpPr>
          <p:spPr>
            <a:xfrm>
              <a:off x="13794175" y="3436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6"/>
            <p:cNvCxnSpPr/>
            <p:nvPr/>
          </p:nvCxnSpPr>
          <p:spPr>
            <a:xfrm>
              <a:off x="13794175" y="3755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6" name="Google Shape;2226;p6"/>
            <p:cNvCxnSpPr/>
            <p:nvPr/>
          </p:nvCxnSpPr>
          <p:spPr>
            <a:xfrm>
              <a:off x="13794175" y="4074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7" name="Google Shape;2227;p6"/>
            <p:cNvCxnSpPr/>
            <p:nvPr/>
          </p:nvCxnSpPr>
          <p:spPr>
            <a:xfrm>
              <a:off x="13794175" y="4393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8" name="Google Shape;2228;p6"/>
            <p:cNvCxnSpPr/>
            <p:nvPr/>
          </p:nvCxnSpPr>
          <p:spPr>
            <a:xfrm>
              <a:off x="13794175" y="4711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9" name="Google Shape;2229;p6"/>
            <p:cNvCxnSpPr/>
            <p:nvPr/>
          </p:nvCxnSpPr>
          <p:spPr>
            <a:xfrm>
              <a:off x="13794175" y="5030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0" name="Google Shape;2230;p6"/>
            <p:cNvCxnSpPr/>
            <p:nvPr/>
          </p:nvCxnSpPr>
          <p:spPr>
            <a:xfrm>
              <a:off x="13794175" y="5349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1" name="Google Shape;2231;p6"/>
            <p:cNvCxnSpPr/>
            <p:nvPr/>
          </p:nvCxnSpPr>
          <p:spPr>
            <a:xfrm>
              <a:off x="13794175" y="5667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32" name="Google Shape;2232;p6"/>
          <p:cNvSpPr/>
          <p:nvPr/>
        </p:nvSpPr>
        <p:spPr>
          <a:xfrm>
            <a:off x="292150" y="16473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3" name="Google Shape;2233;p6"/>
          <p:cNvSpPr/>
          <p:nvPr/>
        </p:nvSpPr>
        <p:spPr>
          <a:xfrm>
            <a:off x="8638450" y="6839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4" name="Google Shape;2234;p6"/>
          <p:cNvSpPr/>
          <p:nvPr/>
        </p:nvSpPr>
        <p:spPr>
          <a:xfrm>
            <a:off x="8879800" y="25455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5" name="Google Shape;2235;p6"/>
          <p:cNvSpPr/>
          <p:nvPr/>
        </p:nvSpPr>
        <p:spPr>
          <a:xfrm>
            <a:off x="292150" y="39636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6" name="Google Shape;2236;p6"/>
          <p:cNvSpPr txBox="1"/>
          <p:nvPr/>
        </p:nvSpPr>
        <p:spPr>
          <a:xfrm>
            <a:off x="8013400" y="105300"/>
            <a:ext cx="8664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Workshop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2237" name="Google Shape;2237;p6"/>
          <p:cNvCxnSpPr>
            <a:endCxn id="2236" idx="1"/>
          </p:cNvCxnSpPr>
          <p:nvPr/>
        </p:nvCxnSpPr>
        <p:spPr>
          <a:xfrm>
            <a:off x="100" y="251250"/>
            <a:ext cx="80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8" name="Google Shape;2238;p6"/>
          <p:cNvSpPr txBox="1"/>
          <p:nvPr/>
        </p:nvSpPr>
        <p:spPr>
          <a:xfrm flipH="1">
            <a:off x="292150" y="4749350"/>
            <a:ext cx="9150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Leadership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2239" name="Google Shape;2239;p6"/>
          <p:cNvCxnSpPr>
            <a:endCxn id="2238" idx="1"/>
          </p:cNvCxnSpPr>
          <p:nvPr/>
        </p:nvCxnSpPr>
        <p:spPr>
          <a:xfrm rot="10800000">
            <a:off x="1207150" y="4895300"/>
            <a:ext cx="796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0" name="Google Shape;2240;p6"/>
          <p:cNvSpPr txBox="1">
            <a:spLocks noGrp="1"/>
          </p:cNvSpPr>
          <p:nvPr>
            <p:ph type="title"/>
          </p:nvPr>
        </p:nvSpPr>
        <p:spPr>
          <a:xfrm>
            <a:off x="714300" y="5068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8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3" name="Google Shape;8513;p23"/>
          <p:cNvGrpSpPr/>
          <p:nvPr/>
        </p:nvGrpSpPr>
        <p:grpSpPr>
          <a:xfrm>
            <a:off x="-75" y="4475"/>
            <a:ext cx="9144000" cy="5143405"/>
            <a:chOff x="9222175" y="4475"/>
            <a:chExt cx="9144000" cy="5143405"/>
          </a:xfrm>
        </p:grpSpPr>
        <p:cxnSp>
          <p:nvCxnSpPr>
            <p:cNvPr id="8514" name="Google Shape;8514;p23"/>
            <p:cNvCxnSpPr/>
            <p:nvPr/>
          </p:nvCxnSpPr>
          <p:spPr>
            <a:xfrm>
              <a:off x="924557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5" name="Google Shape;8515;p23"/>
            <p:cNvCxnSpPr/>
            <p:nvPr/>
          </p:nvCxnSpPr>
          <p:spPr>
            <a:xfrm>
              <a:off x="927919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6" name="Google Shape;8516;p23"/>
            <p:cNvCxnSpPr/>
            <p:nvPr/>
          </p:nvCxnSpPr>
          <p:spPr>
            <a:xfrm>
              <a:off x="931281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7" name="Google Shape;8517;p23"/>
            <p:cNvCxnSpPr/>
            <p:nvPr/>
          </p:nvCxnSpPr>
          <p:spPr>
            <a:xfrm>
              <a:off x="934643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8" name="Google Shape;8518;p23"/>
            <p:cNvCxnSpPr/>
            <p:nvPr/>
          </p:nvCxnSpPr>
          <p:spPr>
            <a:xfrm>
              <a:off x="938005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9" name="Google Shape;8519;p23"/>
            <p:cNvCxnSpPr/>
            <p:nvPr/>
          </p:nvCxnSpPr>
          <p:spPr>
            <a:xfrm>
              <a:off x="941368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0" name="Google Shape;8520;p23"/>
            <p:cNvCxnSpPr/>
            <p:nvPr/>
          </p:nvCxnSpPr>
          <p:spPr>
            <a:xfrm>
              <a:off x="944730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1" name="Google Shape;8521;p23"/>
            <p:cNvCxnSpPr/>
            <p:nvPr/>
          </p:nvCxnSpPr>
          <p:spPr>
            <a:xfrm>
              <a:off x="948092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2" name="Google Shape;8522;p23"/>
            <p:cNvCxnSpPr/>
            <p:nvPr/>
          </p:nvCxnSpPr>
          <p:spPr>
            <a:xfrm>
              <a:off x="951454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3" name="Google Shape;8523;p23"/>
            <p:cNvCxnSpPr/>
            <p:nvPr/>
          </p:nvCxnSpPr>
          <p:spPr>
            <a:xfrm>
              <a:off x="954816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4" name="Google Shape;8524;p23"/>
            <p:cNvCxnSpPr/>
            <p:nvPr/>
          </p:nvCxnSpPr>
          <p:spPr>
            <a:xfrm>
              <a:off x="958178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5" name="Google Shape;8525;p23"/>
            <p:cNvCxnSpPr/>
            <p:nvPr/>
          </p:nvCxnSpPr>
          <p:spPr>
            <a:xfrm>
              <a:off x="961540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6" name="Google Shape;8526;p23"/>
            <p:cNvCxnSpPr/>
            <p:nvPr/>
          </p:nvCxnSpPr>
          <p:spPr>
            <a:xfrm>
              <a:off x="964902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7" name="Google Shape;8527;p23"/>
            <p:cNvCxnSpPr/>
            <p:nvPr/>
          </p:nvCxnSpPr>
          <p:spPr>
            <a:xfrm>
              <a:off x="968264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8" name="Google Shape;8528;p23"/>
            <p:cNvCxnSpPr/>
            <p:nvPr/>
          </p:nvCxnSpPr>
          <p:spPr>
            <a:xfrm>
              <a:off x="971626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9" name="Google Shape;8529;p23"/>
            <p:cNvCxnSpPr/>
            <p:nvPr/>
          </p:nvCxnSpPr>
          <p:spPr>
            <a:xfrm>
              <a:off x="974989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0" name="Google Shape;8530;p23"/>
            <p:cNvCxnSpPr/>
            <p:nvPr/>
          </p:nvCxnSpPr>
          <p:spPr>
            <a:xfrm>
              <a:off x="978351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1" name="Google Shape;8531;p23"/>
            <p:cNvCxnSpPr/>
            <p:nvPr/>
          </p:nvCxnSpPr>
          <p:spPr>
            <a:xfrm>
              <a:off x="98171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2" name="Google Shape;8532;p23"/>
            <p:cNvCxnSpPr/>
            <p:nvPr/>
          </p:nvCxnSpPr>
          <p:spPr>
            <a:xfrm>
              <a:off x="98507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3" name="Google Shape;8533;p23"/>
            <p:cNvCxnSpPr/>
            <p:nvPr/>
          </p:nvCxnSpPr>
          <p:spPr>
            <a:xfrm>
              <a:off x="988437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4" name="Google Shape;8534;p23"/>
            <p:cNvCxnSpPr/>
            <p:nvPr/>
          </p:nvCxnSpPr>
          <p:spPr>
            <a:xfrm>
              <a:off x="991799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5" name="Google Shape;8535;p23"/>
            <p:cNvCxnSpPr/>
            <p:nvPr/>
          </p:nvCxnSpPr>
          <p:spPr>
            <a:xfrm>
              <a:off x="995161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6" name="Google Shape;8536;p23"/>
            <p:cNvCxnSpPr/>
            <p:nvPr/>
          </p:nvCxnSpPr>
          <p:spPr>
            <a:xfrm>
              <a:off x="998523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7" name="Google Shape;8537;p23"/>
            <p:cNvCxnSpPr/>
            <p:nvPr/>
          </p:nvCxnSpPr>
          <p:spPr>
            <a:xfrm>
              <a:off x="1001885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8" name="Google Shape;8538;p23"/>
            <p:cNvCxnSpPr/>
            <p:nvPr/>
          </p:nvCxnSpPr>
          <p:spPr>
            <a:xfrm>
              <a:off x="1005248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9" name="Google Shape;8539;p23"/>
            <p:cNvCxnSpPr/>
            <p:nvPr/>
          </p:nvCxnSpPr>
          <p:spPr>
            <a:xfrm>
              <a:off x="1008610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0" name="Google Shape;8540;p23"/>
            <p:cNvCxnSpPr/>
            <p:nvPr/>
          </p:nvCxnSpPr>
          <p:spPr>
            <a:xfrm>
              <a:off x="1011972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1" name="Google Shape;8541;p23"/>
            <p:cNvCxnSpPr/>
            <p:nvPr/>
          </p:nvCxnSpPr>
          <p:spPr>
            <a:xfrm>
              <a:off x="1015334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2" name="Google Shape;8542;p23"/>
            <p:cNvCxnSpPr/>
            <p:nvPr/>
          </p:nvCxnSpPr>
          <p:spPr>
            <a:xfrm>
              <a:off x="1018696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3" name="Google Shape;8543;p23"/>
            <p:cNvCxnSpPr/>
            <p:nvPr/>
          </p:nvCxnSpPr>
          <p:spPr>
            <a:xfrm>
              <a:off x="1022058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4" name="Google Shape;8544;p23"/>
            <p:cNvCxnSpPr/>
            <p:nvPr/>
          </p:nvCxnSpPr>
          <p:spPr>
            <a:xfrm>
              <a:off x="1025420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5" name="Google Shape;8545;p23"/>
            <p:cNvCxnSpPr/>
            <p:nvPr/>
          </p:nvCxnSpPr>
          <p:spPr>
            <a:xfrm>
              <a:off x="1028782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6" name="Google Shape;8546;p23"/>
            <p:cNvCxnSpPr/>
            <p:nvPr/>
          </p:nvCxnSpPr>
          <p:spPr>
            <a:xfrm>
              <a:off x="1032144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7" name="Google Shape;8547;p23"/>
            <p:cNvCxnSpPr/>
            <p:nvPr/>
          </p:nvCxnSpPr>
          <p:spPr>
            <a:xfrm>
              <a:off x="1035506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8" name="Google Shape;8548;p23"/>
            <p:cNvCxnSpPr/>
            <p:nvPr/>
          </p:nvCxnSpPr>
          <p:spPr>
            <a:xfrm>
              <a:off x="1038869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9" name="Google Shape;8549;p23"/>
            <p:cNvCxnSpPr/>
            <p:nvPr/>
          </p:nvCxnSpPr>
          <p:spPr>
            <a:xfrm>
              <a:off x="1042231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0" name="Google Shape;8550;p23"/>
            <p:cNvCxnSpPr/>
            <p:nvPr/>
          </p:nvCxnSpPr>
          <p:spPr>
            <a:xfrm>
              <a:off x="104559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1" name="Google Shape;8551;p23"/>
            <p:cNvCxnSpPr/>
            <p:nvPr/>
          </p:nvCxnSpPr>
          <p:spPr>
            <a:xfrm>
              <a:off x="104895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2" name="Google Shape;8552;p23"/>
            <p:cNvCxnSpPr/>
            <p:nvPr/>
          </p:nvCxnSpPr>
          <p:spPr>
            <a:xfrm>
              <a:off x="1052317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3" name="Google Shape;8553;p23"/>
            <p:cNvCxnSpPr/>
            <p:nvPr/>
          </p:nvCxnSpPr>
          <p:spPr>
            <a:xfrm>
              <a:off x="1055679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4" name="Google Shape;8554;p23"/>
            <p:cNvCxnSpPr/>
            <p:nvPr/>
          </p:nvCxnSpPr>
          <p:spPr>
            <a:xfrm>
              <a:off x="1059041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5" name="Google Shape;8555;p23"/>
            <p:cNvCxnSpPr/>
            <p:nvPr/>
          </p:nvCxnSpPr>
          <p:spPr>
            <a:xfrm>
              <a:off x="1062403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6" name="Google Shape;8556;p23"/>
            <p:cNvCxnSpPr/>
            <p:nvPr/>
          </p:nvCxnSpPr>
          <p:spPr>
            <a:xfrm>
              <a:off x="1065765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7" name="Google Shape;8557;p23"/>
            <p:cNvCxnSpPr/>
            <p:nvPr/>
          </p:nvCxnSpPr>
          <p:spPr>
            <a:xfrm>
              <a:off x="1069127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8" name="Google Shape;8558;p23"/>
            <p:cNvCxnSpPr/>
            <p:nvPr/>
          </p:nvCxnSpPr>
          <p:spPr>
            <a:xfrm>
              <a:off x="1072490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9" name="Google Shape;8559;p23"/>
            <p:cNvCxnSpPr/>
            <p:nvPr/>
          </p:nvCxnSpPr>
          <p:spPr>
            <a:xfrm>
              <a:off x="1075852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0" name="Google Shape;8560;p23"/>
            <p:cNvCxnSpPr/>
            <p:nvPr/>
          </p:nvCxnSpPr>
          <p:spPr>
            <a:xfrm>
              <a:off x="1079214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1" name="Google Shape;8561;p23"/>
            <p:cNvCxnSpPr/>
            <p:nvPr/>
          </p:nvCxnSpPr>
          <p:spPr>
            <a:xfrm>
              <a:off x="1082576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2" name="Google Shape;8562;p23"/>
            <p:cNvCxnSpPr/>
            <p:nvPr/>
          </p:nvCxnSpPr>
          <p:spPr>
            <a:xfrm>
              <a:off x="1085938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3" name="Google Shape;8563;p23"/>
            <p:cNvCxnSpPr/>
            <p:nvPr/>
          </p:nvCxnSpPr>
          <p:spPr>
            <a:xfrm>
              <a:off x="1089300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4" name="Google Shape;8564;p23"/>
            <p:cNvCxnSpPr/>
            <p:nvPr/>
          </p:nvCxnSpPr>
          <p:spPr>
            <a:xfrm>
              <a:off x="1092662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5" name="Google Shape;8565;p23"/>
            <p:cNvCxnSpPr/>
            <p:nvPr/>
          </p:nvCxnSpPr>
          <p:spPr>
            <a:xfrm>
              <a:off x="1096024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6" name="Google Shape;8566;p23"/>
            <p:cNvCxnSpPr/>
            <p:nvPr/>
          </p:nvCxnSpPr>
          <p:spPr>
            <a:xfrm>
              <a:off x="1099386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7" name="Google Shape;8567;p23"/>
            <p:cNvCxnSpPr/>
            <p:nvPr/>
          </p:nvCxnSpPr>
          <p:spPr>
            <a:xfrm>
              <a:off x="1102748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8" name="Google Shape;8568;p23"/>
            <p:cNvCxnSpPr/>
            <p:nvPr/>
          </p:nvCxnSpPr>
          <p:spPr>
            <a:xfrm>
              <a:off x="110611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9" name="Google Shape;8569;p23"/>
            <p:cNvCxnSpPr/>
            <p:nvPr/>
          </p:nvCxnSpPr>
          <p:spPr>
            <a:xfrm>
              <a:off x="110947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0" name="Google Shape;8570;p23"/>
            <p:cNvCxnSpPr/>
            <p:nvPr/>
          </p:nvCxnSpPr>
          <p:spPr>
            <a:xfrm>
              <a:off x="111283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1" name="Google Shape;8571;p23"/>
            <p:cNvCxnSpPr/>
            <p:nvPr/>
          </p:nvCxnSpPr>
          <p:spPr>
            <a:xfrm>
              <a:off x="1116197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2" name="Google Shape;8572;p23"/>
            <p:cNvCxnSpPr/>
            <p:nvPr/>
          </p:nvCxnSpPr>
          <p:spPr>
            <a:xfrm>
              <a:off x="1119559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3" name="Google Shape;8573;p23"/>
            <p:cNvCxnSpPr/>
            <p:nvPr/>
          </p:nvCxnSpPr>
          <p:spPr>
            <a:xfrm>
              <a:off x="1122921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4" name="Google Shape;8574;p23"/>
            <p:cNvCxnSpPr/>
            <p:nvPr/>
          </p:nvCxnSpPr>
          <p:spPr>
            <a:xfrm>
              <a:off x="1126283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5" name="Google Shape;8575;p23"/>
            <p:cNvCxnSpPr/>
            <p:nvPr/>
          </p:nvCxnSpPr>
          <p:spPr>
            <a:xfrm>
              <a:off x="1129645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6" name="Google Shape;8576;p23"/>
            <p:cNvCxnSpPr/>
            <p:nvPr/>
          </p:nvCxnSpPr>
          <p:spPr>
            <a:xfrm>
              <a:off x="1133007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7" name="Google Shape;8577;p23"/>
            <p:cNvCxnSpPr/>
            <p:nvPr/>
          </p:nvCxnSpPr>
          <p:spPr>
            <a:xfrm>
              <a:off x="1136370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8" name="Google Shape;8578;p23"/>
            <p:cNvCxnSpPr/>
            <p:nvPr/>
          </p:nvCxnSpPr>
          <p:spPr>
            <a:xfrm>
              <a:off x="1139732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9" name="Google Shape;8579;p23"/>
            <p:cNvCxnSpPr/>
            <p:nvPr/>
          </p:nvCxnSpPr>
          <p:spPr>
            <a:xfrm>
              <a:off x="1143094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0" name="Google Shape;8580;p23"/>
            <p:cNvCxnSpPr/>
            <p:nvPr/>
          </p:nvCxnSpPr>
          <p:spPr>
            <a:xfrm>
              <a:off x="1146456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1" name="Google Shape;8581;p23"/>
            <p:cNvCxnSpPr/>
            <p:nvPr/>
          </p:nvCxnSpPr>
          <p:spPr>
            <a:xfrm>
              <a:off x="1149818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2" name="Google Shape;8582;p23"/>
            <p:cNvCxnSpPr/>
            <p:nvPr/>
          </p:nvCxnSpPr>
          <p:spPr>
            <a:xfrm>
              <a:off x="1153180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3" name="Google Shape;8583;p23"/>
            <p:cNvCxnSpPr/>
            <p:nvPr/>
          </p:nvCxnSpPr>
          <p:spPr>
            <a:xfrm>
              <a:off x="1156542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4" name="Google Shape;8584;p23"/>
            <p:cNvCxnSpPr/>
            <p:nvPr/>
          </p:nvCxnSpPr>
          <p:spPr>
            <a:xfrm>
              <a:off x="1159904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5" name="Google Shape;8585;p23"/>
            <p:cNvCxnSpPr/>
            <p:nvPr/>
          </p:nvCxnSpPr>
          <p:spPr>
            <a:xfrm>
              <a:off x="1163266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6" name="Google Shape;8586;p23"/>
            <p:cNvCxnSpPr/>
            <p:nvPr/>
          </p:nvCxnSpPr>
          <p:spPr>
            <a:xfrm>
              <a:off x="1166628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7" name="Google Shape;8587;p23"/>
            <p:cNvCxnSpPr/>
            <p:nvPr/>
          </p:nvCxnSpPr>
          <p:spPr>
            <a:xfrm>
              <a:off x="116999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8" name="Google Shape;8588;p23"/>
            <p:cNvCxnSpPr/>
            <p:nvPr/>
          </p:nvCxnSpPr>
          <p:spPr>
            <a:xfrm>
              <a:off x="1173353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9" name="Google Shape;8589;p23"/>
            <p:cNvCxnSpPr/>
            <p:nvPr/>
          </p:nvCxnSpPr>
          <p:spPr>
            <a:xfrm>
              <a:off x="1176715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0" name="Google Shape;8590;p23"/>
            <p:cNvCxnSpPr/>
            <p:nvPr/>
          </p:nvCxnSpPr>
          <p:spPr>
            <a:xfrm>
              <a:off x="1180077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1" name="Google Shape;8591;p23"/>
            <p:cNvCxnSpPr/>
            <p:nvPr/>
          </p:nvCxnSpPr>
          <p:spPr>
            <a:xfrm>
              <a:off x="1183439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2" name="Google Shape;8592;p23"/>
            <p:cNvCxnSpPr/>
            <p:nvPr/>
          </p:nvCxnSpPr>
          <p:spPr>
            <a:xfrm>
              <a:off x="1186801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3" name="Google Shape;8593;p23"/>
            <p:cNvCxnSpPr/>
            <p:nvPr/>
          </p:nvCxnSpPr>
          <p:spPr>
            <a:xfrm>
              <a:off x="1190163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4" name="Google Shape;8594;p23"/>
            <p:cNvCxnSpPr/>
            <p:nvPr/>
          </p:nvCxnSpPr>
          <p:spPr>
            <a:xfrm>
              <a:off x="1193525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5" name="Google Shape;8595;p23"/>
            <p:cNvCxnSpPr/>
            <p:nvPr/>
          </p:nvCxnSpPr>
          <p:spPr>
            <a:xfrm>
              <a:off x="1196887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6" name="Google Shape;8596;p23"/>
            <p:cNvCxnSpPr/>
            <p:nvPr/>
          </p:nvCxnSpPr>
          <p:spPr>
            <a:xfrm>
              <a:off x="1200249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7" name="Google Shape;8597;p23"/>
            <p:cNvCxnSpPr/>
            <p:nvPr/>
          </p:nvCxnSpPr>
          <p:spPr>
            <a:xfrm>
              <a:off x="1203612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8" name="Google Shape;8598;p23"/>
            <p:cNvCxnSpPr/>
            <p:nvPr/>
          </p:nvCxnSpPr>
          <p:spPr>
            <a:xfrm>
              <a:off x="1206974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9" name="Google Shape;8599;p23"/>
            <p:cNvCxnSpPr/>
            <p:nvPr/>
          </p:nvCxnSpPr>
          <p:spPr>
            <a:xfrm>
              <a:off x="1210336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0" name="Google Shape;8600;p23"/>
            <p:cNvCxnSpPr/>
            <p:nvPr/>
          </p:nvCxnSpPr>
          <p:spPr>
            <a:xfrm>
              <a:off x="1213698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1" name="Google Shape;8601;p23"/>
            <p:cNvCxnSpPr/>
            <p:nvPr/>
          </p:nvCxnSpPr>
          <p:spPr>
            <a:xfrm>
              <a:off x="1217060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2" name="Google Shape;8602;p23"/>
            <p:cNvCxnSpPr/>
            <p:nvPr/>
          </p:nvCxnSpPr>
          <p:spPr>
            <a:xfrm>
              <a:off x="1220422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3" name="Google Shape;8603;p23"/>
            <p:cNvCxnSpPr/>
            <p:nvPr/>
          </p:nvCxnSpPr>
          <p:spPr>
            <a:xfrm>
              <a:off x="1223784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4" name="Google Shape;8604;p23"/>
            <p:cNvCxnSpPr/>
            <p:nvPr/>
          </p:nvCxnSpPr>
          <p:spPr>
            <a:xfrm>
              <a:off x="1227146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5" name="Google Shape;8605;p23"/>
            <p:cNvCxnSpPr/>
            <p:nvPr/>
          </p:nvCxnSpPr>
          <p:spPr>
            <a:xfrm>
              <a:off x="1230508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6" name="Google Shape;8606;p23"/>
            <p:cNvCxnSpPr/>
            <p:nvPr/>
          </p:nvCxnSpPr>
          <p:spPr>
            <a:xfrm>
              <a:off x="123387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7" name="Google Shape;8607;p23"/>
            <p:cNvCxnSpPr/>
            <p:nvPr/>
          </p:nvCxnSpPr>
          <p:spPr>
            <a:xfrm>
              <a:off x="1237233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8" name="Google Shape;8608;p23"/>
            <p:cNvCxnSpPr/>
            <p:nvPr/>
          </p:nvCxnSpPr>
          <p:spPr>
            <a:xfrm>
              <a:off x="1240595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9" name="Google Shape;8609;p23"/>
            <p:cNvCxnSpPr/>
            <p:nvPr/>
          </p:nvCxnSpPr>
          <p:spPr>
            <a:xfrm>
              <a:off x="1243957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0" name="Google Shape;8610;p23"/>
            <p:cNvCxnSpPr/>
            <p:nvPr/>
          </p:nvCxnSpPr>
          <p:spPr>
            <a:xfrm>
              <a:off x="1247319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1" name="Google Shape;8611;p23"/>
            <p:cNvCxnSpPr/>
            <p:nvPr/>
          </p:nvCxnSpPr>
          <p:spPr>
            <a:xfrm>
              <a:off x="1250681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2" name="Google Shape;8612;p23"/>
            <p:cNvCxnSpPr/>
            <p:nvPr/>
          </p:nvCxnSpPr>
          <p:spPr>
            <a:xfrm>
              <a:off x="125404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3" name="Google Shape;8613;p23"/>
            <p:cNvCxnSpPr/>
            <p:nvPr/>
          </p:nvCxnSpPr>
          <p:spPr>
            <a:xfrm>
              <a:off x="1257405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4" name="Google Shape;8614;p23"/>
            <p:cNvCxnSpPr/>
            <p:nvPr/>
          </p:nvCxnSpPr>
          <p:spPr>
            <a:xfrm>
              <a:off x="1260767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5" name="Google Shape;8615;p23"/>
            <p:cNvCxnSpPr/>
            <p:nvPr/>
          </p:nvCxnSpPr>
          <p:spPr>
            <a:xfrm>
              <a:off x="1264130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6" name="Google Shape;8616;p23"/>
            <p:cNvCxnSpPr/>
            <p:nvPr/>
          </p:nvCxnSpPr>
          <p:spPr>
            <a:xfrm>
              <a:off x="1267492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7" name="Google Shape;8617;p23"/>
            <p:cNvCxnSpPr/>
            <p:nvPr/>
          </p:nvCxnSpPr>
          <p:spPr>
            <a:xfrm>
              <a:off x="1270854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8" name="Google Shape;8618;p23"/>
            <p:cNvCxnSpPr/>
            <p:nvPr/>
          </p:nvCxnSpPr>
          <p:spPr>
            <a:xfrm>
              <a:off x="1274216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9" name="Google Shape;8619;p23"/>
            <p:cNvCxnSpPr/>
            <p:nvPr/>
          </p:nvCxnSpPr>
          <p:spPr>
            <a:xfrm>
              <a:off x="1277578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0" name="Google Shape;8620;p23"/>
            <p:cNvCxnSpPr/>
            <p:nvPr/>
          </p:nvCxnSpPr>
          <p:spPr>
            <a:xfrm>
              <a:off x="1280940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1" name="Google Shape;8621;p23"/>
            <p:cNvCxnSpPr/>
            <p:nvPr/>
          </p:nvCxnSpPr>
          <p:spPr>
            <a:xfrm>
              <a:off x="1284302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2" name="Google Shape;8622;p23"/>
            <p:cNvCxnSpPr/>
            <p:nvPr/>
          </p:nvCxnSpPr>
          <p:spPr>
            <a:xfrm>
              <a:off x="1287664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3" name="Google Shape;8623;p23"/>
            <p:cNvCxnSpPr/>
            <p:nvPr/>
          </p:nvCxnSpPr>
          <p:spPr>
            <a:xfrm>
              <a:off x="1291026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4" name="Google Shape;8624;p23"/>
            <p:cNvCxnSpPr/>
            <p:nvPr/>
          </p:nvCxnSpPr>
          <p:spPr>
            <a:xfrm>
              <a:off x="1294388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5" name="Google Shape;8625;p23"/>
            <p:cNvCxnSpPr/>
            <p:nvPr/>
          </p:nvCxnSpPr>
          <p:spPr>
            <a:xfrm>
              <a:off x="1297751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6" name="Google Shape;8626;p23"/>
            <p:cNvCxnSpPr/>
            <p:nvPr/>
          </p:nvCxnSpPr>
          <p:spPr>
            <a:xfrm>
              <a:off x="1301113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7" name="Google Shape;8627;p23"/>
            <p:cNvCxnSpPr/>
            <p:nvPr/>
          </p:nvCxnSpPr>
          <p:spPr>
            <a:xfrm>
              <a:off x="1304475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8" name="Google Shape;8628;p23"/>
            <p:cNvCxnSpPr/>
            <p:nvPr/>
          </p:nvCxnSpPr>
          <p:spPr>
            <a:xfrm>
              <a:off x="1307837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9" name="Google Shape;8629;p23"/>
            <p:cNvCxnSpPr/>
            <p:nvPr/>
          </p:nvCxnSpPr>
          <p:spPr>
            <a:xfrm>
              <a:off x="1311199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0" name="Google Shape;8630;p23"/>
            <p:cNvCxnSpPr/>
            <p:nvPr/>
          </p:nvCxnSpPr>
          <p:spPr>
            <a:xfrm>
              <a:off x="1314561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1" name="Google Shape;8631;p23"/>
            <p:cNvCxnSpPr/>
            <p:nvPr/>
          </p:nvCxnSpPr>
          <p:spPr>
            <a:xfrm>
              <a:off x="131792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2" name="Google Shape;8632;p23"/>
            <p:cNvCxnSpPr/>
            <p:nvPr/>
          </p:nvCxnSpPr>
          <p:spPr>
            <a:xfrm>
              <a:off x="1321285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3" name="Google Shape;8633;p23"/>
            <p:cNvCxnSpPr/>
            <p:nvPr/>
          </p:nvCxnSpPr>
          <p:spPr>
            <a:xfrm>
              <a:off x="1324647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4" name="Google Shape;8634;p23"/>
            <p:cNvCxnSpPr/>
            <p:nvPr/>
          </p:nvCxnSpPr>
          <p:spPr>
            <a:xfrm>
              <a:off x="1328009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5" name="Google Shape;8635;p23"/>
            <p:cNvCxnSpPr/>
            <p:nvPr/>
          </p:nvCxnSpPr>
          <p:spPr>
            <a:xfrm>
              <a:off x="1331372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6" name="Google Shape;8636;p23"/>
            <p:cNvCxnSpPr/>
            <p:nvPr/>
          </p:nvCxnSpPr>
          <p:spPr>
            <a:xfrm>
              <a:off x="1334734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7" name="Google Shape;8637;p23"/>
            <p:cNvCxnSpPr/>
            <p:nvPr/>
          </p:nvCxnSpPr>
          <p:spPr>
            <a:xfrm>
              <a:off x="1338096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8" name="Google Shape;8638;p23"/>
            <p:cNvCxnSpPr/>
            <p:nvPr/>
          </p:nvCxnSpPr>
          <p:spPr>
            <a:xfrm>
              <a:off x="1341458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9" name="Google Shape;8639;p23"/>
            <p:cNvCxnSpPr/>
            <p:nvPr/>
          </p:nvCxnSpPr>
          <p:spPr>
            <a:xfrm>
              <a:off x="1344820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0" name="Google Shape;8640;p23"/>
            <p:cNvCxnSpPr/>
            <p:nvPr/>
          </p:nvCxnSpPr>
          <p:spPr>
            <a:xfrm>
              <a:off x="1348182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1" name="Google Shape;8641;p23"/>
            <p:cNvCxnSpPr/>
            <p:nvPr/>
          </p:nvCxnSpPr>
          <p:spPr>
            <a:xfrm>
              <a:off x="1351544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2" name="Google Shape;8642;p23"/>
            <p:cNvCxnSpPr/>
            <p:nvPr/>
          </p:nvCxnSpPr>
          <p:spPr>
            <a:xfrm>
              <a:off x="1354906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3" name="Google Shape;8643;p23"/>
            <p:cNvCxnSpPr/>
            <p:nvPr/>
          </p:nvCxnSpPr>
          <p:spPr>
            <a:xfrm>
              <a:off x="1358268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4" name="Google Shape;8644;p23"/>
            <p:cNvCxnSpPr/>
            <p:nvPr/>
          </p:nvCxnSpPr>
          <p:spPr>
            <a:xfrm>
              <a:off x="1361630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5" name="Google Shape;8645;p23"/>
            <p:cNvCxnSpPr/>
            <p:nvPr/>
          </p:nvCxnSpPr>
          <p:spPr>
            <a:xfrm>
              <a:off x="1364993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6" name="Google Shape;8646;p23"/>
            <p:cNvCxnSpPr/>
            <p:nvPr/>
          </p:nvCxnSpPr>
          <p:spPr>
            <a:xfrm>
              <a:off x="1368355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7" name="Google Shape;8647;p23"/>
            <p:cNvCxnSpPr/>
            <p:nvPr/>
          </p:nvCxnSpPr>
          <p:spPr>
            <a:xfrm>
              <a:off x="1371717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8" name="Google Shape;8648;p23"/>
            <p:cNvCxnSpPr/>
            <p:nvPr/>
          </p:nvCxnSpPr>
          <p:spPr>
            <a:xfrm>
              <a:off x="1375079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9" name="Google Shape;8649;p23"/>
            <p:cNvCxnSpPr/>
            <p:nvPr/>
          </p:nvCxnSpPr>
          <p:spPr>
            <a:xfrm>
              <a:off x="137844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0" name="Google Shape;8650;p23"/>
            <p:cNvCxnSpPr/>
            <p:nvPr/>
          </p:nvCxnSpPr>
          <p:spPr>
            <a:xfrm>
              <a:off x="138180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1" name="Google Shape;8651;p23"/>
            <p:cNvCxnSpPr/>
            <p:nvPr/>
          </p:nvCxnSpPr>
          <p:spPr>
            <a:xfrm>
              <a:off x="1385165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2" name="Google Shape;8652;p23"/>
            <p:cNvCxnSpPr/>
            <p:nvPr/>
          </p:nvCxnSpPr>
          <p:spPr>
            <a:xfrm>
              <a:off x="1388527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3" name="Google Shape;8653;p23"/>
            <p:cNvCxnSpPr/>
            <p:nvPr/>
          </p:nvCxnSpPr>
          <p:spPr>
            <a:xfrm>
              <a:off x="1391889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4" name="Google Shape;8654;p23"/>
            <p:cNvCxnSpPr/>
            <p:nvPr/>
          </p:nvCxnSpPr>
          <p:spPr>
            <a:xfrm>
              <a:off x="1395252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5" name="Google Shape;8655;p23"/>
            <p:cNvCxnSpPr/>
            <p:nvPr/>
          </p:nvCxnSpPr>
          <p:spPr>
            <a:xfrm>
              <a:off x="1398614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6" name="Google Shape;8656;p23"/>
            <p:cNvCxnSpPr/>
            <p:nvPr/>
          </p:nvCxnSpPr>
          <p:spPr>
            <a:xfrm>
              <a:off x="1401976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7" name="Google Shape;8657;p23"/>
            <p:cNvCxnSpPr/>
            <p:nvPr/>
          </p:nvCxnSpPr>
          <p:spPr>
            <a:xfrm>
              <a:off x="1405338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8" name="Google Shape;8658;p23"/>
            <p:cNvCxnSpPr/>
            <p:nvPr/>
          </p:nvCxnSpPr>
          <p:spPr>
            <a:xfrm>
              <a:off x="1408700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9" name="Google Shape;8659;p23"/>
            <p:cNvCxnSpPr/>
            <p:nvPr/>
          </p:nvCxnSpPr>
          <p:spPr>
            <a:xfrm>
              <a:off x="1412062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0" name="Google Shape;8660;p23"/>
            <p:cNvCxnSpPr/>
            <p:nvPr/>
          </p:nvCxnSpPr>
          <p:spPr>
            <a:xfrm>
              <a:off x="1415424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1" name="Google Shape;8661;p23"/>
            <p:cNvCxnSpPr/>
            <p:nvPr/>
          </p:nvCxnSpPr>
          <p:spPr>
            <a:xfrm>
              <a:off x="1418786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2" name="Google Shape;8662;p23"/>
            <p:cNvCxnSpPr/>
            <p:nvPr/>
          </p:nvCxnSpPr>
          <p:spPr>
            <a:xfrm>
              <a:off x="1422148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3" name="Google Shape;8663;p23"/>
            <p:cNvCxnSpPr/>
            <p:nvPr/>
          </p:nvCxnSpPr>
          <p:spPr>
            <a:xfrm>
              <a:off x="1425510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4" name="Google Shape;8664;p23"/>
            <p:cNvCxnSpPr/>
            <p:nvPr/>
          </p:nvCxnSpPr>
          <p:spPr>
            <a:xfrm>
              <a:off x="1428873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5" name="Google Shape;8665;p23"/>
            <p:cNvCxnSpPr/>
            <p:nvPr/>
          </p:nvCxnSpPr>
          <p:spPr>
            <a:xfrm>
              <a:off x="1432235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6" name="Google Shape;8666;p23"/>
            <p:cNvCxnSpPr/>
            <p:nvPr/>
          </p:nvCxnSpPr>
          <p:spPr>
            <a:xfrm>
              <a:off x="1435597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7" name="Google Shape;8667;p23"/>
            <p:cNvCxnSpPr/>
            <p:nvPr/>
          </p:nvCxnSpPr>
          <p:spPr>
            <a:xfrm>
              <a:off x="1438959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8" name="Google Shape;8668;p23"/>
            <p:cNvCxnSpPr/>
            <p:nvPr/>
          </p:nvCxnSpPr>
          <p:spPr>
            <a:xfrm>
              <a:off x="144232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9" name="Google Shape;8669;p23"/>
            <p:cNvCxnSpPr/>
            <p:nvPr/>
          </p:nvCxnSpPr>
          <p:spPr>
            <a:xfrm>
              <a:off x="1445683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0" name="Google Shape;8670;p23"/>
            <p:cNvCxnSpPr/>
            <p:nvPr/>
          </p:nvCxnSpPr>
          <p:spPr>
            <a:xfrm>
              <a:off x="1449045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1" name="Google Shape;8671;p23"/>
            <p:cNvCxnSpPr/>
            <p:nvPr/>
          </p:nvCxnSpPr>
          <p:spPr>
            <a:xfrm>
              <a:off x="1452407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2" name="Google Shape;8672;p23"/>
            <p:cNvCxnSpPr/>
            <p:nvPr/>
          </p:nvCxnSpPr>
          <p:spPr>
            <a:xfrm>
              <a:off x="1455769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3" name="Google Shape;8673;p23"/>
            <p:cNvCxnSpPr/>
            <p:nvPr/>
          </p:nvCxnSpPr>
          <p:spPr>
            <a:xfrm>
              <a:off x="1459131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4" name="Google Shape;8674;p23"/>
            <p:cNvCxnSpPr/>
            <p:nvPr/>
          </p:nvCxnSpPr>
          <p:spPr>
            <a:xfrm>
              <a:off x="1462494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5" name="Google Shape;8675;p23"/>
            <p:cNvCxnSpPr/>
            <p:nvPr/>
          </p:nvCxnSpPr>
          <p:spPr>
            <a:xfrm>
              <a:off x="1465856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6" name="Google Shape;8676;p23"/>
            <p:cNvCxnSpPr/>
            <p:nvPr/>
          </p:nvCxnSpPr>
          <p:spPr>
            <a:xfrm>
              <a:off x="1469218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7" name="Google Shape;8677;p23"/>
            <p:cNvCxnSpPr/>
            <p:nvPr/>
          </p:nvCxnSpPr>
          <p:spPr>
            <a:xfrm>
              <a:off x="1472580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8" name="Google Shape;8678;p23"/>
            <p:cNvCxnSpPr/>
            <p:nvPr/>
          </p:nvCxnSpPr>
          <p:spPr>
            <a:xfrm>
              <a:off x="1475942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9" name="Google Shape;8679;p23"/>
            <p:cNvCxnSpPr/>
            <p:nvPr/>
          </p:nvCxnSpPr>
          <p:spPr>
            <a:xfrm>
              <a:off x="1479304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0" name="Google Shape;8680;p23"/>
            <p:cNvCxnSpPr/>
            <p:nvPr/>
          </p:nvCxnSpPr>
          <p:spPr>
            <a:xfrm>
              <a:off x="1482666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1" name="Google Shape;8681;p23"/>
            <p:cNvCxnSpPr/>
            <p:nvPr/>
          </p:nvCxnSpPr>
          <p:spPr>
            <a:xfrm>
              <a:off x="1486028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2" name="Google Shape;8682;p23"/>
            <p:cNvCxnSpPr/>
            <p:nvPr/>
          </p:nvCxnSpPr>
          <p:spPr>
            <a:xfrm>
              <a:off x="1489390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3" name="Google Shape;8683;p23"/>
            <p:cNvCxnSpPr/>
            <p:nvPr/>
          </p:nvCxnSpPr>
          <p:spPr>
            <a:xfrm>
              <a:off x="1492752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4" name="Google Shape;8684;p23"/>
            <p:cNvCxnSpPr/>
            <p:nvPr/>
          </p:nvCxnSpPr>
          <p:spPr>
            <a:xfrm>
              <a:off x="1496115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5" name="Google Shape;8685;p23"/>
            <p:cNvCxnSpPr/>
            <p:nvPr/>
          </p:nvCxnSpPr>
          <p:spPr>
            <a:xfrm>
              <a:off x="1499477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6" name="Google Shape;8686;p23"/>
            <p:cNvCxnSpPr/>
            <p:nvPr/>
          </p:nvCxnSpPr>
          <p:spPr>
            <a:xfrm>
              <a:off x="1502839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7" name="Google Shape;8687;p23"/>
            <p:cNvCxnSpPr/>
            <p:nvPr/>
          </p:nvCxnSpPr>
          <p:spPr>
            <a:xfrm>
              <a:off x="150620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8" name="Google Shape;8688;p23"/>
            <p:cNvCxnSpPr/>
            <p:nvPr/>
          </p:nvCxnSpPr>
          <p:spPr>
            <a:xfrm>
              <a:off x="1509563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9" name="Google Shape;8689;p23"/>
            <p:cNvCxnSpPr/>
            <p:nvPr/>
          </p:nvCxnSpPr>
          <p:spPr>
            <a:xfrm>
              <a:off x="1512925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0" name="Google Shape;8690;p23"/>
            <p:cNvCxnSpPr/>
            <p:nvPr/>
          </p:nvCxnSpPr>
          <p:spPr>
            <a:xfrm>
              <a:off x="1516287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1" name="Google Shape;8691;p23"/>
            <p:cNvCxnSpPr/>
            <p:nvPr/>
          </p:nvCxnSpPr>
          <p:spPr>
            <a:xfrm>
              <a:off x="1519649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2" name="Google Shape;8692;p23"/>
            <p:cNvCxnSpPr/>
            <p:nvPr/>
          </p:nvCxnSpPr>
          <p:spPr>
            <a:xfrm>
              <a:off x="1523011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3" name="Google Shape;8693;p23"/>
            <p:cNvCxnSpPr/>
            <p:nvPr/>
          </p:nvCxnSpPr>
          <p:spPr>
            <a:xfrm>
              <a:off x="1526374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4" name="Google Shape;8694;p23"/>
            <p:cNvCxnSpPr/>
            <p:nvPr/>
          </p:nvCxnSpPr>
          <p:spPr>
            <a:xfrm>
              <a:off x="1529736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5" name="Google Shape;8695;p23"/>
            <p:cNvCxnSpPr/>
            <p:nvPr/>
          </p:nvCxnSpPr>
          <p:spPr>
            <a:xfrm>
              <a:off x="1533098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6" name="Google Shape;8696;p23"/>
            <p:cNvCxnSpPr/>
            <p:nvPr/>
          </p:nvCxnSpPr>
          <p:spPr>
            <a:xfrm>
              <a:off x="1536460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7" name="Google Shape;8697;p23"/>
            <p:cNvCxnSpPr/>
            <p:nvPr/>
          </p:nvCxnSpPr>
          <p:spPr>
            <a:xfrm>
              <a:off x="1539822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8" name="Google Shape;8698;p23"/>
            <p:cNvCxnSpPr/>
            <p:nvPr/>
          </p:nvCxnSpPr>
          <p:spPr>
            <a:xfrm>
              <a:off x="1543184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9" name="Google Shape;8699;p23"/>
            <p:cNvCxnSpPr/>
            <p:nvPr/>
          </p:nvCxnSpPr>
          <p:spPr>
            <a:xfrm>
              <a:off x="1546546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0" name="Google Shape;8700;p23"/>
            <p:cNvCxnSpPr/>
            <p:nvPr/>
          </p:nvCxnSpPr>
          <p:spPr>
            <a:xfrm>
              <a:off x="1549908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1" name="Google Shape;8701;p23"/>
            <p:cNvCxnSpPr/>
            <p:nvPr/>
          </p:nvCxnSpPr>
          <p:spPr>
            <a:xfrm>
              <a:off x="1553270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2" name="Google Shape;8702;p23"/>
            <p:cNvCxnSpPr/>
            <p:nvPr/>
          </p:nvCxnSpPr>
          <p:spPr>
            <a:xfrm>
              <a:off x="1556632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3" name="Google Shape;8703;p23"/>
            <p:cNvCxnSpPr/>
            <p:nvPr/>
          </p:nvCxnSpPr>
          <p:spPr>
            <a:xfrm>
              <a:off x="1559995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4" name="Google Shape;8704;p23"/>
            <p:cNvCxnSpPr/>
            <p:nvPr/>
          </p:nvCxnSpPr>
          <p:spPr>
            <a:xfrm>
              <a:off x="1563357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5" name="Google Shape;8705;p23"/>
            <p:cNvCxnSpPr/>
            <p:nvPr/>
          </p:nvCxnSpPr>
          <p:spPr>
            <a:xfrm>
              <a:off x="1566719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6" name="Google Shape;8706;p23"/>
            <p:cNvCxnSpPr/>
            <p:nvPr/>
          </p:nvCxnSpPr>
          <p:spPr>
            <a:xfrm>
              <a:off x="1570081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7" name="Google Shape;8707;p23"/>
            <p:cNvCxnSpPr/>
            <p:nvPr/>
          </p:nvCxnSpPr>
          <p:spPr>
            <a:xfrm>
              <a:off x="1573443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8" name="Google Shape;8708;p23"/>
            <p:cNvCxnSpPr/>
            <p:nvPr/>
          </p:nvCxnSpPr>
          <p:spPr>
            <a:xfrm>
              <a:off x="1576805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9" name="Google Shape;8709;p23"/>
            <p:cNvCxnSpPr/>
            <p:nvPr/>
          </p:nvCxnSpPr>
          <p:spPr>
            <a:xfrm>
              <a:off x="1580167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0" name="Google Shape;8710;p23"/>
            <p:cNvCxnSpPr/>
            <p:nvPr/>
          </p:nvCxnSpPr>
          <p:spPr>
            <a:xfrm>
              <a:off x="1583529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1" name="Google Shape;8711;p23"/>
            <p:cNvCxnSpPr/>
            <p:nvPr/>
          </p:nvCxnSpPr>
          <p:spPr>
            <a:xfrm>
              <a:off x="1586891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2" name="Google Shape;8712;p23"/>
            <p:cNvCxnSpPr/>
            <p:nvPr/>
          </p:nvCxnSpPr>
          <p:spPr>
            <a:xfrm>
              <a:off x="1590254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3" name="Google Shape;8713;p23"/>
            <p:cNvCxnSpPr/>
            <p:nvPr/>
          </p:nvCxnSpPr>
          <p:spPr>
            <a:xfrm>
              <a:off x="1593616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4" name="Google Shape;8714;p23"/>
            <p:cNvCxnSpPr/>
            <p:nvPr/>
          </p:nvCxnSpPr>
          <p:spPr>
            <a:xfrm>
              <a:off x="1596978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5" name="Google Shape;8715;p23"/>
            <p:cNvCxnSpPr/>
            <p:nvPr/>
          </p:nvCxnSpPr>
          <p:spPr>
            <a:xfrm>
              <a:off x="1600340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6" name="Google Shape;8716;p23"/>
            <p:cNvCxnSpPr/>
            <p:nvPr/>
          </p:nvCxnSpPr>
          <p:spPr>
            <a:xfrm>
              <a:off x="1603702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7" name="Google Shape;8717;p23"/>
            <p:cNvCxnSpPr/>
            <p:nvPr/>
          </p:nvCxnSpPr>
          <p:spPr>
            <a:xfrm>
              <a:off x="1607064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8" name="Google Shape;8718;p23"/>
            <p:cNvCxnSpPr/>
            <p:nvPr/>
          </p:nvCxnSpPr>
          <p:spPr>
            <a:xfrm>
              <a:off x="1610426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9" name="Google Shape;8719;p23"/>
            <p:cNvCxnSpPr/>
            <p:nvPr/>
          </p:nvCxnSpPr>
          <p:spPr>
            <a:xfrm>
              <a:off x="1613788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0" name="Google Shape;8720;p23"/>
            <p:cNvCxnSpPr/>
            <p:nvPr/>
          </p:nvCxnSpPr>
          <p:spPr>
            <a:xfrm>
              <a:off x="1617150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1" name="Google Shape;8721;p23"/>
            <p:cNvCxnSpPr/>
            <p:nvPr/>
          </p:nvCxnSpPr>
          <p:spPr>
            <a:xfrm>
              <a:off x="1620512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2" name="Google Shape;8722;p23"/>
            <p:cNvCxnSpPr/>
            <p:nvPr/>
          </p:nvCxnSpPr>
          <p:spPr>
            <a:xfrm>
              <a:off x="1623875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3" name="Google Shape;8723;p23"/>
            <p:cNvCxnSpPr/>
            <p:nvPr/>
          </p:nvCxnSpPr>
          <p:spPr>
            <a:xfrm>
              <a:off x="1627237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4" name="Google Shape;8724;p23"/>
            <p:cNvCxnSpPr/>
            <p:nvPr/>
          </p:nvCxnSpPr>
          <p:spPr>
            <a:xfrm>
              <a:off x="1630599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5" name="Google Shape;8725;p23"/>
            <p:cNvCxnSpPr/>
            <p:nvPr/>
          </p:nvCxnSpPr>
          <p:spPr>
            <a:xfrm>
              <a:off x="1633961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6" name="Google Shape;8726;p23"/>
            <p:cNvCxnSpPr/>
            <p:nvPr/>
          </p:nvCxnSpPr>
          <p:spPr>
            <a:xfrm>
              <a:off x="1637323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7" name="Google Shape;8727;p23"/>
            <p:cNvCxnSpPr/>
            <p:nvPr/>
          </p:nvCxnSpPr>
          <p:spPr>
            <a:xfrm>
              <a:off x="1640685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8" name="Google Shape;8728;p23"/>
            <p:cNvCxnSpPr/>
            <p:nvPr/>
          </p:nvCxnSpPr>
          <p:spPr>
            <a:xfrm>
              <a:off x="1644047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9" name="Google Shape;8729;p23"/>
            <p:cNvCxnSpPr/>
            <p:nvPr/>
          </p:nvCxnSpPr>
          <p:spPr>
            <a:xfrm>
              <a:off x="164740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0" name="Google Shape;8730;p23"/>
            <p:cNvCxnSpPr/>
            <p:nvPr/>
          </p:nvCxnSpPr>
          <p:spPr>
            <a:xfrm>
              <a:off x="1650771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1" name="Google Shape;8731;p23"/>
            <p:cNvCxnSpPr/>
            <p:nvPr/>
          </p:nvCxnSpPr>
          <p:spPr>
            <a:xfrm>
              <a:off x="1654134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2" name="Google Shape;8732;p23"/>
            <p:cNvCxnSpPr/>
            <p:nvPr/>
          </p:nvCxnSpPr>
          <p:spPr>
            <a:xfrm>
              <a:off x="1657496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3" name="Google Shape;8733;p23"/>
            <p:cNvCxnSpPr/>
            <p:nvPr/>
          </p:nvCxnSpPr>
          <p:spPr>
            <a:xfrm>
              <a:off x="1660858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4" name="Google Shape;8734;p23"/>
            <p:cNvCxnSpPr/>
            <p:nvPr/>
          </p:nvCxnSpPr>
          <p:spPr>
            <a:xfrm>
              <a:off x="1664220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5" name="Google Shape;8735;p23"/>
            <p:cNvCxnSpPr/>
            <p:nvPr/>
          </p:nvCxnSpPr>
          <p:spPr>
            <a:xfrm>
              <a:off x="1667582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6" name="Google Shape;8736;p23"/>
            <p:cNvCxnSpPr/>
            <p:nvPr/>
          </p:nvCxnSpPr>
          <p:spPr>
            <a:xfrm>
              <a:off x="1670944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7" name="Google Shape;8737;p23"/>
            <p:cNvCxnSpPr/>
            <p:nvPr/>
          </p:nvCxnSpPr>
          <p:spPr>
            <a:xfrm>
              <a:off x="1674306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8" name="Google Shape;8738;p23"/>
            <p:cNvCxnSpPr/>
            <p:nvPr/>
          </p:nvCxnSpPr>
          <p:spPr>
            <a:xfrm>
              <a:off x="1677668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9" name="Google Shape;8739;p23"/>
            <p:cNvCxnSpPr/>
            <p:nvPr/>
          </p:nvCxnSpPr>
          <p:spPr>
            <a:xfrm>
              <a:off x="1681030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0" name="Google Shape;8740;p23"/>
            <p:cNvCxnSpPr/>
            <p:nvPr/>
          </p:nvCxnSpPr>
          <p:spPr>
            <a:xfrm>
              <a:off x="1684392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1" name="Google Shape;8741;p23"/>
            <p:cNvCxnSpPr/>
            <p:nvPr/>
          </p:nvCxnSpPr>
          <p:spPr>
            <a:xfrm>
              <a:off x="1687755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2" name="Google Shape;8742;p23"/>
            <p:cNvCxnSpPr/>
            <p:nvPr/>
          </p:nvCxnSpPr>
          <p:spPr>
            <a:xfrm>
              <a:off x="1691117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3" name="Google Shape;8743;p23"/>
            <p:cNvCxnSpPr/>
            <p:nvPr/>
          </p:nvCxnSpPr>
          <p:spPr>
            <a:xfrm>
              <a:off x="1694479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4" name="Google Shape;8744;p23"/>
            <p:cNvCxnSpPr/>
            <p:nvPr/>
          </p:nvCxnSpPr>
          <p:spPr>
            <a:xfrm>
              <a:off x="1697841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5" name="Google Shape;8745;p23"/>
            <p:cNvCxnSpPr/>
            <p:nvPr/>
          </p:nvCxnSpPr>
          <p:spPr>
            <a:xfrm>
              <a:off x="1701203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6" name="Google Shape;8746;p23"/>
            <p:cNvCxnSpPr/>
            <p:nvPr/>
          </p:nvCxnSpPr>
          <p:spPr>
            <a:xfrm>
              <a:off x="1704565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7" name="Google Shape;8747;p23"/>
            <p:cNvCxnSpPr/>
            <p:nvPr/>
          </p:nvCxnSpPr>
          <p:spPr>
            <a:xfrm>
              <a:off x="1707927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8" name="Google Shape;8748;p23"/>
            <p:cNvCxnSpPr/>
            <p:nvPr/>
          </p:nvCxnSpPr>
          <p:spPr>
            <a:xfrm>
              <a:off x="171128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9" name="Google Shape;8749;p23"/>
            <p:cNvCxnSpPr/>
            <p:nvPr/>
          </p:nvCxnSpPr>
          <p:spPr>
            <a:xfrm>
              <a:off x="1714651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0" name="Google Shape;8750;p23"/>
            <p:cNvCxnSpPr/>
            <p:nvPr/>
          </p:nvCxnSpPr>
          <p:spPr>
            <a:xfrm>
              <a:off x="1718013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1" name="Google Shape;8751;p23"/>
            <p:cNvCxnSpPr/>
            <p:nvPr/>
          </p:nvCxnSpPr>
          <p:spPr>
            <a:xfrm>
              <a:off x="1721376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2" name="Google Shape;8752;p23"/>
            <p:cNvCxnSpPr/>
            <p:nvPr/>
          </p:nvCxnSpPr>
          <p:spPr>
            <a:xfrm>
              <a:off x="1724738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3" name="Google Shape;8753;p23"/>
            <p:cNvCxnSpPr/>
            <p:nvPr/>
          </p:nvCxnSpPr>
          <p:spPr>
            <a:xfrm>
              <a:off x="1728100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4" name="Google Shape;8754;p23"/>
            <p:cNvCxnSpPr/>
            <p:nvPr/>
          </p:nvCxnSpPr>
          <p:spPr>
            <a:xfrm>
              <a:off x="1731462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5" name="Google Shape;8755;p23"/>
            <p:cNvCxnSpPr/>
            <p:nvPr/>
          </p:nvCxnSpPr>
          <p:spPr>
            <a:xfrm>
              <a:off x="1734824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6" name="Google Shape;8756;p23"/>
            <p:cNvCxnSpPr/>
            <p:nvPr/>
          </p:nvCxnSpPr>
          <p:spPr>
            <a:xfrm>
              <a:off x="1738186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7" name="Google Shape;8757;p23"/>
            <p:cNvCxnSpPr/>
            <p:nvPr/>
          </p:nvCxnSpPr>
          <p:spPr>
            <a:xfrm>
              <a:off x="1741548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8" name="Google Shape;8758;p23"/>
            <p:cNvCxnSpPr/>
            <p:nvPr/>
          </p:nvCxnSpPr>
          <p:spPr>
            <a:xfrm>
              <a:off x="1744910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9" name="Google Shape;8759;p23"/>
            <p:cNvCxnSpPr/>
            <p:nvPr/>
          </p:nvCxnSpPr>
          <p:spPr>
            <a:xfrm>
              <a:off x="1748272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0" name="Google Shape;8760;p23"/>
            <p:cNvCxnSpPr/>
            <p:nvPr/>
          </p:nvCxnSpPr>
          <p:spPr>
            <a:xfrm>
              <a:off x="1751634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1" name="Google Shape;8761;p23"/>
            <p:cNvCxnSpPr/>
            <p:nvPr/>
          </p:nvCxnSpPr>
          <p:spPr>
            <a:xfrm>
              <a:off x="1754997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2" name="Google Shape;8762;p23"/>
            <p:cNvCxnSpPr/>
            <p:nvPr/>
          </p:nvCxnSpPr>
          <p:spPr>
            <a:xfrm>
              <a:off x="1758359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3" name="Google Shape;8763;p23"/>
            <p:cNvCxnSpPr/>
            <p:nvPr/>
          </p:nvCxnSpPr>
          <p:spPr>
            <a:xfrm>
              <a:off x="1761721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4" name="Google Shape;8764;p23"/>
            <p:cNvCxnSpPr/>
            <p:nvPr/>
          </p:nvCxnSpPr>
          <p:spPr>
            <a:xfrm>
              <a:off x="1765083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5" name="Google Shape;8765;p23"/>
            <p:cNvCxnSpPr/>
            <p:nvPr/>
          </p:nvCxnSpPr>
          <p:spPr>
            <a:xfrm>
              <a:off x="1768445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6" name="Google Shape;8766;p23"/>
            <p:cNvCxnSpPr/>
            <p:nvPr/>
          </p:nvCxnSpPr>
          <p:spPr>
            <a:xfrm>
              <a:off x="1771807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7" name="Google Shape;8767;p23"/>
            <p:cNvCxnSpPr/>
            <p:nvPr/>
          </p:nvCxnSpPr>
          <p:spPr>
            <a:xfrm>
              <a:off x="177516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8" name="Google Shape;8768;p23"/>
            <p:cNvCxnSpPr/>
            <p:nvPr/>
          </p:nvCxnSpPr>
          <p:spPr>
            <a:xfrm>
              <a:off x="1778531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9" name="Google Shape;8769;p23"/>
            <p:cNvCxnSpPr/>
            <p:nvPr/>
          </p:nvCxnSpPr>
          <p:spPr>
            <a:xfrm>
              <a:off x="1781893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0" name="Google Shape;8770;p23"/>
            <p:cNvCxnSpPr/>
            <p:nvPr/>
          </p:nvCxnSpPr>
          <p:spPr>
            <a:xfrm>
              <a:off x="1785256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1" name="Google Shape;8771;p23"/>
            <p:cNvCxnSpPr/>
            <p:nvPr/>
          </p:nvCxnSpPr>
          <p:spPr>
            <a:xfrm>
              <a:off x="1788618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2" name="Google Shape;8772;p23"/>
            <p:cNvCxnSpPr/>
            <p:nvPr/>
          </p:nvCxnSpPr>
          <p:spPr>
            <a:xfrm>
              <a:off x="1791980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3" name="Google Shape;8773;p23"/>
            <p:cNvCxnSpPr/>
            <p:nvPr/>
          </p:nvCxnSpPr>
          <p:spPr>
            <a:xfrm>
              <a:off x="1795342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4" name="Google Shape;8774;p23"/>
            <p:cNvCxnSpPr/>
            <p:nvPr/>
          </p:nvCxnSpPr>
          <p:spPr>
            <a:xfrm>
              <a:off x="1798704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5" name="Google Shape;8775;p23"/>
            <p:cNvCxnSpPr/>
            <p:nvPr/>
          </p:nvCxnSpPr>
          <p:spPr>
            <a:xfrm>
              <a:off x="1802066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6" name="Google Shape;8776;p23"/>
            <p:cNvCxnSpPr/>
            <p:nvPr/>
          </p:nvCxnSpPr>
          <p:spPr>
            <a:xfrm>
              <a:off x="1805428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7" name="Google Shape;8777;p23"/>
            <p:cNvCxnSpPr/>
            <p:nvPr/>
          </p:nvCxnSpPr>
          <p:spPr>
            <a:xfrm>
              <a:off x="1808790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8" name="Google Shape;8778;p23"/>
            <p:cNvCxnSpPr/>
            <p:nvPr/>
          </p:nvCxnSpPr>
          <p:spPr>
            <a:xfrm>
              <a:off x="1812152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9" name="Google Shape;8779;p23"/>
            <p:cNvCxnSpPr/>
            <p:nvPr/>
          </p:nvCxnSpPr>
          <p:spPr>
            <a:xfrm>
              <a:off x="1815514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0" name="Google Shape;8780;p23"/>
            <p:cNvCxnSpPr/>
            <p:nvPr/>
          </p:nvCxnSpPr>
          <p:spPr>
            <a:xfrm>
              <a:off x="1818877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1" name="Google Shape;8781;p23"/>
            <p:cNvCxnSpPr/>
            <p:nvPr/>
          </p:nvCxnSpPr>
          <p:spPr>
            <a:xfrm>
              <a:off x="1822239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2" name="Google Shape;8782;p23"/>
            <p:cNvCxnSpPr/>
            <p:nvPr/>
          </p:nvCxnSpPr>
          <p:spPr>
            <a:xfrm>
              <a:off x="1825601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3" name="Google Shape;8783;p23"/>
            <p:cNvCxnSpPr/>
            <p:nvPr/>
          </p:nvCxnSpPr>
          <p:spPr>
            <a:xfrm>
              <a:off x="1828963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4" name="Google Shape;8784;p23"/>
            <p:cNvCxnSpPr/>
            <p:nvPr/>
          </p:nvCxnSpPr>
          <p:spPr>
            <a:xfrm>
              <a:off x="1832325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5" name="Google Shape;8785;p23"/>
            <p:cNvCxnSpPr/>
            <p:nvPr/>
          </p:nvCxnSpPr>
          <p:spPr>
            <a:xfrm>
              <a:off x="1835687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6" name="Google Shape;8786;p23"/>
            <p:cNvCxnSpPr/>
            <p:nvPr/>
          </p:nvCxnSpPr>
          <p:spPr>
            <a:xfrm>
              <a:off x="13794175" y="-456638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7" name="Google Shape;8787;p23"/>
            <p:cNvCxnSpPr/>
            <p:nvPr/>
          </p:nvCxnSpPr>
          <p:spPr>
            <a:xfrm>
              <a:off x="13794175" y="-45345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8" name="Google Shape;8788;p23"/>
            <p:cNvCxnSpPr/>
            <p:nvPr/>
          </p:nvCxnSpPr>
          <p:spPr>
            <a:xfrm>
              <a:off x="13794175" y="-450264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9" name="Google Shape;8789;p23"/>
            <p:cNvCxnSpPr/>
            <p:nvPr/>
          </p:nvCxnSpPr>
          <p:spPr>
            <a:xfrm>
              <a:off x="13794175" y="-44707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0" name="Google Shape;8790;p23"/>
            <p:cNvCxnSpPr/>
            <p:nvPr/>
          </p:nvCxnSpPr>
          <p:spPr>
            <a:xfrm>
              <a:off x="13794175" y="-4438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1" name="Google Shape;8791;p23"/>
            <p:cNvCxnSpPr/>
            <p:nvPr/>
          </p:nvCxnSpPr>
          <p:spPr>
            <a:xfrm>
              <a:off x="13794175" y="-4407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2" name="Google Shape;8792;p23"/>
            <p:cNvCxnSpPr/>
            <p:nvPr/>
          </p:nvCxnSpPr>
          <p:spPr>
            <a:xfrm>
              <a:off x="13794175" y="-43751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3" name="Google Shape;8793;p23"/>
            <p:cNvCxnSpPr/>
            <p:nvPr/>
          </p:nvCxnSpPr>
          <p:spPr>
            <a:xfrm>
              <a:off x="13794175" y="-434328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4" name="Google Shape;8794;p23"/>
            <p:cNvCxnSpPr/>
            <p:nvPr/>
          </p:nvCxnSpPr>
          <p:spPr>
            <a:xfrm>
              <a:off x="13794175" y="-43114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5" name="Google Shape;8795;p23"/>
            <p:cNvCxnSpPr/>
            <p:nvPr/>
          </p:nvCxnSpPr>
          <p:spPr>
            <a:xfrm>
              <a:off x="13794175" y="-427953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6" name="Google Shape;8796;p23"/>
            <p:cNvCxnSpPr/>
            <p:nvPr/>
          </p:nvCxnSpPr>
          <p:spPr>
            <a:xfrm>
              <a:off x="13794175" y="-424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7" name="Google Shape;8797;p23"/>
            <p:cNvCxnSpPr/>
            <p:nvPr/>
          </p:nvCxnSpPr>
          <p:spPr>
            <a:xfrm>
              <a:off x="13794175" y="-4215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8" name="Google Shape;8798;p23"/>
            <p:cNvCxnSpPr/>
            <p:nvPr/>
          </p:nvCxnSpPr>
          <p:spPr>
            <a:xfrm>
              <a:off x="13794175" y="-41839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9" name="Google Shape;8799;p23"/>
            <p:cNvCxnSpPr/>
            <p:nvPr/>
          </p:nvCxnSpPr>
          <p:spPr>
            <a:xfrm>
              <a:off x="13794175" y="-41520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0" name="Google Shape;8800;p23"/>
            <p:cNvCxnSpPr/>
            <p:nvPr/>
          </p:nvCxnSpPr>
          <p:spPr>
            <a:xfrm>
              <a:off x="13794175" y="-41201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1" name="Google Shape;8801;p23"/>
            <p:cNvCxnSpPr/>
            <p:nvPr/>
          </p:nvCxnSpPr>
          <p:spPr>
            <a:xfrm>
              <a:off x="13794175" y="-40882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2" name="Google Shape;8802;p23"/>
            <p:cNvCxnSpPr/>
            <p:nvPr/>
          </p:nvCxnSpPr>
          <p:spPr>
            <a:xfrm>
              <a:off x="13794175" y="-40564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3" name="Google Shape;8803;p23"/>
            <p:cNvCxnSpPr/>
            <p:nvPr/>
          </p:nvCxnSpPr>
          <p:spPr>
            <a:xfrm>
              <a:off x="13794175" y="-40245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4" name="Google Shape;8804;p23"/>
            <p:cNvCxnSpPr/>
            <p:nvPr/>
          </p:nvCxnSpPr>
          <p:spPr>
            <a:xfrm>
              <a:off x="13794175" y="-39926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5" name="Google Shape;8805;p23"/>
            <p:cNvCxnSpPr/>
            <p:nvPr/>
          </p:nvCxnSpPr>
          <p:spPr>
            <a:xfrm>
              <a:off x="13794175" y="-39608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6" name="Google Shape;8806;p23"/>
            <p:cNvCxnSpPr/>
            <p:nvPr/>
          </p:nvCxnSpPr>
          <p:spPr>
            <a:xfrm>
              <a:off x="13794175" y="-39289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7" name="Google Shape;8807;p23"/>
            <p:cNvCxnSpPr/>
            <p:nvPr/>
          </p:nvCxnSpPr>
          <p:spPr>
            <a:xfrm>
              <a:off x="13794175" y="-38970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8" name="Google Shape;8808;p23"/>
            <p:cNvCxnSpPr/>
            <p:nvPr/>
          </p:nvCxnSpPr>
          <p:spPr>
            <a:xfrm>
              <a:off x="13794175" y="-386519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9" name="Google Shape;8809;p23"/>
            <p:cNvCxnSpPr/>
            <p:nvPr/>
          </p:nvCxnSpPr>
          <p:spPr>
            <a:xfrm>
              <a:off x="13794175" y="-38333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0" name="Google Shape;8810;p23"/>
            <p:cNvCxnSpPr/>
            <p:nvPr/>
          </p:nvCxnSpPr>
          <p:spPr>
            <a:xfrm>
              <a:off x="13794175" y="-38014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1" name="Google Shape;8811;p23"/>
            <p:cNvCxnSpPr/>
            <p:nvPr/>
          </p:nvCxnSpPr>
          <p:spPr>
            <a:xfrm>
              <a:off x="13794175" y="-37695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2" name="Google Shape;8812;p23"/>
            <p:cNvCxnSpPr/>
            <p:nvPr/>
          </p:nvCxnSpPr>
          <p:spPr>
            <a:xfrm>
              <a:off x="13794175" y="-37377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3" name="Google Shape;8813;p23"/>
            <p:cNvCxnSpPr/>
            <p:nvPr/>
          </p:nvCxnSpPr>
          <p:spPr>
            <a:xfrm>
              <a:off x="13794175" y="-370582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4" name="Google Shape;8814;p23"/>
            <p:cNvCxnSpPr/>
            <p:nvPr/>
          </p:nvCxnSpPr>
          <p:spPr>
            <a:xfrm>
              <a:off x="13794175" y="-36739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5" name="Google Shape;8815;p23"/>
            <p:cNvCxnSpPr/>
            <p:nvPr/>
          </p:nvCxnSpPr>
          <p:spPr>
            <a:xfrm>
              <a:off x="13794175" y="-364208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6" name="Google Shape;8816;p23"/>
            <p:cNvCxnSpPr/>
            <p:nvPr/>
          </p:nvCxnSpPr>
          <p:spPr>
            <a:xfrm>
              <a:off x="13794175" y="-36102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7" name="Google Shape;8817;p23"/>
            <p:cNvCxnSpPr/>
            <p:nvPr/>
          </p:nvCxnSpPr>
          <p:spPr>
            <a:xfrm>
              <a:off x="13794175" y="-357833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8" name="Google Shape;8818;p23"/>
            <p:cNvCxnSpPr/>
            <p:nvPr/>
          </p:nvCxnSpPr>
          <p:spPr>
            <a:xfrm>
              <a:off x="13794175" y="-35464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9" name="Google Shape;8819;p23"/>
            <p:cNvCxnSpPr/>
            <p:nvPr/>
          </p:nvCxnSpPr>
          <p:spPr>
            <a:xfrm>
              <a:off x="13794175" y="-35145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0" name="Google Shape;8820;p23"/>
            <p:cNvCxnSpPr/>
            <p:nvPr/>
          </p:nvCxnSpPr>
          <p:spPr>
            <a:xfrm>
              <a:off x="13794175" y="-348272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1" name="Google Shape;8821;p23"/>
            <p:cNvCxnSpPr/>
            <p:nvPr/>
          </p:nvCxnSpPr>
          <p:spPr>
            <a:xfrm>
              <a:off x="13794175" y="-34508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2" name="Google Shape;8822;p23"/>
            <p:cNvCxnSpPr/>
            <p:nvPr/>
          </p:nvCxnSpPr>
          <p:spPr>
            <a:xfrm>
              <a:off x="13794175" y="-34189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3" name="Google Shape;8823;p23"/>
            <p:cNvCxnSpPr/>
            <p:nvPr/>
          </p:nvCxnSpPr>
          <p:spPr>
            <a:xfrm>
              <a:off x="13794175" y="-33871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4" name="Google Shape;8824;p23"/>
            <p:cNvCxnSpPr/>
            <p:nvPr/>
          </p:nvCxnSpPr>
          <p:spPr>
            <a:xfrm>
              <a:off x="13794175" y="-335523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5" name="Google Shape;8825;p23"/>
            <p:cNvCxnSpPr/>
            <p:nvPr/>
          </p:nvCxnSpPr>
          <p:spPr>
            <a:xfrm>
              <a:off x="13794175" y="-33233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6" name="Google Shape;8826;p23"/>
            <p:cNvCxnSpPr/>
            <p:nvPr/>
          </p:nvCxnSpPr>
          <p:spPr>
            <a:xfrm>
              <a:off x="13794175" y="-329148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7" name="Google Shape;8827;p23"/>
            <p:cNvCxnSpPr/>
            <p:nvPr/>
          </p:nvCxnSpPr>
          <p:spPr>
            <a:xfrm>
              <a:off x="13794175" y="-325961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8" name="Google Shape;8828;p23"/>
            <p:cNvCxnSpPr/>
            <p:nvPr/>
          </p:nvCxnSpPr>
          <p:spPr>
            <a:xfrm>
              <a:off x="13794175" y="-322774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9" name="Google Shape;8829;p23"/>
            <p:cNvCxnSpPr/>
            <p:nvPr/>
          </p:nvCxnSpPr>
          <p:spPr>
            <a:xfrm>
              <a:off x="13794175" y="-31958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0" name="Google Shape;8830;p23"/>
            <p:cNvCxnSpPr/>
            <p:nvPr/>
          </p:nvCxnSpPr>
          <p:spPr>
            <a:xfrm>
              <a:off x="13794175" y="-31639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1" name="Google Shape;8831;p23"/>
            <p:cNvCxnSpPr/>
            <p:nvPr/>
          </p:nvCxnSpPr>
          <p:spPr>
            <a:xfrm>
              <a:off x="13794175" y="-31321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2" name="Google Shape;8832;p23"/>
            <p:cNvCxnSpPr/>
            <p:nvPr/>
          </p:nvCxnSpPr>
          <p:spPr>
            <a:xfrm>
              <a:off x="13794175" y="-31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3" name="Google Shape;8833;p23"/>
            <p:cNvCxnSpPr/>
            <p:nvPr/>
          </p:nvCxnSpPr>
          <p:spPr>
            <a:xfrm>
              <a:off x="13794175" y="-306837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4" name="Google Shape;8834;p23"/>
            <p:cNvCxnSpPr/>
            <p:nvPr/>
          </p:nvCxnSpPr>
          <p:spPr>
            <a:xfrm>
              <a:off x="13794175" y="-30365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5" name="Google Shape;8835;p23"/>
            <p:cNvCxnSpPr/>
            <p:nvPr/>
          </p:nvCxnSpPr>
          <p:spPr>
            <a:xfrm>
              <a:off x="13794175" y="-300463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6" name="Google Shape;8836;p23"/>
            <p:cNvCxnSpPr/>
            <p:nvPr/>
          </p:nvCxnSpPr>
          <p:spPr>
            <a:xfrm>
              <a:off x="13794175" y="-29727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7" name="Google Shape;8837;p23"/>
            <p:cNvCxnSpPr/>
            <p:nvPr/>
          </p:nvCxnSpPr>
          <p:spPr>
            <a:xfrm>
              <a:off x="13794175" y="-294088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8" name="Google Shape;8838;p23"/>
            <p:cNvCxnSpPr/>
            <p:nvPr/>
          </p:nvCxnSpPr>
          <p:spPr>
            <a:xfrm>
              <a:off x="13794175" y="-29090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9" name="Google Shape;8839;p23"/>
            <p:cNvCxnSpPr/>
            <p:nvPr/>
          </p:nvCxnSpPr>
          <p:spPr>
            <a:xfrm>
              <a:off x="13794175" y="-2877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0" name="Google Shape;8840;p23"/>
            <p:cNvCxnSpPr/>
            <p:nvPr/>
          </p:nvCxnSpPr>
          <p:spPr>
            <a:xfrm>
              <a:off x="13794175" y="-28444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1" name="Google Shape;8841;p23"/>
            <p:cNvCxnSpPr/>
            <p:nvPr/>
          </p:nvCxnSpPr>
          <p:spPr>
            <a:xfrm>
              <a:off x="13794175" y="-28125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2" name="Google Shape;8842;p23"/>
            <p:cNvCxnSpPr/>
            <p:nvPr/>
          </p:nvCxnSpPr>
          <p:spPr>
            <a:xfrm>
              <a:off x="13794175" y="-27806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3" name="Google Shape;8843;p23"/>
            <p:cNvCxnSpPr/>
            <p:nvPr/>
          </p:nvCxnSpPr>
          <p:spPr>
            <a:xfrm>
              <a:off x="13794175" y="-27487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4" name="Google Shape;8844;p23"/>
            <p:cNvCxnSpPr/>
            <p:nvPr/>
          </p:nvCxnSpPr>
          <p:spPr>
            <a:xfrm>
              <a:off x="13794175" y="-27169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5" name="Google Shape;8845;p23"/>
            <p:cNvCxnSpPr/>
            <p:nvPr/>
          </p:nvCxnSpPr>
          <p:spPr>
            <a:xfrm>
              <a:off x="13794175" y="-26850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6" name="Google Shape;8846;p23"/>
            <p:cNvCxnSpPr/>
            <p:nvPr/>
          </p:nvCxnSpPr>
          <p:spPr>
            <a:xfrm>
              <a:off x="13794175" y="-265318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7" name="Google Shape;8847;p23"/>
            <p:cNvCxnSpPr/>
            <p:nvPr/>
          </p:nvCxnSpPr>
          <p:spPr>
            <a:xfrm>
              <a:off x="13794175" y="-26213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8" name="Google Shape;8848;p23"/>
            <p:cNvCxnSpPr/>
            <p:nvPr/>
          </p:nvCxnSpPr>
          <p:spPr>
            <a:xfrm>
              <a:off x="13794175" y="-258943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9" name="Google Shape;8849;p23"/>
            <p:cNvCxnSpPr/>
            <p:nvPr/>
          </p:nvCxnSpPr>
          <p:spPr>
            <a:xfrm>
              <a:off x="13794175" y="-25575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0" name="Google Shape;8850;p23"/>
            <p:cNvCxnSpPr/>
            <p:nvPr/>
          </p:nvCxnSpPr>
          <p:spPr>
            <a:xfrm>
              <a:off x="13794175" y="-25256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1" name="Google Shape;8851;p23"/>
            <p:cNvCxnSpPr/>
            <p:nvPr/>
          </p:nvCxnSpPr>
          <p:spPr>
            <a:xfrm>
              <a:off x="13794175" y="-24938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2" name="Google Shape;8852;p23"/>
            <p:cNvCxnSpPr/>
            <p:nvPr/>
          </p:nvCxnSpPr>
          <p:spPr>
            <a:xfrm>
              <a:off x="13794175" y="-24619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3" name="Google Shape;8853;p23"/>
            <p:cNvCxnSpPr/>
            <p:nvPr/>
          </p:nvCxnSpPr>
          <p:spPr>
            <a:xfrm>
              <a:off x="13794175" y="-24300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4" name="Google Shape;8854;p23"/>
            <p:cNvCxnSpPr/>
            <p:nvPr/>
          </p:nvCxnSpPr>
          <p:spPr>
            <a:xfrm>
              <a:off x="13794175" y="-23982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5" name="Google Shape;8855;p23"/>
            <p:cNvCxnSpPr/>
            <p:nvPr/>
          </p:nvCxnSpPr>
          <p:spPr>
            <a:xfrm>
              <a:off x="13794175" y="-236632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6" name="Google Shape;8856;p23"/>
            <p:cNvCxnSpPr/>
            <p:nvPr/>
          </p:nvCxnSpPr>
          <p:spPr>
            <a:xfrm>
              <a:off x="13794175" y="-23344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7" name="Google Shape;8857;p23"/>
            <p:cNvCxnSpPr/>
            <p:nvPr/>
          </p:nvCxnSpPr>
          <p:spPr>
            <a:xfrm>
              <a:off x="13794175" y="-230258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8" name="Google Shape;8858;p23"/>
            <p:cNvCxnSpPr/>
            <p:nvPr/>
          </p:nvCxnSpPr>
          <p:spPr>
            <a:xfrm>
              <a:off x="13794175" y="-22707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9" name="Google Shape;8859;p23"/>
            <p:cNvCxnSpPr/>
            <p:nvPr/>
          </p:nvCxnSpPr>
          <p:spPr>
            <a:xfrm>
              <a:off x="13794175" y="-22388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0" name="Google Shape;8860;p23"/>
            <p:cNvCxnSpPr/>
            <p:nvPr/>
          </p:nvCxnSpPr>
          <p:spPr>
            <a:xfrm>
              <a:off x="13794175" y="-22069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1" name="Google Shape;8861;p23"/>
            <p:cNvCxnSpPr/>
            <p:nvPr/>
          </p:nvCxnSpPr>
          <p:spPr>
            <a:xfrm>
              <a:off x="13794175" y="-21750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2" name="Google Shape;8862;p23"/>
            <p:cNvCxnSpPr/>
            <p:nvPr/>
          </p:nvCxnSpPr>
          <p:spPr>
            <a:xfrm>
              <a:off x="13794175" y="-214322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3" name="Google Shape;8863;p23"/>
            <p:cNvCxnSpPr/>
            <p:nvPr/>
          </p:nvCxnSpPr>
          <p:spPr>
            <a:xfrm>
              <a:off x="13794175" y="-21113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4" name="Google Shape;8864;p23"/>
            <p:cNvCxnSpPr/>
            <p:nvPr/>
          </p:nvCxnSpPr>
          <p:spPr>
            <a:xfrm>
              <a:off x="13794175" y="-20794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5" name="Google Shape;8865;p23"/>
            <p:cNvCxnSpPr/>
            <p:nvPr/>
          </p:nvCxnSpPr>
          <p:spPr>
            <a:xfrm>
              <a:off x="13794175" y="-20476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6" name="Google Shape;8866;p23"/>
            <p:cNvCxnSpPr/>
            <p:nvPr/>
          </p:nvCxnSpPr>
          <p:spPr>
            <a:xfrm>
              <a:off x="13794175" y="-201573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7" name="Google Shape;8867;p23"/>
            <p:cNvCxnSpPr/>
            <p:nvPr/>
          </p:nvCxnSpPr>
          <p:spPr>
            <a:xfrm>
              <a:off x="13794175" y="-19838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8" name="Google Shape;8868;p23"/>
            <p:cNvCxnSpPr/>
            <p:nvPr/>
          </p:nvCxnSpPr>
          <p:spPr>
            <a:xfrm>
              <a:off x="13794175" y="-195198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9" name="Google Shape;8869;p23"/>
            <p:cNvCxnSpPr/>
            <p:nvPr/>
          </p:nvCxnSpPr>
          <p:spPr>
            <a:xfrm>
              <a:off x="13794175" y="-192011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0" name="Google Shape;8870;p23"/>
            <p:cNvCxnSpPr/>
            <p:nvPr/>
          </p:nvCxnSpPr>
          <p:spPr>
            <a:xfrm>
              <a:off x="13794175" y="-18882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1" name="Google Shape;8871;p23"/>
            <p:cNvCxnSpPr/>
            <p:nvPr/>
          </p:nvCxnSpPr>
          <p:spPr>
            <a:xfrm>
              <a:off x="13794175" y="-18563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2" name="Google Shape;8872;p23"/>
            <p:cNvCxnSpPr/>
            <p:nvPr/>
          </p:nvCxnSpPr>
          <p:spPr>
            <a:xfrm>
              <a:off x="13794175" y="-18244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3" name="Google Shape;8873;p23"/>
            <p:cNvCxnSpPr/>
            <p:nvPr/>
          </p:nvCxnSpPr>
          <p:spPr>
            <a:xfrm>
              <a:off x="13794175" y="-17926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4" name="Google Shape;8874;p23"/>
            <p:cNvCxnSpPr/>
            <p:nvPr/>
          </p:nvCxnSpPr>
          <p:spPr>
            <a:xfrm>
              <a:off x="13794175" y="-17607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5" name="Google Shape;8875;p23"/>
            <p:cNvCxnSpPr/>
            <p:nvPr/>
          </p:nvCxnSpPr>
          <p:spPr>
            <a:xfrm>
              <a:off x="13794175" y="-172887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6" name="Google Shape;8876;p23"/>
            <p:cNvCxnSpPr/>
            <p:nvPr/>
          </p:nvCxnSpPr>
          <p:spPr>
            <a:xfrm>
              <a:off x="13794175" y="-16970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7" name="Google Shape;8877;p23"/>
            <p:cNvCxnSpPr/>
            <p:nvPr/>
          </p:nvCxnSpPr>
          <p:spPr>
            <a:xfrm>
              <a:off x="13794175" y="-166513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8" name="Google Shape;8878;p23"/>
            <p:cNvCxnSpPr/>
            <p:nvPr/>
          </p:nvCxnSpPr>
          <p:spPr>
            <a:xfrm>
              <a:off x="13794175" y="-16332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9" name="Google Shape;8879;p23"/>
            <p:cNvCxnSpPr/>
            <p:nvPr/>
          </p:nvCxnSpPr>
          <p:spPr>
            <a:xfrm>
              <a:off x="13794175" y="-16013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0" name="Google Shape;8880;p23"/>
            <p:cNvCxnSpPr/>
            <p:nvPr/>
          </p:nvCxnSpPr>
          <p:spPr>
            <a:xfrm>
              <a:off x="13794175" y="-15695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1" name="Google Shape;8881;p23"/>
            <p:cNvCxnSpPr/>
            <p:nvPr/>
          </p:nvCxnSpPr>
          <p:spPr>
            <a:xfrm>
              <a:off x="13794175" y="-15376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2" name="Google Shape;8882;p23"/>
            <p:cNvCxnSpPr/>
            <p:nvPr/>
          </p:nvCxnSpPr>
          <p:spPr>
            <a:xfrm>
              <a:off x="13794175" y="-15057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3" name="Google Shape;8883;p23"/>
            <p:cNvCxnSpPr/>
            <p:nvPr/>
          </p:nvCxnSpPr>
          <p:spPr>
            <a:xfrm>
              <a:off x="13794175" y="-1473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4" name="Google Shape;8884;p23"/>
            <p:cNvCxnSpPr/>
            <p:nvPr/>
          </p:nvCxnSpPr>
          <p:spPr>
            <a:xfrm>
              <a:off x="13794175" y="-1442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5" name="Google Shape;8885;p23"/>
            <p:cNvCxnSpPr/>
            <p:nvPr/>
          </p:nvCxnSpPr>
          <p:spPr>
            <a:xfrm>
              <a:off x="13794175" y="-14101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6" name="Google Shape;8886;p23"/>
            <p:cNvCxnSpPr/>
            <p:nvPr/>
          </p:nvCxnSpPr>
          <p:spPr>
            <a:xfrm>
              <a:off x="13794175" y="-137827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7" name="Google Shape;8887;p23"/>
            <p:cNvCxnSpPr/>
            <p:nvPr/>
          </p:nvCxnSpPr>
          <p:spPr>
            <a:xfrm>
              <a:off x="13794175" y="-13464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8" name="Google Shape;8888;p23"/>
            <p:cNvCxnSpPr/>
            <p:nvPr/>
          </p:nvCxnSpPr>
          <p:spPr>
            <a:xfrm>
              <a:off x="13794175" y="-131453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9" name="Google Shape;8889;p23"/>
            <p:cNvCxnSpPr/>
            <p:nvPr/>
          </p:nvCxnSpPr>
          <p:spPr>
            <a:xfrm>
              <a:off x="13794175" y="-1282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0" name="Google Shape;8890;p23"/>
            <p:cNvCxnSpPr/>
            <p:nvPr/>
          </p:nvCxnSpPr>
          <p:spPr>
            <a:xfrm>
              <a:off x="13794175" y="-125078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1" name="Google Shape;8891;p23"/>
            <p:cNvCxnSpPr/>
            <p:nvPr/>
          </p:nvCxnSpPr>
          <p:spPr>
            <a:xfrm>
              <a:off x="13794175" y="-12189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2" name="Google Shape;8892;p23"/>
            <p:cNvCxnSpPr/>
            <p:nvPr/>
          </p:nvCxnSpPr>
          <p:spPr>
            <a:xfrm>
              <a:off x="13794175" y="-11870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3" name="Google Shape;8893;p23"/>
            <p:cNvCxnSpPr/>
            <p:nvPr/>
          </p:nvCxnSpPr>
          <p:spPr>
            <a:xfrm>
              <a:off x="13794175" y="-11551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4" name="Google Shape;8894;p23"/>
            <p:cNvCxnSpPr/>
            <p:nvPr/>
          </p:nvCxnSpPr>
          <p:spPr>
            <a:xfrm>
              <a:off x="13794175" y="-11224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5" name="Google Shape;8895;p23"/>
            <p:cNvCxnSpPr/>
            <p:nvPr/>
          </p:nvCxnSpPr>
          <p:spPr>
            <a:xfrm>
              <a:off x="13794175" y="-109057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6" name="Google Shape;8896;p23"/>
            <p:cNvCxnSpPr/>
            <p:nvPr/>
          </p:nvCxnSpPr>
          <p:spPr>
            <a:xfrm>
              <a:off x="13794175" y="-10587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7" name="Google Shape;8897;p23"/>
            <p:cNvCxnSpPr/>
            <p:nvPr/>
          </p:nvCxnSpPr>
          <p:spPr>
            <a:xfrm>
              <a:off x="13794175" y="-102682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8" name="Google Shape;8898;p23"/>
            <p:cNvCxnSpPr/>
            <p:nvPr/>
          </p:nvCxnSpPr>
          <p:spPr>
            <a:xfrm>
              <a:off x="13794175" y="-9949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9" name="Google Shape;8899;p23"/>
            <p:cNvCxnSpPr/>
            <p:nvPr/>
          </p:nvCxnSpPr>
          <p:spPr>
            <a:xfrm>
              <a:off x="13794175" y="-96308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0" name="Google Shape;8900;p23"/>
            <p:cNvCxnSpPr/>
            <p:nvPr/>
          </p:nvCxnSpPr>
          <p:spPr>
            <a:xfrm>
              <a:off x="13794175" y="-9312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1" name="Google Shape;8901;p23"/>
            <p:cNvCxnSpPr/>
            <p:nvPr/>
          </p:nvCxnSpPr>
          <p:spPr>
            <a:xfrm>
              <a:off x="13794175" y="-8993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2" name="Google Shape;8902;p23"/>
            <p:cNvCxnSpPr/>
            <p:nvPr/>
          </p:nvCxnSpPr>
          <p:spPr>
            <a:xfrm>
              <a:off x="13794175" y="-86746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3" name="Google Shape;8903;p23"/>
            <p:cNvCxnSpPr/>
            <p:nvPr/>
          </p:nvCxnSpPr>
          <p:spPr>
            <a:xfrm>
              <a:off x="13794175" y="-8355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4" name="Google Shape;8904;p23"/>
            <p:cNvCxnSpPr/>
            <p:nvPr/>
          </p:nvCxnSpPr>
          <p:spPr>
            <a:xfrm>
              <a:off x="13794175" y="-80372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5" name="Google Shape;8905;p23"/>
            <p:cNvCxnSpPr/>
            <p:nvPr/>
          </p:nvCxnSpPr>
          <p:spPr>
            <a:xfrm>
              <a:off x="13794175" y="-7718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6" name="Google Shape;8906;p23"/>
            <p:cNvCxnSpPr/>
            <p:nvPr/>
          </p:nvCxnSpPr>
          <p:spPr>
            <a:xfrm>
              <a:off x="13794175" y="-7399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7" name="Google Shape;8907;p23"/>
            <p:cNvCxnSpPr/>
            <p:nvPr/>
          </p:nvCxnSpPr>
          <p:spPr>
            <a:xfrm>
              <a:off x="13794175" y="-7081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8" name="Google Shape;8908;p23"/>
            <p:cNvCxnSpPr/>
            <p:nvPr/>
          </p:nvCxnSpPr>
          <p:spPr>
            <a:xfrm>
              <a:off x="13794175" y="-67623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9" name="Google Shape;8909;p23"/>
            <p:cNvCxnSpPr/>
            <p:nvPr/>
          </p:nvCxnSpPr>
          <p:spPr>
            <a:xfrm>
              <a:off x="13794175" y="-6443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0" name="Google Shape;8910;p23"/>
            <p:cNvCxnSpPr/>
            <p:nvPr/>
          </p:nvCxnSpPr>
          <p:spPr>
            <a:xfrm>
              <a:off x="13794175" y="-61248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1" name="Google Shape;8911;p23"/>
            <p:cNvCxnSpPr/>
            <p:nvPr/>
          </p:nvCxnSpPr>
          <p:spPr>
            <a:xfrm>
              <a:off x="13794175" y="-580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2" name="Google Shape;8912;p23"/>
            <p:cNvCxnSpPr/>
            <p:nvPr/>
          </p:nvCxnSpPr>
          <p:spPr>
            <a:xfrm>
              <a:off x="13794175" y="-5487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3" name="Google Shape;8913;p23"/>
            <p:cNvCxnSpPr/>
            <p:nvPr/>
          </p:nvCxnSpPr>
          <p:spPr>
            <a:xfrm>
              <a:off x="13794175" y="-51686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4" name="Google Shape;8914;p23"/>
            <p:cNvCxnSpPr/>
            <p:nvPr/>
          </p:nvCxnSpPr>
          <p:spPr>
            <a:xfrm>
              <a:off x="13794175" y="-4849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5" name="Google Shape;8915;p23"/>
            <p:cNvCxnSpPr/>
            <p:nvPr/>
          </p:nvCxnSpPr>
          <p:spPr>
            <a:xfrm>
              <a:off x="13794175" y="-45312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6" name="Google Shape;8916;p23"/>
            <p:cNvCxnSpPr/>
            <p:nvPr/>
          </p:nvCxnSpPr>
          <p:spPr>
            <a:xfrm>
              <a:off x="13794175" y="-421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7" name="Google Shape;8917;p23"/>
            <p:cNvCxnSpPr/>
            <p:nvPr/>
          </p:nvCxnSpPr>
          <p:spPr>
            <a:xfrm>
              <a:off x="13794175" y="-38937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8" name="Google Shape;8918;p23"/>
            <p:cNvCxnSpPr/>
            <p:nvPr/>
          </p:nvCxnSpPr>
          <p:spPr>
            <a:xfrm>
              <a:off x="13794175" y="-3575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9" name="Google Shape;8919;p23"/>
            <p:cNvCxnSpPr/>
            <p:nvPr/>
          </p:nvCxnSpPr>
          <p:spPr>
            <a:xfrm>
              <a:off x="13794175" y="-32563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0" name="Google Shape;8920;p23"/>
            <p:cNvCxnSpPr/>
            <p:nvPr/>
          </p:nvCxnSpPr>
          <p:spPr>
            <a:xfrm>
              <a:off x="13794175" y="-2937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1" name="Google Shape;8921;p23"/>
            <p:cNvCxnSpPr/>
            <p:nvPr/>
          </p:nvCxnSpPr>
          <p:spPr>
            <a:xfrm>
              <a:off x="13794175" y="-2618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2" name="Google Shape;8922;p23"/>
            <p:cNvCxnSpPr/>
            <p:nvPr/>
          </p:nvCxnSpPr>
          <p:spPr>
            <a:xfrm>
              <a:off x="13794175" y="-23001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3" name="Google Shape;8923;p23"/>
            <p:cNvCxnSpPr/>
            <p:nvPr/>
          </p:nvCxnSpPr>
          <p:spPr>
            <a:xfrm>
              <a:off x="13794175" y="-198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4" name="Google Shape;8924;p23"/>
            <p:cNvCxnSpPr/>
            <p:nvPr/>
          </p:nvCxnSpPr>
          <p:spPr>
            <a:xfrm>
              <a:off x="13794175" y="-16626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5" name="Google Shape;8925;p23"/>
            <p:cNvCxnSpPr/>
            <p:nvPr/>
          </p:nvCxnSpPr>
          <p:spPr>
            <a:xfrm>
              <a:off x="13794175" y="-1343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6" name="Google Shape;8926;p23"/>
            <p:cNvCxnSpPr/>
            <p:nvPr/>
          </p:nvCxnSpPr>
          <p:spPr>
            <a:xfrm>
              <a:off x="13794175" y="-10252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7" name="Google Shape;8927;p23"/>
            <p:cNvCxnSpPr/>
            <p:nvPr/>
          </p:nvCxnSpPr>
          <p:spPr>
            <a:xfrm>
              <a:off x="13794175" y="-706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8" name="Google Shape;8928;p23"/>
            <p:cNvCxnSpPr/>
            <p:nvPr/>
          </p:nvCxnSpPr>
          <p:spPr>
            <a:xfrm>
              <a:off x="13794175" y="-3877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9" name="Google Shape;8929;p23"/>
            <p:cNvCxnSpPr/>
            <p:nvPr/>
          </p:nvCxnSpPr>
          <p:spPr>
            <a:xfrm>
              <a:off x="13794175" y="-69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0" name="Google Shape;8930;p23"/>
            <p:cNvCxnSpPr/>
            <p:nvPr/>
          </p:nvCxnSpPr>
          <p:spPr>
            <a:xfrm>
              <a:off x="13794175" y="249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1" name="Google Shape;8931;p23"/>
            <p:cNvCxnSpPr/>
            <p:nvPr/>
          </p:nvCxnSpPr>
          <p:spPr>
            <a:xfrm>
              <a:off x="13794175" y="5683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2" name="Google Shape;8932;p23"/>
            <p:cNvCxnSpPr/>
            <p:nvPr/>
          </p:nvCxnSpPr>
          <p:spPr>
            <a:xfrm>
              <a:off x="13794175" y="887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3" name="Google Shape;8933;p23"/>
            <p:cNvCxnSpPr/>
            <p:nvPr/>
          </p:nvCxnSpPr>
          <p:spPr>
            <a:xfrm>
              <a:off x="13794175" y="12058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4" name="Google Shape;8934;p23"/>
            <p:cNvCxnSpPr/>
            <p:nvPr/>
          </p:nvCxnSpPr>
          <p:spPr>
            <a:xfrm>
              <a:off x="13794175" y="1524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5" name="Google Shape;8935;p23"/>
            <p:cNvCxnSpPr/>
            <p:nvPr/>
          </p:nvCxnSpPr>
          <p:spPr>
            <a:xfrm>
              <a:off x="13794175" y="18432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6" name="Google Shape;8936;p23"/>
            <p:cNvCxnSpPr/>
            <p:nvPr/>
          </p:nvCxnSpPr>
          <p:spPr>
            <a:xfrm>
              <a:off x="13794175" y="2162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7" name="Google Shape;8937;p23"/>
            <p:cNvCxnSpPr/>
            <p:nvPr/>
          </p:nvCxnSpPr>
          <p:spPr>
            <a:xfrm>
              <a:off x="13794175" y="2480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8" name="Google Shape;8938;p23"/>
            <p:cNvCxnSpPr/>
            <p:nvPr/>
          </p:nvCxnSpPr>
          <p:spPr>
            <a:xfrm>
              <a:off x="13794175" y="2799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9" name="Google Shape;8939;p23"/>
            <p:cNvCxnSpPr/>
            <p:nvPr/>
          </p:nvCxnSpPr>
          <p:spPr>
            <a:xfrm>
              <a:off x="13794175" y="3118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0" name="Google Shape;8940;p23"/>
            <p:cNvCxnSpPr/>
            <p:nvPr/>
          </p:nvCxnSpPr>
          <p:spPr>
            <a:xfrm>
              <a:off x="13794175" y="3436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1" name="Google Shape;8941;p23"/>
            <p:cNvCxnSpPr/>
            <p:nvPr/>
          </p:nvCxnSpPr>
          <p:spPr>
            <a:xfrm>
              <a:off x="13794175" y="3755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2" name="Google Shape;8942;p23"/>
            <p:cNvCxnSpPr/>
            <p:nvPr/>
          </p:nvCxnSpPr>
          <p:spPr>
            <a:xfrm>
              <a:off x="13794175" y="4074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3" name="Google Shape;8943;p23"/>
            <p:cNvCxnSpPr/>
            <p:nvPr/>
          </p:nvCxnSpPr>
          <p:spPr>
            <a:xfrm>
              <a:off x="13794175" y="4393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4" name="Google Shape;8944;p23"/>
            <p:cNvCxnSpPr/>
            <p:nvPr/>
          </p:nvCxnSpPr>
          <p:spPr>
            <a:xfrm>
              <a:off x="13794175" y="4711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5" name="Google Shape;8945;p23"/>
            <p:cNvCxnSpPr/>
            <p:nvPr/>
          </p:nvCxnSpPr>
          <p:spPr>
            <a:xfrm>
              <a:off x="13794175" y="5030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6" name="Google Shape;8946;p23"/>
            <p:cNvCxnSpPr/>
            <p:nvPr/>
          </p:nvCxnSpPr>
          <p:spPr>
            <a:xfrm>
              <a:off x="13794175" y="5349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7" name="Google Shape;8947;p23"/>
            <p:cNvCxnSpPr/>
            <p:nvPr/>
          </p:nvCxnSpPr>
          <p:spPr>
            <a:xfrm>
              <a:off x="13794175" y="5667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948" name="Google Shape;8948;p23"/>
          <p:cNvCxnSpPr>
            <a:endCxn id="8949" idx="1"/>
          </p:cNvCxnSpPr>
          <p:nvPr/>
        </p:nvCxnSpPr>
        <p:spPr>
          <a:xfrm>
            <a:off x="100" y="251250"/>
            <a:ext cx="80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49" name="Google Shape;8949;p23"/>
          <p:cNvSpPr txBox="1"/>
          <p:nvPr/>
        </p:nvSpPr>
        <p:spPr>
          <a:xfrm>
            <a:off x="8013400" y="105300"/>
            <a:ext cx="8664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Workshop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8950" name="Google Shape;8950;p23"/>
          <p:cNvSpPr txBox="1"/>
          <p:nvPr/>
        </p:nvSpPr>
        <p:spPr>
          <a:xfrm flipH="1">
            <a:off x="292150" y="4749350"/>
            <a:ext cx="9150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Leadership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951" name="Google Shape;8951;p23"/>
          <p:cNvCxnSpPr>
            <a:endCxn id="8950" idx="1"/>
          </p:cNvCxnSpPr>
          <p:nvPr/>
        </p:nvCxnSpPr>
        <p:spPr>
          <a:xfrm rot="10800000">
            <a:off x="1207150" y="4895300"/>
            <a:ext cx="796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8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3" name="Google Shape;8953;p24"/>
          <p:cNvGrpSpPr/>
          <p:nvPr/>
        </p:nvGrpSpPr>
        <p:grpSpPr>
          <a:xfrm>
            <a:off x="-75" y="4475"/>
            <a:ext cx="9144000" cy="5143405"/>
            <a:chOff x="9222175" y="4475"/>
            <a:chExt cx="9144000" cy="5143405"/>
          </a:xfrm>
        </p:grpSpPr>
        <p:cxnSp>
          <p:nvCxnSpPr>
            <p:cNvPr id="8954" name="Google Shape;8954;p24"/>
            <p:cNvCxnSpPr/>
            <p:nvPr/>
          </p:nvCxnSpPr>
          <p:spPr>
            <a:xfrm>
              <a:off x="924557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5" name="Google Shape;8955;p24"/>
            <p:cNvCxnSpPr/>
            <p:nvPr/>
          </p:nvCxnSpPr>
          <p:spPr>
            <a:xfrm>
              <a:off x="927919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6" name="Google Shape;8956;p24"/>
            <p:cNvCxnSpPr/>
            <p:nvPr/>
          </p:nvCxnSpPr>
          <p:spPr>
            <a:xfrm>
              <a:off x="931281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7" name="Google Shape;8957;p24"/>
            <p:cNvCxnSpPr/>
            <p:nvPr/>
          </p:nvCxnSpPr>
          <p:spPr>
            <a:xfrm>
              <a:off x="934643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8" name="Google Shape;8958;p24"/>
            <p:cNvCxnSpPr/>
            <p:nvPr/>
          </p:nvCxnSpPr>
          <p:spPr>
            <a:xfrm>
              <a:off x="938005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9" name="Google Shape;8959;p24"/>
            <p:cNvCxnSpPr/>
            <p:nvPr/>
          </p:nvCxnSpPr>
          <p:spPr>
            <a:xfrm>
              <a:off x="941368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0" name="Google Shape;8960;p24"/>
            <p:cNvCxnSpPr/>
            <p:nvPr/>
          </p:nvCxnSpPr>
          <p:spPr>
            <a:xfrm>
              <a:off x="944730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1" name="Google Shape;8961;p24"/>
            <p:cNvCxnSpPr/>
            <p:nvPr/>
          </p:nvCxnSpPr>
          <p:spPr>
            <a:xfrm>
              <a:off x="948092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2" name="Google Shape;8962;p24"/>
            <p:cNvCxnSpPr/>
            <p:nvPr/>
          </p:nvCxnSpPr>
          <p:spPr>
            <a:xfrm>
              <a:off x="951454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3" name="Google Shape;8963;p24"/>
            <p:cNvCxnSpPr/>
            <p:nvPr/>
          </p:nvCxnSpPr>
          <p:spPr>
            <a:xfrm>
              <a:off x="954816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4" name="Google Shape;8964;p24"/>
            <p:cNvCxnSpPr/>
            <p:nvPr/>
          </p:nvCxnSpPr>
          <p:spPr>
            <a:xfrm>
              <a:off x="958178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5" name="Google Shape;8965;p24"/>
            <p:cNvCxnSpPr/>
            <p:nvPr/>
          </p:nvCxnSpPr>
          <p:spPr>
            <a:xfrm>
              <a:off x="961540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6" name="Google Shape;8966;p24"/>
            <p:cNvCxnSpPr/>
            <p:nvPr/>
          </p:nvCxnSpPr>
          <p:spPr>
            <a:xfrm>
              <a:off x="964902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7" name="Google Shape;8967;p24"/>
            <p:cNvCxnSpPr/>
            <p:nvPr/>
          </p:nvCxnSpPr>
          <p:spPr>
            <a:xfrm>
              <a:off x="968264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8" name="Google Shape;8968;p24"/>
            <p:cNvCxnSpPr/>
            <p:nvPr/>
          </p:nvCxnSpPr>
          <p:spPr>
            <a:xfrm>
              <a:off x="971626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9" name="Google Shape;8969;p24"/>
            <p:cNvCxnSpPr/>
            <p:nvPr/>
          </p:nvCxnSpPr>
          <p:spPr>
            <a:xfrm>
              <a:off x="974989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0" name="Google Shape;8970;p24"/>
            <p:cNvCxnSpPr/>
            <p:nvPr/>
          </p:nvCxnSpPr>
          <p:spPr>
            <a:xfrm>
              <a:off x="978351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1" name="Google Shape;8971;p24"/>
            <p:cNvCxnSpPr/>
            <p:nvPr/>
          </p:nvCxnSpPr>
          <p:spPr>
            <a:xfrm>
              <a:off x="98171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2" name="Google Shape;8972;p24"/>
            <p:cNvCxnSpPr/>
            <p:nvPr/>
          </p:nvCxnSpPr>
          <p:spPr>
            <a:xfrm>
              <a:off x="98507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3" name="Google Shape;8973;p24"/>
            <p:cNvCxnSpPr/>
            <p:nvPr/>
          </p:nvCxnSpPr>
          <p:spPr>
            <a:xfrm>
              <a:off x="988437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4" name="Google Shape;8974;p24"/>
            <p:cNvCxnSpPr/>
            <p:nvPr/>
          </p:nvCxnSpPr>
          <p:spPr>
            <a:xfrm>
              <a:off x="991799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5" name="Google Shape;8975;p24"/>
            <p:cNvCxnSpPr/>
            <p:nvPr/>
          </p:nvCxnSpPr>
          <p:spPr>
            <a:xfrm>
              <a:off x="995161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6" name="Google Shape;8976;p24"/>
            <p:cNvCxnSpPr/>
            <p:nvPr/>
          </p:nvCxnSpPr>
          <p:spPr>
            <a:xfrm>
              <a:off x="998523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7" name="Google Shape;8977;p24"/>
            <p:cNvCxnSpPr/>
            <p:nvPr/>
          </p:nvCxnSpPr>
          <p:spPr>
            <a:xfrm>
              <a:off x="1001885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8" name="Google Shape;8978;p24"/>
            <p:cNvCxnSpPr/>
            <p:nvPr/>
          </p:nvCxnSpPr>
          <p:spPr>
            <a:xfrm>
              <a:off x="1005248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9" name="Google Shape;8979;p24"/>
            <p:cNvCxnSpPr/>
            <p:nvPr/>
          </p:nvCxnSpPr>
          <p:spPr>
            <a:xfrm>
              <a:off x="1008610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0" name="Google Shape;8980;p24"/>
            <p:cNvCxnSpPr/>
            <p:nvPr/>
          </p:nvCxnSpPr>
          <p:spPr>
            <a:xfrm>
              <a:off x="1011972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1" name="Google Shape;8981;p24"/>
            <p:cNvCxnSpPr/>
            <p:nvPr/>
          </p:nvCxnSpPr>
          <p:spPr>
            <a:xfrm>
              <a:off x="1015334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2" name="Google Shape;8982;p24"/>
            <p:cNvCxnSpPr/>
            <p:nvPr/>
          </p:nvCxnSpPr>
          <p:spPr>
            <a:xfrm>
              <a:off x="1018696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3" name="Google Shape;8983;p24"/>
            <p:cNvCxnSpPr/>
            <p:nvPr/>
          </p:nvCxnSpPr>
          <p:spPr>
            <a:xfrm>
              <a:off x="1022058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4" name="Google Shape;8984;p24"/>
            <p:cNvCxnSpPr/>
            <p:nvPr/>
          </p:nvCxnSpPr>
          <p:spPr>
            <a:xfrm>
              <a:off x="1025420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5" name="Google Shape;8985;p24"/>
            <p:cNvCxnSpPr/>
            <p:nvPr/>
          </p:nvCxnSpPr>
          <p:spPr>
            <a:xfrm>
              <a:off x="1028782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6" name="Google Shape;8986;p24"/>
            <p:cNvCxnSpPr/>
            <p:nvPr/>
          </p:nvCxnSpPr>
          <p:spPr>
            <a:xfrm>
              <a:off x="1032144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7" name="Google Shape;8987;p24"/>
            <p:cNvCxnSpPr/>
            <p:nvPr/>
          </p:nvCxnSpPr>
          <p:spPr>
            <a:xfrm>
              <a:off x="1035506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8" name="Google Shape;8988;p24"/>
            <p:cNvCxnSpPr/>
            <p:nvPr/>
          </p:nvCxnSpPr>
          <p:spPr>
            <a:xfrm>
              <a:off x="1038869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9" name="Google Shape;8989;p24"/>
            <p:cNvCxnSpPr/>
            <p:nvPr/>
          </p:nvCxnSpPr>
          <p:spPr>
            <a:xfrm>
              <a:off x="1042231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0" name="Google Shape;8990;p24"/>
            <p:cNvCxnSpPr/>
            <p:nvPr/>
          </p:nvCxnSpPr>
          <p:spPr>
            <a:xfrm>
              <a:off x="104559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1" name="Google Shape;8991;p24"/>
            <p:cNvCxnSpPr/>
            <p:nvPr/>
          </p:nvCxnSpPr>
          <p:spPr>
            <a:xfrm>
              <a:off x="104895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2" name="Google Shape;8992;p24"/>
            <p:cNvCxnSpPr/>
            <p:nvPr/>
          </p:nvCxnSpPr>
          <p:spPr>
            <a:xfrm>
              <a:off x="1052317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3" name="Google Shape;8993;p24"/>
            <p:cNvCxnSpPr/>
            <p:nvPr/>
          </p:nvCxnSpPr>
          <p:spPr>
            <a:xfrm>
              <a:off x="1055679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4" name="Google Shape;8994;p24"/>
            <p:cNvCxnSpPr/>
            <p:nvPr/>
          </p:nvCxnSpPr>
          <p:spPr>
            <a:xfrm>
              <a:off x="1059041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5" name="Google Shape;8995;p24"/>
            <p:cNvCxnSpPr/>
            <p:nvPr/>
          </p:nvCxnSpPr>
          <p:spPr>
            <a:xfrm>
              <a:off x="1062403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6" name="Google Shape;8996;p24"/>
            <p:cNvCxnSpPr/>
            <p:nvPr/>
          </p:nvCxnSpPr>
          <p:spPr>
            <a:xfrm>
              <a:off x="1065765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7" name="Google Shape;8997;p24"/>
            <p:cNvCxnSpPr/>
            <p:nvPr/>
          </p:nvCxnSpPr>
          <p:spPr>
            <a:xfrm>
              <a:off x="1069127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8" name="Google Shape;8998;p24"/>
            <p:cNvCxnSpPr/>
            <p:nvPr/>
          </p:nvCxnSpPr>
          <p:spPr>
            <a:xfrm>
              <a:off x="1072490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9" name="Google Shape;8999;p24"/>
            <p:cNvCxnSpPr/>
            <p:nvPr/>
          </p:nvCxnSpPr>
          <p:spPr>
            <a:xfrm>
              <a:off x="1075852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0" name="Google Shape;9000;p24"/>
            <p:cNvCxnSpPr/>
            <p:nvPr/>
          </p:nvCxnSpPr>
          <p:spPr>
            <a:xfrm>
              <a:off x="1079214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1" name="Google Shape;9001;p24"/>
            <p:cNvCxnSpPr/>
            <p:nvPr/>
          </p:nvCxnSpPr>
          <p:spPr>
            <a:xfrm>
              <a:off x="1082576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2" name="Google Shape;9002;p24"/>
            <p:cNvCxnSpPr/>
            <p:nvPr/>
          </p:nvCxnSpPr>
          <p:spPr>
            <a:xfrm>
              <a:off x="1085938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3" name="Google Shape;9003;p24"/>
            <p:cNvCxnSpPr/>
            <p:nvPr/>
          </p:nvCxnSpPr>
          <p:spPr>
            <a:xfrm>
              <a:off x="1089300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4" name="Google Shape;9004;p24"/>
            <p:cNvCxnSpPr/>
            <p:nvPr/>
          </p:nvCxnSpPr>
          <p:spPr>
            <a:xfrm>
              <a:off x="1092662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5" name="Google Shape;9005;p24"/>
            <p:cNvCxnSpPr/>
            <p:nvPr/>
          </p:nvCxnSpPr>
          <p:spPr>
            <a:xfrm>
              <a:off x="1096024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6" name="Google Shape;9006;p24"/>
            <p:cNvCxnSpPr/>
            <p:nvPr/>
          </p:nvCxnSpPr>
          <p:spPr>
            <a:xfrm>
              <a:off x="1099386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7" name="Google Shape;9007;p24"/>
            <p:cNvCxnSpPr/>
            <p:nvPr/>
          </p:nvCxnSpPr>
          <p:spPr>
            <a:xfrm>
              <a:off x="1102748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8" name="Google Shape;9008;p24"/>
            <p:cNvCxnSpPr/>
            <p:nvPr/>
          </p:nvCxnSpPr>
          <p:spPr>
            <a:xfrm>
              <a:off x="110611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9" name="Google Shape;9009;p24"/>
            <p:cNvCxnSpPr/>
            <p:nvPr/>
          </p:nvCxnSpPr>
          <p:spPr>
            <a:xfrm>
              <a:off x="110947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0" name="Google Shape;9010;p24"/>
            <p:cNvCxnSpPr/>
            <p:nvPr/>
          </p:nvCxnSpPr>
          <p:spPr>
            <a:xfrm>
              <a:off x="111283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1" name="Google Shape;9011;p24"/>
            <p:cNvCxnSpPr/>
            <p:nvPr/>
          </p:nvCxnSpPr>
          <p:spPr>
            <a:xfrm>
              <a:off x="1116197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2" name="Google Shape;9012;p24"/>
            <p:cNvCxnSpPr/>
            <p:nvPr/>
          </p:nvCxnSpPr>
          <p:spPr>
            <a:xfrm>
              <a:off x="1119559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3" name="Google Shape;9013;p24"/>
            <p:cNvCxnSpPr/>
            <p:nvPr/>
          </p:nvCxnSpPr>
          <p:spPr>
            <a:xfrm>
              <a:off x="1122921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4" name="Google Shape;9014;p24"/>
            <p:cNvCxnSpPr/>
            <p:nvPr/>
          </p:nvCxnSpPr>
          <p:spPr>
            <a:xfrm>
              <a:off x="1126283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5" name="Google Shape;9015;p24"/>
            <p:cNvCxnSpPr/>
            <p:nvPr/>
          </p:nvCxnSpPr>
          <p:spPr>
            <a:xfrm>
              <a:off x="1129645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6" name="Google Shape;9016;p24"/>
            <p:cNvCxnSpPr/>
            <p:nvPr/>
          </p:nvCxnSpPr>
          <p:spPr>
            <a:xfrm>
              <a:off x="1133007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7" name="Google Shape;9017;p24"/>
            <p:cNvCxnSpPr/>
            <p:nvPr/>
          </p:nvCxnSpPr>
          <p:spPr>
            <a:xfrm>
              <a:off x="1136370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8" name="Google Shape;9018;p24"/>
            <p:cNvCxnSpPr/>
            <p:nvPr/>
          </p:nvCxnSpPr>
          <p:spPr>
            <a:xfrm>
              <a:off x="1139732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9" name="Google Shape;9019;p24"/>
            <p:cNvCxnSpPr/>
            <p:nvPr/>
          </p:nvCxnSpPr>
          <p:spPr>
            <a:xfrm>
              <a:off x="1143094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0" name="Google Shape;9020;p24"/>
            <p:cNvCxnSpPr/>
            <p:nvPr/>
          </p:nvCxnSpPr>
          <p:spPr>
            <a:xfrm>
              <a:off x="1146456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1" name="Google Shape;9021;p24"/>
            <p:cNvCxnSpPr/>
            <p:nvPr/>
          </p:nvCxnSpPr>
          <p:spPr>
            <a:xfrm>
              <a:off x="1149818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2" name="Google Shape;9022;p24"/>
            <p:cNvCxnSpPr/>
            <p:nvPr/>
          </p:nvCxnSpPr>
          <p:spPr>
            <a:xfrm>
              <a:off x="1153180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3" name="Google Shape;9023;p24"/>
            <p:cNvCxnSpPr/>
            <p:nvPr/>
          </p:nvCxnSpPr>
          <p:spPr>
            <a:xfrm>
              <a:off x="1156542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4" name="Google Shape;9024;p24"/>
            <p:cNvCxnSpPr/>
            <p:nvPr/>
          </p:nvCxnSpPr>
          <p:spPr>
            <a:xfrm>
              <a:off x="1159904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5" name="Google Shape;9025;p24"/>
            <p:cNvCxnSpPr/>
            <p:nvPr/>
          </p:nvCxnSpPr>
          <p:spPr>
            <a:xfrm>
              <a:off x="1163266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6" name="Google Shape;9026;p24"/>
            <p:cNvCxnSpPr/>
            <p:nvPr/>
          </p:nvCxnSpPr>
          <p:spPr>
            <a:xfrm>
              <a:off x="1166628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7" name="Google Shape;9027;p24"/>
            <p:cNvCxnSpPr/>
            <p:nvPr/>
          </p:nvCxnSpPr>
          <p:spPr>
            <a:xfrm>
              <a:off x="116999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8" name="Google Shape;9028;p24"/>
            <p:cNvCxnSpPr/>
            <p:nvPr/>
          </p:nvCxnSpPr>
          <p:spPr>
            <a:xfrm>
              <a:off x="1173353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9" name="Google Shape;9029;p24"/>
            <p:cNvCxnSpPr/>
            <p:nvPr/>
          </p:nvCxnSpPr>
          <p:spPr>
            <a:xfrm>
              <a:off x="1176715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0" name="Google Shape;9030;p24"/>
            <p:cNvCxnSpPr/>
            <p:nvPr/>
          </p:nvCxnSpPr>
          <p:spPr>
            <a:xfrm>
              <a:off x="1180077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1" name="Google Shape;9031;p24"/>
            <p:cNvCxnSpPr/>
            <p:nvPr/>
          </p:nvCxnSpPr>
          <p:spPr>
            <a:xfrm>
              <a:off x="1183439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2" name="Google Shape;9032;p24"/>
            <p:cNvCxnSpPr/>
            <p:nvPr/>
          </p:nvCxnSpPr>
          <p:spPr>
            <a:xfrm>
              <a:off x="1186801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3" name="Google Shape;9033;p24"/>
            <p:cNvCxnSpPr/>
            <p:nvPr/>
          </p:nvCxnSpPr>
          <p:spPr>
            <a:xfrm>
              <a:off x="1190163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4" name="Google Shape;9034;p24"/>
            <p:cNvCxnSpPr/>
            <p:nvPr/>
          </p:nvCxnSpPr>
          <p:spPr>
            <a:xfrm>
              <a:off x="1193525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5" name="Google Shape;9035;p24"/>
            <p:cNvCxnSpPr/>
            <p:nvPr/>
          </p:nvCxnSpPr>
          <p:spPr>
            <a:xfrm>
              <a:off x="1196887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6" name="Google Shape;9036;p24"/>
            <p:cNvCxnSpPr/>
            <p:nvPr/>
          </p:nvCxnSpPr>
          <p:spPr>
            <a:xfrm>
              <a:off x="1200249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7" name="Google Shape;9037;p24"/>
            <p:cNvCxnSpPr/>
            <p:nvPr/>
          </p:nvCxnSpPr>
          <p:spPr>
            <a:xfrm>
              <a:off x="1203612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8" name="Google Shape;9038;p24"/>
            <p:cNvCxnSpPr/>
            <p:nvPr/>
          </p:nvCxnSpPr>
          <p:spPr>
            <a:xfrm>
              <a:off x="1206974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9" name="Google Shape;9039;p24"/>
            <p:cNvCxnSpPr/>
            <p:nvPr/>
          </p:nvCxnSpPr>
          <p:spPr>
            <a:xfrm>
              <a:off x="1210336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0" name="Google Shape;9040;p24"/>
            <p:cNvCxnSpPr/>
            <p:nvPr/>
          </p:nvCxnSpPr>
          <p:spPr>
            <a:xfrm>
              <a:off x="1213698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1" name="Google Shape;9041;p24"/>
            <p:cNvCxnSpPr/>
            <p:nvPr/>
          </p:nvCxnSpPr>
          <p:spPr>
            <a:xfrm>
              <a:off x="1217060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2" name="Google Shape;9042;p24"/>
            <p:cNvCxnSpPr/>
            <p:nvPr/>
          </p:nvCxnSpPr>
          <p:spPr>
            <a:xfrm>
              <a:off x="1220422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3" name="Google Shape;9043;p24"/>
            <p:cNvCxnSpPr/>
            <p:nvPr/>
          </p:nvCxnSpPr>
          <p:spPr>
            <a:xfrm>
              <a:off x="1223784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4" name="Google Shape;9044;p24"/>
            <p:cNvCxnSpPr/>
            <p:nvPr/>
          </p:nvCxnSpPr>
          <p:spPr>
            <a:xfrm>
              <a:off x="1227146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5" name="Google Shape;9045;p24"/>
            <p:cNvCxnSpPr/>
            <p:nvPr/>
          </p:nvCxnSpPr>
          <p:spPr>
            <a:xfrm>
              <a:off x="1230508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6" name="Google Shape;9046;p24"/>
            <p:cNvCxnSpPr/>
            <p:nvPr/>
          </p:nvCxnSpPr>
          <p:spPr>
            <a:xfrm>
              <a:off x="123387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7" name="Google Shape;9047;p24"/>
            <p:cNvCxnSpPr/>
            <p:nvPr/>
          </p:nvCxnSpPr>
          <p:spPr>
            <a:xfrm>
              <a:off x="1237233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8" name="Google Shape;9048;p24"/>
            <p:cNvCxnSpPr/>
            <p:nvPr/>
          </p:nvCxnSpPr>
          <p:spPr>
            <a:xfrm>
              <a:off x="1240595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9" name="Google Shape;9049;p24"/>
            <p:cNvCxnSpPr/>
            <p:nvPr/>
          </p:nvCxnSpPr>
          <p:spPr>
            <a:xfrm>
              <a:off x="1243957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0" name="Google Shape;9050;p24"/>
            <p:cNvCxnSpPr/>
            <p:nvPr/>
          </p:nvCxnSpPr>
          <p:spPr>
            <a:xfrm>
              <a:off x="1247319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1" name="Google Shape;9051;p24"/>
            <p:cNvCxnSpPr/>
            <p:nvPr/>
          </p:nvCxnSpPr>
          <p:spPr>
            <a:xfrm>
              <a:off x="1250681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2" name="Google Shape;9052;p24"/>
            <p:cNvCxnSpPr/>
            <p:nvPr/>
          </p:nvCxnSpPr>
          <p:spPr>
            <a:xfrm>
              <a:off x="125404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3" name="Google Shape;9053;p24"/>
            <p:cNvCxnSpPr/>
            <p:nvPr/>
          </p:nvCxnSpPr>
          <p:spPr>
            <a:xfrm>
              <a:off x="1257405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4" name="Google Shape;9054;p24"/>
            <p:cNvCxnSpPr/>
            <p:nvPr/>
          </p:nvCxnSpPr>
          <p:spPr>
            <a:xfrm>
              <a:off x="1260767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5" name="Google Shape;9055;p24"/>
            <p:cNvCxnSpPr/>
            <p:nvPr/>
          </p:nvCxnSpPr>
          <p:spPr>
            <a:xfrm>
              <a:off x="1264130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6" name="Google Shape;9056;p24"/>
            <p:cNvCxnSpPr/>
            <p:nvPr/>
          </p:nvCxnSpPr>
          <p:spPr>
            <a:xfrm>
              <a:off x="1267492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7" name="Google Shape;9057;p24"/>
            <p:cNvCxnSpPr/>
            <p:nvPr/>
          </p:nvCxnSpPr>
          <p:spPr>
            <a:xfrm>
              <a:off x="1270854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8" name="Google Shape;9058;p24"/>
            <p:cNvCxnSpPr/>
            <p:nvPr/>
          </p:nvCxnSpPr>
          <p:spPr>
            <a:xfrm>
              <a:off x="1274216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9" name="Google Shape;9059;p24"/>
            <p:cNvCxnSpPr/>
            <p:nvPr/>
          </p:nvCxnSpPr>
          <p:spPr>
            <a:xfrm>
              <a:off x="1277578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0" name="Google Shape;9060;p24"/>
            <p:cNvCxnSpPr/>
            <p:nvPr/>
          </p:nvCxnSpPr>
          <p:spPr>
            <a:xfrm>
              <a:off x="1280940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1" name="Google Shape;9061;p24"/>
            <p:cNvCxnSpPr/>
            <p:nvPr/>
          </p:nvCxnSpPr>
          <p:spPr>
            <a:xfrm>
              <a:off x="1284302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2" name="Google Shape;9062;p24"/>
            <p:cNvCxnSpPr/>
            <p:nvPr/>
          </p:nvCxnSpPr>
          <p:spPr>
            <a:xfrm>
              <a:off x="1287664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3" name="Google Shape;9063;p24"/>
            <p:cNvCxnSpPr/>
            <p:nvPr/>
          </p:nvCxnSpPr>
          <p:spPr>
            <a:xfrm>
              <a:off x="1291026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4" name="Google Shape;9064;p24"/>
            <p:cNvCxnSpPr/>
            <p:nvPr/>
          </p:nvCxnSpPr>
          <p:spPr>
            <a:xfrm>
              <a:off x="1294388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5" name="Google Shape;9065;p24"/>
            <p:cNvCxnSpPr/>
            <p:nvPr/>
          </p:nvCxnSpPr>
          <p:spPr>
            <a:xfrm>
              <a:off x="1297751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6" name="Google Shape;9066;p24"/>
            <p:cNvCxnSpPr/>
            <p:nvPr/>
          </p:nvCxnSpPr>
          <p:spPr>
            <a:xfrm>
              <a:off x="1301113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7" name="Google Shape;9067;p24"/>
            <p:cNvCxnSpPr/>
            <p:nvPr/>
          </p:nvCxnSpPr>
          <p:spPr>
            <a:xfrm>
              <a:off x="1304475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8" name="Google Shape;9068;p24"/>
            <p:cNvCxnSpPr/>
            <p:nvPr/>
          </p:nvCxnSpPr>
          <p:spPr>
            <a:xfrm>
              <a:off x="1307837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9" name="Google Shape;9069;p24"/>
            <p:cNvCxnSpPr/>
            <p:nvPr/>
          </p:nvCxnSpPr>
          <p:spPr>
            <a:xfrm>
              <a:off x="1311199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0" name="Google Shape;9070;p24"/>
            <p:cNvCxnSpPr/>
            <p:nvPr/>
          </p:nvCxnSpPr>
          <p:spPr>
            <a:xfrm>
              <a:off x="1314561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1" name="Google Shape;9071;p24"/>
            <p:cNvCxnSpPr/>
            <p:nvPr/>
          </p:nvCxnSpPr>
          <p:spPr>
            <a:xfrm>
              <a:off x="131792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2" name="Google Shape;9072;p24"/>
            <p:cNvCxnSpPr/>
            <p:nvPr/>
          </p:nvCxnSpPr>
          <p:spPr>
            <a:xfrm>
              <a:off x="1321285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3" name="Google Shape;9073;p24"/>
            <p:cNvCxnSpPr/>
            <p:nvPr/>
          </p:nvCxnSpPr>
          <p:spPr>
            <a:xfrm>
              <a:off x="1324647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4" name="Google Shape;9074;p24"/>
            <p:cNvCxnSpPr/>
            <p:nvPr/>
          </p:nvCxnSpPr>
          <p:spPr>
            <a:xfrm>
              <a:off x="1328009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5" name="Google Shape;9075;p24"/>
            <p:cNvCxnSpPr/>
            <p:nvPr/>
          </p:nvCxnSpPr>
          <p:spPr>
            <a:xfrm>
              <a:off x="1331372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6" name="Google Shape;9076;p24"/>
            <p:cNvCxnSpPr/>
            <p:nvPr/>
          </p:nvCxnSpPr>
          <p:spPr>
            <a:xfrm>
              <a:off x="1334734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7" name="Google Shape;9077;p24"/>
            <p:cNvCxnSpPr/>
            <p:nvPr/>
          </p:nvCxnSpPr>
          <p:spPr>
            <a:xfrm>
              <a:off x="1338096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8" name="Google Shape;9078;p24"/>
            <p:cNvCxnSpPr/>
            <p:nvPr/>
          </p:nvCxnSpPr>
          <p:spPr>
            <a:xfrm>
              <a:off x="1341458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9" name="Google Shape;9079;p24"/>
            <p:cNvCxnSpPr/>
            <p:nvPr/>
          </p:nvCxnSpPr>
          <p:spPr>
            <a:xfrm>
              <a:off x="1344820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0" name="Google Shape;9080;p24"/>
            <p:cNvCxnSpPr/>
            <p:nvPr/>
          </p:nvCxnSpPr>
          <p:spPr>
            <a:xfrm>
              <a:off x="1348182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1" name="Google Shape;9081;p24"/>
            <p:cNvCxnSpPr/>
            <p:nvPr/>
          </p:nvCxnSpPr>
          <p:spPr>
            <a:xfrm>
              <a:off x="1351544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2" name="Google Shape;9082;p24"/>
            <p:cNvCxnSpPr/>
            <p:nvPr/>
          </p:nvCxnSpPr>
          <p:spPr>
            <a:xfrm>
              <a:off x="1354906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3" name="Google Shape;9083;p24"/>
            <p:cNvCxnSpPr/>
            <p:nvPr/>
          </p:nvCxnSpPr>
          <p:spPr>
            <a:xfrm>
              <a:off x="1358268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4" name="Google Shape;9084;p24"/>
            <p:cNvCxnSpPr/>
            <p:nvPr/>
          </p:nvCxnSpPr>
          <p:spPr>
            <a:xfrm>
              <a:off x="1361630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5" name="Google Shape;9085;p24"/>
            <p:cNvCxnSpPr/>
            <p:nvPr/>
          </p:nvCxnSpPr>
          <p:spPr>
            <a:xfrm>
              <a:off x="1364993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6" name="Google Shape;9086;p24"/>
            <p:cNvCxnSpPr/>
            <p:nvPr/>
          </p:nvCxnSpPr>
          <p:spPr>
            <a:xfrm>
              <a:off x="1368355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7" name="Google Shape;9087;p24"/>
            <p:cNvCxnSpPr/>
            <p:nvPr/>
          </p:nvCxnSpPr>
          <p:spPr>
            <a:xfrm>
              <a:off x="1371717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8" name="Google Shape;9088;p24"/>
            <p:cNvCxnSpPr/>
            <p:nvPr/>
          </p:nvCxnSpPr>
          <p:spPr>
            <a:xfrm>
              <a:off x="1375079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9" name="Google Shape;9089;p24"/>
            <p:cNvCxnSpPr/>
            <p:nvPr/>
          </p:nvCxnSpPr>
          <p:spPr>
            <a:xfrm>
              <a:off x="137844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0" name="Google Shape;9090;p24"/>
            <p:cNvCxnSpPr/>
            <p:nvPr/>
          </p:nvCxnSpPr>
          <p:spPr>
            <a:xfrm>
              <a:off x="138180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1" name="Google Shape;9091;p24"/>
            <p:cNvCxnSpPr/>
            <p:nvPr/>
          </p:nvCxnSpPr>
          <p:spPr>
            <a:xfrm>
              <a:off x="1385165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2" name="Google Shape;9092;p24"/>
            <p:cNvCxnSpPr/>
            <p:nvPr/>
          </p:nvCxnSpPr>
          <p:spPr>
            <a:xfrm>
              <a:off x="1388527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3" name="Google Shape;9093;p24"/>
            <p:cNvCxnSpPr/>
            <p:nvPr/>
          </p:nvCxnSpPr>
          <p:spPr>
            <a:xfrm>
              <a:off x="1391889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4" name="Google Shape;9094;p24"/>
            <p:cNvCxnSpPr/>
            <p:nvPr/>
          </p:nvCxnSpPr>
          <p:spPr>
            <a:xfrm>
              <a:off x="1395252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5" name="Google Shape;9095;p24"/>
            <p:cNvCxnSpPr/>
            <p:nvPr/>
          </p:nvCxnSpPr>
          <p:spPr>
            <a:xfrm>
              <a:off x="1398614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6" name="Google Shape;9096;p24"/>
            <p:cNvCxnSpPr/>
            <p:nvPr/>
          </p:nvCxnSpPr>
          <p:spPr>
            <a:xfrm>
              <a:off x="1401976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7" name="Google Shape;9097;p24"/>
            <p:cNvCxnSpPr/>
            <p:nvPr/>
          </p:nvCxnSpPr>
          <p:spPr>
            <a:xfrm>
              <a:off x="1405338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8" name="Google Shape;9098;p24"/>
            <p:cNvCxnSpPr/>
            <p:nvPr/>
          </p:nvCxnSpPr>
          <p:spPr>
            <a:xfrm>
              <a:off x="1408700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9" name="Google Shape;9099;p24"/>
            <p:cNvCxnSpPr/>
            <p:nvPr/>
          </p:nvCxnSpPr>
          <p:spPr>
            <a:xfrm>
              <a:off x="1412062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0" name="Google Shape;9100;p24"/>
            <p:cNvCxnSpPr/>
            <p:nvPr/>
          </p:nvCxnSpPr>
          <p:spPr>
            <a:xfrm>
              <a:off x="1415424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1" name="Google Shape;9101;p24"/>
            <p:cNvCxnSpPr/>
            <p:nvPr/>
          </p:nvCxnSpPr>
          <p:spPr>
            <a:xfrm>
              <a:off x="1418786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2" name="Google Shape;9102;p24"/>
            <p:cNvCxnSpPr/>
            <p:nvPr/>
          </p:nvCxnSpPr>
          <p:spPr>
            <a:xfrm>
              <a:off x="1422148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3" name="Google Shape;9103;p24"/>
            <p:cNvCxnSpPr/>
            <p:nvPr/>
          </p:nvCxnSpPr>
          <p:spPr>
            <a:xfrm>
              <a:off x="1425510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4" name="Google Shape;9104;p24"/>
            <p:cNvCxnSpPr/>
            <p:nvPr/>
          </p:nvCxnSpPr>
          <p:spPr>
            <a:xfrm>
              <a:off x="1428873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5" name="Google Shape;9105;p24"/>
            <p:cNvCxnSpPr/>
            <p:nvPr/>
          </p:nvCxnSpPr>
          <p:spPr>
            <a:xfrm>
              <a:off x="1432235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6" name="Google Shape;9106;p24"/>
            <p:cNvCxnSpPr/>
            <p:nvPr/>
          </p:nvCxnSpPr>
          <p:spPr>
            <a:xfrm>
              <a:off x="1435597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7" name="Google Shape;9107;p24"/>
            <p:cNvCxnSpPr/>
            <p:nvPr/>
          </p:nvCxnSpPr>
          <p:spPr>
            <a:xfrm>
              <a:off x="1438959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8" name="Google Shape;9108;p24"/>
            <p:cNvCxnSpPr/>
            <p:nvPr/>
          </p:nvCxnSpPr>
          <p:spPr>
            <a:xfrm>
              <a:off x="144232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9" name="Google Shape;9109;p24"/>
            <p:cNvCxnSpPr/>
            <p:nvPr/>
          </p:nvCxnSpPr>
          <p:spPr>
            <a:xfrm>
              <a:off x="1445683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0" name="Google Shape;9110;p24"/>
            <p:cNvCxnSpPr/>
            <p:nvPr/>
          </p:nvCxnSpPr>
          <p:spPr>
            <a:xfrm>
              <a:off x="1449045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1" name="Google Shape;9111;p24"/>
            <p:cNvCxnSpPr/>
            <p:nvPr/>
          </p:nvCxnSpPr>
          <p:spPr>
            <a:xfrm>
              <a:off x="1452407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2" name="Google Shape;9112;p24"/>
            <p:cNvCxnSpPr/>
            <p:nvPr/>
          </p:nvCxnSpPr>
          <p:spPr>
            <a:xfrm>
              <a:off x="1455769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3" name="Google Shape;9113;p24"/>
            <p:cNvCxnSpPr/>
            <p:nvPr/>
          </p:nvCxnSpPr>
          <p:spPr>
            <a:xfrm>
              <a:off x="1459131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4" name="Google Shape;9114;p24"/>
            <p:cNvCxnSpPr/>
            <p:nvPr/>
          </p:nvCxnSpPr>
          <p:spPr>
            <a:xfrm>
              <a:off x="1462494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5" name="Google Shape;9115;p24"/>
            <p:cNvCxnSpPr/>
            <p:nvPr/>
          </p:nvCxnSpPr>
          <p:spPr>
            <a:xfrm>
              <a:off x="1465856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6" name="Google Shape;9116;p24"/>
            <p:cNvCxnSpPr/>
            <p:nvPr/>
          </p:nvCxnSpPr>
          <p:spPr>
            <a:xfrm>
              <a:off x="1469218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7" name="Google Shape;9117;p24"/>
            <p:cNvCxnSpPr/>
            <p:nvPr/>
          </p:nvCxnSpPr>
          <p:spPr>
            <a:xfrm>
              <a:off x="1472580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8" name="Google Shape;9118;p24"/>
            <p:cNvCxnSpPr/>
            <p:nvPr/>
          </p:nvCxnSpPr>
          <p:spPr>
            <a:xfrm>
              <a:off x="1475942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9" name="Google Shape;9119;p24"/>
            <p:cNvCxnSpPr/>
            <p:nvPr/>
          </p:nvCxnSpPr>
          <p:spPr>
            <a:xfrm>
              <a:off x="1479304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0" name="Google Shape;9120;p24"/>
            <p:cNvCxnSpPr/>
            <p:nvPr/>
          </p:nvCxnSpPr>
          <p:spPr>
            <a:xfrm>
              <a:off x="1482666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1" name="Google Shape;9121;p24"/>
            <p:cNvCxnSpPr/>
            <p:nvPr/>
          </p:nvCxnSpPr>
          <p:spPr>
            <a:xfrm>
              <a:off x="1486028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2" name="Google Shape;9122;p24"/>
            <p:cNvCxnSpPr/>
            <p:nvPr/>
          </p:nvCxnSpPr>
          <p:spPr>
            <a:xfrm>
              <a:off x="1489390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3" name="Google Shape;9123;p24"/>
            <p:cNvCxnSpPr/>
            <p:nvPr/>
          </p:nvCxnSpPr>
          <p:spPr>
            <a:xfrm>
              <a:off x="1492752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4" name="Google Shape;9124;p24"/>
            <p:cNvCxnSpPr/>
            <p:nvPr/>
          </p:nvCxnSpPr>
          <p:spPr>
            <a:xfrm>
              <a:off x="1496115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5" name="Google Shape;9125;p24"/>
            <p:cNvCxnSpPr/>
            <p:nvPr/>
          </p:nvCxnSpPr>
          <p:spPr>
            <a:xfrm>
              <a:off x="1499477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6" name="Google Shape;9126;p24"/>
            <p:cNvCxnSpPr/>
            <p:nvPr/>
          </p:nvCxnSpPr>
          <p:spPr>
            <a:xfrm>
              <a:off x="1502839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7" name="Google Shape;9127;p24"/>
            <p:cNvCxnSpPr/>
            <p:nvPr/>
          </p:nvCxnSpPr>
          <p:spPr>
            <a:xfrm>
              <a:off x="150620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8" name="Google Shape;9128;p24"/>
            <p:cNvCxnSpPr/>
            <p:nvPr/>
          </p:nvCxnSpPr>
          <p:spPr>
            <a:xfrm>
              <a:off x="1509563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9" name="Google Shape;9129;p24"/>
            <p:cNvCxnSpPr/>
            <p:nvPr/>
          </p:nvCxnSpPr>
          <p:spPr>
            <a:xfrm>
              <a:off x="1512925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0" name="Google Shape;9130;p24"/>
            <p:cNvCxnSpPr/>
            <p:nvPr/>
          </p:nvCxnSpPr>
          <p:spPr>
            <a:xfrm>
              <a:off x="1516287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1" name="Google Shape;9131;p24"/>
            <p:cNvCxnSpPr/>
            <p:nvPr/>
          </p:nvCxnSpPr>
          <p:spPr>
            <a:xfrm>
              <a:off x="1519649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2" name="Google Shape;9132;p24"/>
            <p:cNvCxnSpPr/>
            <p:nvPr/>
          </p:nvCxnSpPr>
          <p:spPr>
            <a:xfrm>
              <a:off x="1523011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3" name="Google Shape;9133;p24"/>
            <p:cNvCxnSpPr/>
            <p:nvPr/>
          </p:nvCxnSpPr>
          <p:spPr>
            <a:xfrm>
              <a:off x="1526374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4" name="Google Shape;9134;p24"/>
            <p:cNvCxnSpPr/>
            <p:nvPr/>
          </p:nvCxnSpPr>
          <p:spPr>
            <a:xfrm>
              <a:off x="1529736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5" name="Google Shape;9135;p24"/>
            <p:cNvCxnSpPr/>
            <p:nvPr/>
          </p:nvCxnSpPr>
          <p:spPr>
            <a:xfrm>
              <a:off x="1533098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6" name="Google Shape;9136;p24"/>
            <p:cNvCxnSpPr/>
            <p:nvPr/>
          </p:nvCxnSpPr>
          <p:spPr>
            <a:xfrm>
              <a:off x="1536460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7" name="Google Shape;9137;p24"/>
            <p:cNvCxnSpPr/>
            <p:nvPr/>
          </p:nvCxnSpPr>
          <p:spPr>
            <a:xfrm>
              <a:off x="1539822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8" name="Google Shape;9138;p24"/>
            <p:cNvCxnSpPr/>
            <p:nvPr/>
          </p:nvCxnSpPr>
          <p:spPr>
            <a:xfrm>
              <a:off x="1543184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9" name="Google Shape;9139;p24"/>
            <p:cNvCxnSpPr/>
            <p:nvPr/>
          </p:nvCxnSpPr>
          <p:spPr>
            <a:xfrm>
              <a:off x="1546546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0" name="Google Shape;9140;p24"/>
            <p:cNvCxnSpPr/>
            <p:nvPr/>
          </p:nvCxnSpPr>
          <p:spPr>
            <a:xfrm>
              <a:off x="1549908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1" name="Google Shape;9141;p24"/>
            <p:cNvCxnSpPr/>
            <p:nvPr/>
          </p:nvCxnSpPr>
          <p:spPr>
            <a:xfrm>
              <a:off x="1553270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2" name="Google Shape;9142;p24"/>
            <p:cNvCxnSpPr/>
            <p:nvPr/>
          </p:nvCxnSpPr>
          <p:spPr>
            <a:xfrm>
              <a:off x="1556632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3" name="Google Shape;9143;p24"/>
            <p:cNvCxnSpPr/>
            <p:nvPr/>
          </p:nvCxnSpPr>
          <p:spPr>
            <a:xfrm>
              <a:off x="1559995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4" name="Google Shape;9144;p24"/>
            <p:cNvCxnSpPr/>
            <p:nvPr/>
          </p:nvCxnSpPr>
          <p:spPr>
            <a:xfrm>
              <a:off x="1563357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5" name="Google Shape;9145;p24"/>
            <p:cNvCxnSpPr/>
            <p:nvPr/>
          </p:nvCxnSpPr>
          <p:spPr>
            <a:xfrm>
              <a:off x="1566719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6" name="Google Shape;9146;p24"/>
            <p:cNvCxnSpPr/>
            <p:nvPr/>
          </p:nvCxnSpPr>
          <p:spPr>
            <a:xfrm>
              <a:off x="1570081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7" name="Google Shape;9147;p24"/>
            <p:cNvCxnSpPr/>
            <p:nvPr/>
          </p:nvCxnSpPr>
          <p:spPr>
            <a:xfrm>
              <a:off x="1573443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8" name="Google Shape;9148;p24"/>
            <p:cNvCxnSpPr/>
            <p:nvPr/>
          </p:nvCxnSpPr>
          <p:spPr>
            <a:xfrm>
              <a:off x="1576805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9" name="Google Shape;9149;p24"/>
            <p:cNvCxnSpPr/>
            <p:nvPr/>
          </p:nvCxnSpPr>
          <p:spPr>
            <a:xfrm>
              <a:off x="1580167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0" name="Google Shape;9150;p24"/>
            <p:cNvCxnSpPr/>
            <p:nvPr/>
          </p:nvCxnSpPr>
          <p:spPr>
            <a:xfrm>
              <a:off x="1583529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1" name="Google Shape;9151;p24"/>
            <p:cNvCxnSpPr/>
            <p:nvPr/>
          </p:nvCxnSpPr>
          <p:spPr>
            <a:xfrm>
              <a:off x="1586891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2" name="Google Shape;9152;p24"/>
            <p:cNvCxnSpPr/>
            <p:nvPr/>
          </p:nvCxnSpPr>
          <p:spPr>
            <a:xfrm>
              <a:off x="1590254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3" name="Google Shape;9153;p24"/>
            <p:cNvCxnSpPr/>
            <p:nvPr/>
          </p:nvCxnSpPr>
          <p:spPr>
            <a:xfrm>
              <a:off x="1593616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4" name="Google Shape;9154;p24"/>
            <p:cNvCxnSpPr/>
            <p:nvPr/>
          </p:nvCxnSpPr>
          <p:spPr>
            <a:xfrm>
              <a:off x="1596978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5" name="Google Shape;9155;p24"/>
            <p:cNvCxnSpPr/>
            <p:nvPr/>
          </p:nvCxnSpPr>
          <p:spPr>
            <a:xfrm>
              <a:off x="1600340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6" name="Google Shape;9156;p24"/>
            <p:cNvCxnSpPr/>
            <p:nvPr/>
          </p:nvCxnSpPr>
          <p:spPr>
            <a:xfrm>
              <a:off x="1603702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7" name="Google Shape;9157;p24"/>
            <p:cNvCxnSpPr/>
            <p:nvPr/>
          </p:nvCxnSpPr>
          <p:spPr>
            <a:xfrm>
              <a:off x="1607064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8" name="Google Shape;9158;p24"/>
            <p:cNvCxnSpPr/>
            <p:nvPr/>
          </p:nvCxnSpPr>
          <p:spPr>
            <a:xfrm>
              <a:off x="1610426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9" name="Google Shape;9159;p24"/>
            <p:cNvCxnSpPr/>
            <p:nvPr/>
          </p:nvCxnSpPr>
          <p:spPr>
            <a:xfrm>
              <a:off x="1613788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0" name="Google Shape;9160;p24"/>
            <p:cNvCxnSpPr/>
            <p:nvPr/>
          </p:nvCxnSpPr>
          <p:spPr>
            <a:xfrm>
              <a:off x="1617150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1" name="Google Shape;9161;p24"/>
            <p:cNvCxnSpPr/>
            <p:nvPr/>
          </p:nvCxnSpPr>
          <p:spPr>
            <a:xfrm>
              <a:off x="1620512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2" name="Google Shape;9162;p24"/>
            <p:cNvCxnSpPr/>
            <p:nvPr/>
          </p:nvCxnSpPr>
          <p:spPr>
            <a:xfrm>
              <a:off x="1623875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3" name="Google Shape;9163;p24"/>
            <p:cNvCxnSpPr/>
            <p:nvPr/>
          </p:nvCxnSpPr>
          <p:spPr>
            <a:xfrm>
              <a:off x="1627237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4" name="Google Shape;9164;p24"/>
            <p:cNvCxnSpPr/>
            <p:nvPr/>
          </p:nvCxnSpPr>
          <p:spPr>
            <a:xfrm>
              <a:off x="1630599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5" name="Google Shape;9165;p24"/>
            <p:cNvCxnSpPr/>
            <p:nvPr/>
          </p:nvCxnSpPr>
          <p:spPr>
            <a:xfrm>
              <a:off x="1633961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6" name="Google Shape;9166;p24"/>
            <p:cNvCxnSpPr/>
            <p:nvPr/>
          </p:nvCxnSpPr>
          <p:spPr>
            <a:xfrm>
              <a:off x="1637323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7" name="Google Shape;9167;p24"/>
            <p:cNvCxnSpPr/>
            <p:nvPr/>
          </p:nvCxnSpPr>
          <p:spPr>
            <a:xfrm>
              <a:off x="1640685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8" name="Google Shape;9168;p24"/>
            <p:cNvCxnSpPr/>
            <p:nvPr/>
          </p:nvCxnSpPr>
          <p:spPr>
            <a:xfrm>
              <a:off x="1644047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9" name="Google Shape;9169;p24"/>
            <p:cNvCxnSpPr/>
            <p:nvPr/>
          </p:nvCxnSpPr>
          <p:spPr>
            <a:xfrm>
              <a:off x="164740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0" name="Google Shape;9170;p24"/>
            <p:cNvCxnSpPr/>
            <p:nvPr/>
          </p:nvCxnSpPr>
          <p:spPr>
            <a:xfrm>
              <a:off x="1650771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1" name="Google Shape;9171;p24"/>
            <p:cNvCxnSpPr/>
            <p:nvPr/>
          </p:nvCxnSpPr>
          <p:spPr>
            <a:xfrm>
              <a:off x="1654134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2" name="Google Shape;9172;p24"/>
            <p:cNvCxnSpPr/>
            <p:nvPr/>
          </p:nvCxnSpPr>
          <p:spPr>
            <a:xfrm>
              <a:off x="1657496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3" name="Google Shape;9173;p24"/>
            <p:cNvCxnSpPr/>
            <p:nvPr/>
          </p:nvCxnSpPr>
          <p:spPr>
            <a:xfrm>
              <a:off x="1660858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4" name="Google Shape;9174;p24"/>
            <p:cNvCxnSpPr/>
            <p:nvPr/>
          </p:nvCxnSpPr>
          <p:spPr>
            <a:xfrm>
              <a:off x="1664220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5" name="Google Shape;9175;p24"/>
            <p:cNvCxnSpPr/>
            <p:nvPr/>
          </p:nvCxnSpPr>
          <p:spPr>
            <a:xfrm>
              <a:off x="1667582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6" name="Google Shape;9176;p24"/>
            <p:cNvCxnSpPr/>
            <p:nvPr/>
          </p:nvCxnSpPr>
          <p:spPr>
            <a:xfrm>
              <a:off x="1670944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7" name="Google Shape;9177;p24"/>
            <p:cNvCxnSpPr/>
            <p:nvPr/>
          </p:nvCxnSpPr>
          <p:spPr>
            <a:xfrm>
              <a:off x="1674306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8" name="Google Shape;9178;p24"/>
            <p:cNvCxnSpPr/>
            <p:nvPr/>
          </p:nvCxnSpPr>
          <p:spPr>
            <a:xfrm>
              <a:off x="1677668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9" name="Google Shape;9179;p24"/>
            <p:cNvCxnSpPr/>
            <p:nvPr/>
          </p:nvCxnSpPr>
          <p:spPr>
            <a:xfrm>
              <a:off x="1681030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0" name="Google Shape;9180;p24"/>
            <p:cNvCxnSpPr/>
            <p:nvPr/>
          </p:nvCxnSpPr>
          <p:spPr>
            <a:xfrm>
              <a:off x="1684392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1" name="Google Shape;9181;p24"/>
            <p:cNvCxnSpPr/>
            <p:nvPr/>
          </p:nvCxnSpPr>
          <p:spPr>
            <a:xfrm>
              <a:off x="1687755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2" name="Google Shape;9182;p24"/>
            <p:cNvCxnSpPr/>
            <p:nvPr/>
          </p:nvCxnSpPr>
          <p:spPr>
            <a:xfrm>
              <a:off x="1691117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3" name="Google Shape;9183;p24"/>
            <p:cNvCxnSpPr/>
            <p:nvPr/>
          </p:nvCxnSpPr>
          <p:spPr>
            <a:xfrm>
              <a:off x="1694479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4" name="Google Shape;9184;p24"/>
            <p:cNvCxnSpPr/>
            <p:nvPr/>
          </p:nvCxnSpPr>
          <p:spPr>
            <a:xfrm>
              <a:off x="1697841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5" name="Google Shape;9185;p24"/>
            <p:cNvCxnSpPr/>
            <p:nvPr/>
          </p:nvCxnSpPr>
          <p:spPr>
            <a:xfrm>
              <a:off x="1701203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6" name="Google Shape;9186;p24"/>
            <p:cNvCxnSpPr/>
            <p:nvPr/>
          </p:nvCxnSpPr>
          <p:spPr>
            <a:xfrm>
              <a:off x="1704565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7" name="Google Shape;9187;p24"/>
            <p:cNvCxnSpPr/>
            <p:nvPr/>
          </p:nvCxnSpPr>
          <p:spPr>
            <a:xfrm>
              <a:off x="1707927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8" name="Google Shape;9188;p24"/>
            <p:cNvCxnSpPr/>
            <p:nvPr/>
          </p:nvCxnSpPr>
          <p:spPr>
            <a:xfrm>
              <a:off x="171128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9" name="Google Shape;9189;p24"/>
            <p:cNvCxnSpPr/>
            <p:nvPr/>
          </p:nvCxnSpPr>
          <p:spPr>
            <a:xfrm>
              <a:off x="1714651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0" name="Google Shape;9190;p24"/>
            <p:cNvCxnSpPr/>
            <p:nvPr/>
          </p:nvCxnSpPr>
          <p:spPr>
            <a:xfrm>
              <a:off x="1718013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1" name="Google Shape;9191;p24"/>
            <p:cNvCxnSpPr/>
            <p:nvPr/>
          </p:nvCxnSpPr>
          <p:spPr>
            <a:xfrm>
              <a:off x="1721376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2" name="Google Shape;9192;p24"/>
            <p:cNvCxnSpPr/>
            <p:nvPr/>
          </p:nvCxnSpPr>
          <p:spPr>
            <a:xfrm>
              <a:off x="1724738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3" name="Google Shape;9193;p24"/>
            <p:cNvCxnSpPr/>
            <p:nvPr/>
          </p:nvCxnSpPr>
          <p:spPr>
            <a:xfrm>
              <a:off x="1728100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4" name="Google Shape;9194;p24"/>
            <p:cNvCxnSpPr/>
            <p:nvPr/>
          </p:nvCxnSpPr>
          <p:spPr>
            <a:xfrm>
              <a:off x="1731462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5" name="Google Shape;9195;p24"/>
            <p:cNvCxnSpPr/>
            <p:nvPr/>
          </p:nvCxnSpPr>
          <p:spPr>
            <a:xfrm>
              <a:off x="1734824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6" name="Google Shape;9196;p24"/>
            <p:cNvCxnSpPr/>
            <p:nvPr/>
          </p:nvCxnSpPr>
          <p:spPr>
            <a:xfrm>
              <a:off x="1738186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7" name="Google Shape;9197;p24"/>
            <p:cNvCxnSpPr/>
            <p:nvPr/>
          </p:nvCxnSpPr>
          <p:spPr>
            <a:xfrm>
              <a:off x="1741548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8" name="Google Shape;9198;p24"/>
            <p:cNvCxnSpPr/>
            <p:nvPr/>
          </p:nvCxnSpPr>
          <p:spPr>
            <a:xfrm>
              <a:off x="1744910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9" name="Google Shape;9199;p24"/>
            <p:cNvCxnSpPr/>
            <p:nvPr/>
          </p:nvCxnSpPr>
          <p:spPr>
            <a:xfrm>
              <a:off x="1748272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0" name="Google Shape;9200;p24"/>
            <p:cNvCxnSpPr/>
            <p:nvPr/>
          </p:nvCxnSpPr>
          <p:spPr>
            <a:xfrm>
              <a:off x="1751634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1" name="Google Shape;9201;p24"/>
            <p:cNvCxnSpPr/>
            <p:nvPr/>
          </p:nvCxnSpPr>
          <p:spPr>
            <a:xfrm>
              <a:off x="1754997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2" name="Google Shape;9202;p24"/>
            <p:cNvCxnSpPr/>
            <p:nvPr/>
          </p:nvCxnSpPr>
          <p:spPr>
            <a:xfrm>
              <a:off x="1758359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3" name="Google Shape;9203;p24"/>
            <p:cNvCxnSpPr/>
            <p:nvPr/>
          </p:nvCxnSpPr>
          <p:spPr>
            <a:xfrm>
              <a:off x="1761721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4" name="Google Shape;9204;p24"/>
            <p:cNvCxnSpPr/>
            <p:nvPr/>
          </p:nvCxnSpPr>
          <p:spPr>
            <a:xfrm>
              <a:off x="1765083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5" name="Google Shape;9205;p24"/>
            <p:cNvCxnSpPr/>
            <p:nvPr/>
          </p:nvCxnSpPr>
          <p:spPr>
            <a:xfrm>
              <a:off x="1768445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6" name="Google Shape;9206;p24"/>
            <p:cNvCxnSpPr/>
            <p:nvPr/>
          </p:nvCxnSpPr>
          <p:spPr>
            <a:xfrm>
              <a:off x="1771807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7" name="Google Shape;9207;p24"/>
            <p:cNvCxnSpPr/>
            <p:nvPr/>
          </p:nvCxnSpPr>
          <p:spPr>
            <a:xfrm>
              <a:off x="177516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8" name="Google Shape;9208;p24"/>
            <p:cNvCxnSpPr/>
            <p:nvPr/>
          </p:nvCxnSpPr>
          <p:spPr>
            <a:xfrm>
              <a:off x="1778531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9" name="Google Shape;9209;p24"/>
            <p:cNvCxnSpPr/>
            <p:nvPr/>
          </p:nvCxnSpPr>
          <p:spPr>
            <a:xfrm>
              <a:off x="1781893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0" name="Google Shape;9210;p24"/>
            <p:cNvCxnSpPr/>
            <p:nvPr/>
          </p:nvCxnSpPr>
          <p:spPr>
            <a:xfrm>
              <a:off x="1785256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1" name="Google Shape;9211;p24"/>
            <p:cNvCxnSpPr/>
            <p:nvPr/>
          </p:nvCxnSpPr>
          <p:spPr>
            <a:xfrm>
              <a:off x="1788618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2" name="Google Shape;9212;p24"/>
            <p:cNvCxnSpPr/>
            <p:nvPr/>
          </p:nvCxnSpPr>
          <p:spPr>
            <a:xfrm>
              <a:off x="1791980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3" name="Google Shape;9213;p24"/>
            <p:cNvCxnSpPr/>
            <p:nvPr/>
          </p:nvCxnSpPr>
          <p:spPr>
            <a:xfrm>
              <a:off x="1795342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4" name="Google Shape;9214;p24"/>
            <p:cNvCxnSpPr/>
            <p:nvPr/>
          </p:nvCxnSpPr>
          <p:spPr>
            <a:xfrm>
              <a:off x="1798704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5" name="Google Shape;9215;p24"/>
            <p:cNvCxnSpPr/>
            <p:nvPr/>
          </p:nvCxnSpPr>
          <p:spPr>
            <a:xfrm>
              <a:off x="1802066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6" name="Google Shape;9216;p24"/>
            <p:cNvCxnSpPr/>
            <p:nvPr/>
          </p:nvCxnSpPr>
          <p:spPr>
            <a:xfrm>
              <a:off x="1805428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7" name="Google Shape;9217;p24"/>
            <p:cNvCxnSpPr/>
            <p:nvPr/>
          </p:nvCxnSpPr>
          <p:spPr>
            <a:xfrm>
              <a:off x="1808790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8" name="Google Shape;9218;p24"/>
            <p:cNvCxnSpPr/>
            <p:nvPr/>
          </p:nvCxnSpPr>
          <p:spPr>
            <a:xfrm>
              <a:off x="1812152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9" name="Google Shape;9219;p24"/>
            <p:cNvCxnSpPr/>
            <p:nvPr/>
          </p:nvCxnSpPr>
          <p:spPr>
            <a:xfrm>
              <a:off x="1815514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0" name="Google Shape;9220;p24"/>
            <p:cNvCxnSpPr/>
            <p:nvPr/>
          </p:nvCxnSpPr>
          <p:spPr>
            <a:xfrm>
              <a:off x="1818877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1" name="Google Shape;9221;p24"/>
            <p:cNvCxnSpPr/>
            <p:nvPr/>
          </p:nvCxnSpPr>
          <p:spPr>
            <a:xfrm>
              <a:off x="1822239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2" name="Google Shape;9222;p24"/>
            <p:cNvCxnSpPr/>
            <p:nvPr/>
          </p:nvCxnSpPr>
          <p:spPr>
            <a:xfrm>
              <a:off x="1825601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3" name="Google Shape;9223;p24"/>
            <p:cNvCxnSpPr/>
            <p:nvPr/>
          </p:nvCxnSpPr>
          <p:spPr>
            <a:xfrm>
              <a:off x="1828963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4" name="Google Shape;9224;p24"/>
            <p:cNvCxnSpPr/>
            <p:nvPr/>
          </p:nvCxnSpPr>
          <p:spPr>
            <a:xfrm>
              <a:off x="1832325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5" name="Google Shape;9225;p24"/>
            <p:cNvCxnSpPr/>
            <p:nvPr/>
          </p:nvCxnSpPr>
          <p:spPr>
            <a:xfrm>
              <a:off x="1835687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6" name="Google Shape;9226;p24"/>
            <p:cNvCxnSpPr/>
            <p:nvPr/>
          </p:nvCxnSpPr>
          <p:spPr>
            <a:xfrm>
              <a:off x="13794175" y="-456638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7" name="Google Shape;9227;p24"/>
            <p:cNvCxnSpPr/>
            <p:nvPr/>
          </p:nvCxnSpPr>
          <p:spPr>
            <a:xfrm>
              <a:off x="13794175" y="-45345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8" name="Google Shape;9228;p24"/>
            <p:cNvCxnSpPr/>
            <p:nvPr/>
          </p:nvCxnSpPr>
          <p:spPr>
            <a:xfrm>
              <a:off x="13794175" y="-450264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9" name="Google Shape;9229;p24"/>
            <p:cNvCxnSpPr/>
            <p:nvPr/>
          </p:nvCxnSpPr>
          <p:spPr>
            <a:xfrm>
              <a:off x="13794175" y="-44707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0" name="Google Shape;9230;p24"/>
            <p:cNvCxnSpPr/>
            <p:nvPr/>
          </p:nvCxnSpPr>
          <p:spPr>
            <a:xfrm>
              <a:off x="13794175" y="-4438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1" name="Google Shape;9231;p24"/>
            <p:cNvCxnSpPr/>
            <p:nvPr/>
          </p:nvCxnSpPr>
          <p:spPr>
            <a:xfrm>
              <a:off x="13794175" y="-4407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2" name="Google Shape;9232;p24"/>
            <p:cNvCxnSpPr/>
            <p:nvPr/>
          </p:nvCxnSpPr>
          <p:spPr>
            <a:xfrm>
              <a:off x="13794175" y="-43751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3" name="Google Shape;9233;p24"/>
            <p:cNvCxnSpPr/>
            <p:nvPr/>
          </p:nvCxnSpPr>
          <p:spPr>
            <a:xfrm>
              <a:off x="13794175" y="-434328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4" name="Google Shape;9234;p24"/>
            <p:cNvCxnSpPr/>
            <p:nvPr/>
          </p:nvCxnSpPr>
          <p:spPr>
            <a:xfrm>
              <a:off x="13794175" y="-43114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5" name="Google Shape;9235;p24"/>
            <p:cNvCxnSpPr/>
            <p:nvPr/>
          </p:nvCxnSpPr>
          <p:spPr>
            <a:xfrm>
              <a:off x="13794175" y="-427953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6" name="Google Shape;9236;p24"/>
            <p:cNvCxnSpPr/>
            <p:nvPr/>
          </p:nvCxnSpPr>
          <p:spPr>
            <a:xfrm>
              <a:off x="13794175" y="-424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7" name="Google Shape;9237;p24"/>
            <p:cNvCxnSpPr/>
            <p:nvPr/>
          </p:nvCxnSpPr>
          <p:spPr>
            <a:xfrm>
              <a:off x="13794175" y="-4215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8" name="Google Shape;9238;p24"/>
            <p:cNvCxnSpPr/>
            <p:nvPr/>
          </p:nvCxnSpPr>
          <p:spPr>
            <a:xfrm>
              <a:off x="13794175" y="-41839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9" name="Google Shape;9239;p24"/>
            <p:cNvCxnSpPr/>
            <p:nvPr/>
          </p:nvCxnSpPr>
          <p:spPr>
            <a:xfrm>
              <a:off x="13794175" y="-41520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0" name="Google Shape;9240;p24"/>
            <p:cNvCxnSpPr/>
            <p:nvPr/>
          </p:nvCxnSpPr>
          <p:spPr>
            <a:xfrm>
              <a:off x="13794175" y="-41201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1" name="Google Shape;9241;p24"/>
            <p:cNvCxnSpPr/>
            <p:nvPr/>
          </p:nvCxnSpPr>
          <p:spPr>
            <a:xfrm>
              <a:off x="13794175" y="-40882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2" name="Google Shape;9242;p24"/>
            <p:cNvCxnSpPr/>
            <p:nvPr/>
          </p:nvCxnSpPr>
          <p:spPr>
            <a:xfrm>
              <a:off x="13794175" y="-40564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3" name="Google Shape;9243;p24"/>
            <p:cNvCxnSpPr/>
            <p:nvPr/>
          </p:nvCxnSpPr>
          <p:spPr>
            <a:xfrm>
              <a:off x="13794175" y="-40245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4" name="Google Shape;9244;p24"/>
            <p:cNvCxnSpPr/>
            <p:nvPr/>
          </p:nvCxnSpPr>
          <p:spPr>
            <a:xfrm>
              <a:off x="13794175" y="-39926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5" name="Google Shape;9245;p24"/>
            <p:cNvCxnSpPr/>
            <p:nvPr/>
          </p:nvCxnSpPr>
          <p:spPr>
            <a:xfrm>
              <a:off x="13794175" y="-39608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6" name="Google Shape;9246;p24"/>
            <p:cNvCxnSpPr/>
            <p:nvPr/>
          </p:nvCxnSpPr>
          <p:spPr>
            <a:xfrm>
              <a:off x="13794175" y="-39289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7" name="Google Shape;9247;p24"/>
            <p:cNvCxnSpPr/>
            <p:nvPr/>
          </p:nvCxnSpPr>
          <p:spPr>
            <a:xfrm>
              <a:off x="13794175" y="-38970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8" name="Google Shape;9248;p24"/>
            <p:cNvCxnSpPr/>
            <p:nvPr/>
          </p:nvCxnSpPr>
          <p:spPr>
            <a:xfrm>
              <a:off x="13794175" y="-386519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9" name="Google Shape;9249;p24"/>
            <p:cNvCxnSpPr/>
            <p:nvPr/>
          </p:nvCxnSpPr>
          <p:spPr>
            <a:xfrm>
              <a:off x="13794175" y="-38333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0" name="Google Shape;9250;p24"/>
            <p:cNvCxnSpPr/>
            <p:nvPr/>
          </p:nvCxnSpPr>
          <p:spPr>
            <a:xfrm>
              <a:off x="13794175" y="-38014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1" name="Google Shape;9251;p24"/>
            <p:cNvCxnSpPr/>
            <p:nvPr/>
          </p:nvCxnSpPr>
          <p:spPr>
            <a:xfrm>
              <a:off x="13794175" y="-37695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2" name="Google Shape;9252;p24"/>
            <p:cNvCxnSpPr/>
            <p:nvPr/>
          </p:nvCxnSpPr>
          <p:spPr>
            <a:xfrm>
              <a:off x="13794175" y="-37377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3" name="Google Shape;9253;p24"/>
            <p:cNvCxnSpPr/>
            <p:nvPr/>
          </p:nvCxnSpPr>
          <p:spPr>
            <a:xfrm>
              <a:off x="13794175" y="-370582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4" name="Google Shape;9254;p24"/>
            <p:cNvCxnSpPr/>
            <p:nvPr/>
          </p:nvCxnSpPr>
          <p:spPr>
            <a:xfrm>
              <a:off x="13794175" y="-36739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5" name="Google Shape;9255;p24"/>
            <p:cNvCxnSpPr/>
            <p:nvPr/>
          </p:nvCxnSpPr>
          <p:spPr>
            <a:xfrm>
              <a:off x="13794175" y="-364208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6" name="Google Shape;9256;p24"/>
            <p:cNvCxnSpPr/>
            <p:nvPr/>
          </p:nvCxnSpPr>
          <p:spPr>
            <a:xfrm>
              <a:off x="13794175" y="-36102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7" name="Google Shape;9257;p24"/>
            <p:cNvCxnSpPr/>
            <p:nvPr/>
          </p:nvCxnSpPr>
          <p:spPr>
            <a:xfrm>
              <a:off x="13794175" y="-357833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8" name="Google Shape;9258;p24"/>
            <p:cNvCxnSpPr/>
            <p:nvPr/>
          </p:nvCxnSpPr>
          <p:spPr>
            <a:xfrm>
              <a:off x="13794175" y="-35464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9" name="Google Shape;9259;p24"/>
            <p:cNvCxnSpPr/>
            <p:nvPr/>
          </p:nvCxnSpPr>
          <p:spPr>
            <a:xfrm>
              <a:off x="13794175" y="-35145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0" name="Google Shape;9260;p24"/>
            <p:cNvCxnSpPr/>
            <p:nvPr/>
          </p:nvCxnSpPr>
          <p:spPr>
            <a:xfrm>
              <a:off x="13794175" y="-348272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1" name="Google Shape;9261;p24"/>
            <p:cNvCxnSpPr/>
            <p:nvPr/>
          </p:nvCxnSpPr>
          <p:spPr>
            <a:xfrm>
              <a:off x="13794175" y="-34508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2" name="Google Shape;9262;p24"/>
            <p:cNvCxnSpPr/>
            <p:nvPr/>
          </p:nvCxnSpPr>
          <p:spPr>
            <a:xfrm>
              <a:off x="13794175" y="-34189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3" name="Google Shape;9263;p24"/>
            <p:cNvCxnSpPr/>
            <p:nvPr/>
          </p:nvCxnSpPr>
          <p:spPr>
            <a:xfrm>
              <a:off x="13794175" y="-33871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4" name="Google Shape;9264;p24"/>
            <p:cNvCxnSpPr/>
            <p:nvPr/>
          </p:nvCxnSpPr>
          <p:spPr>
            <a:xfrm>
              <a:off x="13794175" y="-335523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5" name="Google Shape;9265;p24"/>
            <p:cNvCxnSpPr/>
            <p:nvPr/>
          </p:nvCxnSpPr>
          <p:spPr>
            <a:xfrm>
              <a:off x="13794175" y="-33233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6" name="Google Shape;9266;p24"/>
            <p:cNvCxnSpPr/>
            <p:nvPr/>
          </p:nvCxnSpPr>
          <p:spPr>
            <a:xfrm>
              <a:off x="13794175" y="-329148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7" name="Google Shape;9267;p24"/>
            <p:cNvCxnSpPr/>
            <p:nvPr/>
          </p:nvCxnSpPr>
          <p:spPr>
            <a:xfrm>
              <a:off x="13794175" y="-325961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8" name="Google Shape;9268;p24"/>
            <p:cNvCxnSpPr/>
            <p:nvPr/>
          </p:nvCxnSpPr>
          <p:spPr>
            <a:xfrm>
              <a:off x="13794175" y="-322774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9" name="Google Shape;9269;p24"/>
            <p:cNvCxnSpPr/>
            <p:nvPr/>
          </p:nvCxnSpPr>
          <p:spPr>
            <a:xfrm>
              <a:off x="13794175" y="-31958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0" name="Google Shape;9270;p24"/>
            <p:cNvCxnSpPr/>
            <p:nvPr/>
          </p:nvCxnSpPr>
          <p:spPr>
            <a:xfrm>
              <a:off x="13794175" y="-31639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1" name="Google Shape;9271;p24"/>
            <p:cNvCxnSpPr/>
            <p:nvPr/>
          </p:nvCxnSpPr>
          <p:spPr>
            <a:xfrm>
              <a:off x="13794175" y="-31321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2" name="Google Shape;9272;p24"/>
            <p:cNvCxnSpPr/>
            <p:nvPr/>
          </p:nvCxnSpPr>
          <p:spPr>
            <a:xfrm>
              <a:off x="13794175" y="-31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3" name="Google Shape;9273;p24"/>
            <p:cNvCxnSpPr/>
            <p:nvPr/>
          </p:nvCxnSpPr>
          <p:spPr>
            <a:xfrm>
              <a:off x="13794175" y="-306837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4" name="Google Shape;9274;p24"/>
            <p:cNvCxnSpPr/>
            <p:nvPr/>
          </p:nvCxnSpPr>
          <p:spPr>
            <a:xfrm>
              <a:off x="13794175" y="-30365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5" name="Google Shape;9275;p24"/>
            <p:cNvCxnSpPr/>
            <p:nvPr/>
          </p:nvCxnSpPr>
          <p:spPr>
            <a:xfrm>
              <a:off x="13794175" y="-300463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6" name="Google Shape;9276;p24"/>
            <p:cNvCxnSpPr/>
            <p:nvPr/>
          </p:nvCxnSpPr>
          <p:spPr>
            <a:xfrm>
              <a:off x="13794175" y="-29727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7" name="Google Shape;9277;p24"/>
            <p:cNvCxnSpPr/>
            <p:nvPr/>
          </p:nvCxnSpPr>
          <p:spPr>
            <a:xfrm>
              <a:off x="13794175" y="-294088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8" name="Google Shape;9278;p24"/>
            <p:cNvCxnSpPr/>
            <p:nvPr/>
          </p:nvCxnSpPr>
          <p:spPr>
            <a:xfrm>
              <a:off x="13794175" y="-29090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9" name="Google Shape;9279;p24"/>
            <p:cNvCxnSpPr/>
            <p:nvPr/>
          </p:nvCxnSpPr>
          <p:spPr>
            <a:xfrm>
              <a:off x="13794175" y="-2877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0" name="Google Shape;9280;p24"/>
            <p:cNvCxnSpPr/>
            <p:nvPr/>
          </p:nvCxnSpPr>
          <p:spPr>
            <a:xfrm>
              <a:off x="13794175" y="-28444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1" name="Google Shape;9281;p24"/>
            <p:cNvCxnSpPr/>
            <p:nvPr/>
          </p:nvCxnSpPr>
          <p:spPr>
            <a:xfrm>
              <a:off x="13794175" y="-28125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2" name="Google Shape;9282;p24"/>
            <p:cNvCxnSpPr/>
            <p:nvPr/>
          </p:nvCxnSpPr>
          <p:spPr>
            <a:xfrm>
              <a:off x="13794175" y="-27806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3" name="Google Shape;9283;p24"/>
            <p:cNvCxnSpPr/>
            <p:nvPr/>
          </p:nvCxnSpPr>
          <p:spPr>
            <a:xfrm>
              <a:off x="13794175" y="-27487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4" name="Google Shape;9284;p24"/>
            <p:cNvCxnSpPr/>
            <p:nvPr/>
          </p:nvCxnSpPr>
          <p:spPr>
            <a:xfrm>
              <a:off x="13794175" y="-27169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5" name="Google Shape;9285;p24"/>
            <p:cNvCxnSpPr/>
            <p:nvPr/>
          </p:nvCxnSpPr>
          <p:spPr>
            <a:xfrm>
              <a:off x="13794175" y="-26850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6" name="Google Shape;9286;p24"/>
            <p:cNvCxnSpPr/>
            <p:nvPr/>
          </p:nvCxnSpPr>
          <p:spPr>
            <a:xfrm>
              <a:off x="13794175" y="-265318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7" name="Google Shape;9287;p24"/>
            <p:cNvCxnSpPr/>
            <p:nvPr/>
          </p:nvCxnSpPr>
          <p:spPr>
            <a:xfrm>
              <a:off x="13794175" y="-26213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8" name="Google Shape;9288;p24"/>
            <p:cNvCxnSpPr/>
            <p:nvPr/>
          </p:nvCxnSpPr>
          <p:spPr>
            <a:xfrm>
              <a:off x="13794175" y="-258943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9" name="Google Shape;9289;p24"/>
            <p:cNvCxnSpPr/>
            <p:nvPr/>
          </p:nvCxnSpPr>
          <p:spPr>
            <a:xfrm>
              <a:off x="13794175" y="-25575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0" name="Google Shape;9290;p24"/>
            <p:cNvCxnSpPr/>
            <p:nvPr/>
          </p:nvCxnSpPr>
          <p:spPr>
            <a:xfrm>
              <a:off x="13794175" y="-25256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1" name="Google Shape;9291;p24"/>
            <p:cNvCxnSpPr/>
            <p:nvPr/>
          </p:nvCxnSpPr>
          <p:spPr>
            <a:xfrm>
              <a:off x="13794175" y="-24938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2" name="Google Shape;9292;p24"/>
            <p:cNvCxnSpPr/>
            <p:nvPr/>
          </p:nvCxnSpPr>
          <p:spPr>
            <a:xfrm>
              <a:off x="13794175" y="-24619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3" name="Google Shape;9293;p24"/>
            <p:cNvCxnSpPr/>
            <p:nvPr/>
          </p:nvCxnSpPr>
          <p:spPr>
            <a:xfrm>
              <a:off x="13794175" y="-24300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4" name="Google Shape;9294;p24"/>
            <p:cNvCxnSpPr/>
            <p:nvPr/>
          </p:nvCxnSpPr>
          <p:spPr>
            <a:xfrm>
              <a:off x="13794175" y="-23982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5" name="Google Shape;9295;p24"/>
            <p:cNvCxnSpPr/>
            <p:nvPr/>
          </p:nvCxnSpPr>
          <p:spPr>
            <a:xfrm>
              <a:off x="13794175" y="-236632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6" name="Google Shape;9296;p24"/>
            <p:cNvCxnSpPr/>
            <p:nvPr/>
          </p:nvCxnSpPr>
          <p:spPr>
            <a:xfrm>
              <a:off x="13794175" y="-23344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7" name="Google Shape;9297;p24"/>
            <p:cNvCxnSpPr/>
            <p:nvPr/>
          </p:nvCxnSpPr>
          <p:spPr>
            <a:xfrm>
              <a:off x="13794175" y="-230258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8" name="Google Shape;9298;p24"/>
            <p:cNvCxnSpPr/>
            <p:nvPr/>
          </p:nvCxnSpPr>
          <p:spPr>
            <a:xfrm>
              <a:off x="13794175" y="-22707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9" name="Google Shape;9299;p24"/>
            <p:cNvCxnSpPr/>
            <p:nvPr/>
          </p:nvCxnSpPr>
          <p:spPr>
            <a:xfrm>
              <a:off x="13794175" y="-22388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0" name="Google Shape;9300;p24"/>
            <p:cNvCxnSpPr/>
            <p:nvPr/>
          </p:nvCxnSpPr>
          <p:spPr>
            <a:xfrm>
              <a:off x="13794175" y="-22069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1" name="Google Shape;9301;p24"/>
            <p:cNvCxnSpPr/>
            <p:nvPr/>
          </p:nvCxnSpPr>
          <p:spPr>
            <a:xfrm>
              <a:off x="13794175" y="-21750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2" name="Google Shape;9302;p24"/>
            <p:cNvCxnSpPr/>
            <p:nvPr/>
          </p:nvCxnSpPr>
          <p:spPr>
            <a:xfrm>
              <a:off x="13794175" y="-214322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3" name="Google Shape;9303;p24"/>
            <p:cNvCxnSpPr/>
            <p:nvPr/>
          </p:nvCxnSpPr>
          <p:spPr>
            <a:xfrm>
              <a:off x="13794175" y="-21113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4" name="Google Shape;9304;p24"/>
            <p:cNvCxnSpPr/>
            <p:nvPr/>
          </p:nvCxnSpPr>
          <p:spPr>
            <a:xfrm>
              <a:off x="13794175" y="-20794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5" name="Google Shape;9305;p24"/>
            <p:cNvCxnSpPr/>
            <p:nvPr/>
          </p:nvCxnSpPr>
          <p:spPr>
            <a:xfrm>
              <a:off x="13794175" y="-20476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6" name="Google Shape;9306;p24"/>
            <p:cNvCxnSpPr/>
            <p:nvPr/>
          </p:nvCxnSpPr>
          <p:spPr>
            <a:xfrm>
              <a:off x="13794175" y="-201573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7" name="Google Shape;9307;p24"/>
            <p:cNvCxnSpPr/>
            <p:nvPr/>
          </p:nvCxnSpPr>
          <p:spPr>
            <a:xfrm>
              <a:off x="13794175" y="-19838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8" name="Google Shape;9308;p24"/>
            <p:cNvCxnSpPr/>
            <p:nvPr/>
          </p:nvCxnSpPr>
          <p:spPr>
            <a:xfrm>
              <a:off x="13794175" y="-195198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9" name="Google Shape;9309;p24"/>
            <p:cNvCxnSpPr/>
            <p:nvPr/>
          </p:nvCxnSpPr>
          <p:spPr>
            <a:xfrm>
              <a:off x="13794175" y="-192011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0" name="Google Shape;9310;p24"/>
            <p:cNvCxnSpPr/>
            <p:nvPr/>
          </p:nvCxnSpPr>
          <p:spPr>
            <a:xfrm>
              <a:off x="13794175" y="-18882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1" name="Google Shape;9311;p24"/>
            <p:cNvCxnSpPr/>
            <p:nvPr/>
          </p:nvCxnSpPr>
          <p:spPr>
            <a:xfrm>
              <a:off x="13794175" y="-18563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2" name="Google Shape;9312;p24"/>
            <p:cNvCxnSpPr/>
            <p:nvPr/>
          </p:nvCxnSpPr>
          <p:spPr>
            <a:xfrm>
              <a:off x="13794175" y="-18244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3" name="Google Shape;9313;p24"/>
            <p:cNvCxnSpPr/>
            <p:nvPr/>
          </p:nvCxnSpPr>
          <p:spPr>
            <a:xfrm>
              <a:off x="13794175" y="-17926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4" name="Google Shape;9314;p24"/>
            <p:cNvCxnSpPr/>
            <p:nvPr/>
          </p:nvCxnSpPr>
          <p:spPr>
            <a:xfrm>
              <a:off x="13794175" y="-17607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5" name="Google Shape;9315;p24"/>
            <p:cNvCxnSpPr/>
            <p:nvPr/>
          </p:nvCxnSpPr>
          <p:spPr>
            <a:xfrm>
              <a:off x="13794175" y="-172887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6" name="Google Shape;9316;p24"/>
            <p:cNvCxnSpPr/>
            <p:nvPr/>
          </p:nvCxnSpPr>
          <p:spPr>
            <a:xfrm>
              <a:off x="13794175" y="-16970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7" name="Google Shape;9317;p24"/>
            <p:cNvCxnSpPr/>
            <p:nvPr/>
          </p:nvCxnSpPr>
          <p:spPr>
            <a:xfrm>
              <a:off x="13794175" y="-166513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8" name="Google Shape;9318;p24"/>
            <p:cNvCxnSpPr/>
            <p:nvPr/>
          </p:nvCxnSpPr>
          <p:spPr>
            <a:xfrm>
              <a:off x="13794175" y="-16332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9" name="Google Shape;9319;p24"/>
            <p:cNvCxnSpPr/>
            <p:nvPr/>
          </p:nvCxnSpPr>
          <p:spPr>
            <a:xfrm>
              <a:off x="13794175" y="-16013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0" name="Google Shape;9320;p24"/>
            <p:cNvCxnSpPr/>
            <p:nvPr/>
          </p:nvCxnSpPr>
          <p:spPr>
            <a:xfrm>
              <a:off x="13794175" y="-15695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1" name="Google Shape;9321;p24"/>
            <p:cNvCxnSpPr/>
            <p:nvPr/>
          </p:nvCxnSpPr>
          <p:spPr>
            <a:xfrm>
              <a:off x="13794175" y="-15376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2" name="Google Shape;9322;p24"/>
            <p:cNvCxnSpPr/>
            <p:nvPr/>
          </p:nvCxnSpPr>
          <p:spPr>
            <a:xfrm>
              <a:off x="13794175" y="-15057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3" name="Google Shape;9323;p24"/>
            <p:cNvCxnSpPr/>
            <p:nvPr/>
          </p:nvCxnSpPr>
          <p:spPr>
            <a:xfrm>
              <a:off x="13794175" y="-1473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4" name="Google Shape;9324;p24"/>
            <p:cNvCxnSpPr/>
            <p:nvPr/>
          </p:nvCxnSpPr>
          <p:spPr>
            <a:xfrm>
              <a:off x="13794175" y="-1442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5" name="Google Shape;9325;p24"/>
            <p:cNvCxnSpPr/>
            <p:nvPr/>
          </p:nvCxnSpPr>
          <p:spPr>
            <a:xfrm>
              <a:off x="13794175" y="-14101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6" name="Google Shape;9326;p24"/>
            <p:cNvCxnSpPr/>
            <p:nvPr/>
          </p:nvCxnSpPr>
          <p:spPr>
            <a:xfrm>
              <a:off x="13794175" y="-137827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7" name="Google Shape;9327;p24"/>
            <p:cNvCxnSpPr/>
            <p:nvPr/>
          </p:nvCxnSpPr>
          <p:spPr>
            <a:xfrm>
              <a:off x="13794175" y="-13464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8" name="Google Shape;9328;p24"/>
            <p:cNvCxnSpPr/>
            <p:nvPr/>
          </p:nvCxnSpPr>
          <p:spPr>
            <a:xfrm>
              <a:off x="13794175" y="-131453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9" name="Google Shape;9329;p24"/>
            <p:cNvCxnSpPr/>
            <p:nvPr/>
          </p:nvCxnSpPr>
          <p:spPr>
            <a:xfrm>
              <a:off x="13794175" y="-1282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0" name="Google Shape;9330;p24"/>
            <p:cNvCxnSpPr/>
            <p:nvPr/>
          </p:nvCxnSpPr>
          <p:spPr>
            <a:xfrm>
              <a:off x="13794175" y="-125078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1" name="Google Shape;9331;p24"/>
            <p:cNvCxnSpPr/>
            <p:nvPr/>
          </p:nvCxnSpPr>
          <p:spPr>
            <a:xfrm>
              <a:off x="13794175" y="-12189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2" name="Google Shape;9332;p24"/>
            <p:cNvCxnSpPr/>
            <p:nvPr/>
          </p:nvCxnSpPr>
          <p:spPr>
            <a:xfrm>
              <a:off x="13794175" y="-11870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3" name="Google Shape;9333;p24"/>
            <p:cNvCxnSpPr/>
            <p:nvPr/>
          </p:nvCxnSpPr>
          <p:spPr>
            <a:xfrm>
              <a:off x="13794175" y="-11551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4" name="Google Shape;9334;p24"/>
            <p:cNvCxnSpPr/>
            <p:nvPr/>
          </p:nvCxnSpPr>
          <p:spPr>
            <a:xfrm>
              <a:off x="13794175" y="-11224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5" name="Google Shape;9335;p24"/>
            <p:cNvCxnSpPr/>
            <p:nvPr/>
          </p:nvCxnSpPr>
          <p:spPr>
            <a:xfrm>
              <a:off x="13794175" y="-109057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6" name="Google Shape;9336;p24"/>
            <p:cNvCxnSpPr/>
            <p:nvPr/>
          </p:nvCxnSpPr>
          <p:spPr>
            <a:xfrm>
              <a:off x="13794175" y="-10587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7" name="Google Shape;9337;p24"/>
            <p:cNvCxnSpPr/>
            <p:nvPr/>
          </p:nvCxnSpPr>
          <p:spPr>
            <a:xfrm>
              <a:off x="13794175" y="-102682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8" name="Google Shape;9338;p24"/>
            <p:cNvCxnSpPr/>
            <p:nvPr/>
          </p:nvCxnSpPr>
          <p:spPr>
            <a:xfrm>
              <a:off x="13794175" y="-9949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9" name="Google Shape;9339;p24"/>
            <p:cNvCxnSpPr/>
            <p:nvPr/>
          </p:nvCxnSpPr>
          <p:spPr>
            <a:xfrm>
              <a:off x="13794175" y="-96308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0" name="Google Shape;9340;p24"/>
            <p:cNvCxnSpPr/>
            <p:nvPr/>
          </p:nvCxnSpPr>
          <p:spPr>
            <a:xfrm>
              <a:off x="13794175" y="-9312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1" name="Google Shape;9341;p24"/>
            <p:cNvCxnSpPr/>
            <p:nvPr/>
          </p:nvCxnSpPr>
          <p:spPr>
            <a:xfrm>
              <a:off x="13794175" y="-8993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2" name="Google Shape;9342;p24"/>
            <p:cNvCxnSpPr/>
            <p:nvPr/>
          </p:nvCxnSpPr>
          <p:spPr>
            <a:xfrm>
              <a:off x="13794175" y="-86746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3" name="Google Shape;9343;p24"/>
            <p:cNvCxnSpPr/>
            <p:nvPr/>
          </p:nvCxnSpPr>
          <p:spPr>
            <a:xfrm>
              <a:off x="13794175" y="-8355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4" name="Google Shape;9344;p24"/>
            <p:cNvCxnSpPr/>
            <p:nvPr/>
          </p:nvCxnSpPr>
          <p:spPr>
            <a:xfrm>
              <a:off x="13794175" y="-80372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5" name="Google Shape;9345;p24"/>
            <p:cNvCxnSpPr/>
            <p:nvPr/>
          </p:nvCxnSpPr>
          <p:spPr>
            <a:xfrm>
              <a:off x="13794175" y="-7718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6" name="Google Shape;9346;p24"/>
            <p:cNvCxnSpPr/>
            <p:nvPr/>
          </p:nvCxnSpPr>
          <p:spPr>
            <a:xfrm>
              <a:off x="13794175" y="-7399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7" name="Google Shape;9347;p24"/>
            <p:cNvCxnSpPr/>
            <p:nvPr/>
          </p:nvCxnSpPr>
          <p:spPr>
            <a:xfrm>
              <a:off x="13794175" y="-7081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8" name="Google Shape;9348;p24"/>
            <p:cNvCxnSpPr/>
            <p:nvPr/>
          </p:nvCxnSpPr>
          <p:spPr>
            <a:xfrm>
              <a:off x="13794175" y="-67623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9" name="Google Shape;9349;p24"/>
            <p:cNvCxnSpPr/>
            <p:nvPr/>
          </p:nvCxnSpPr>
          <p:spPr>
            <a:xfrm>
              <a:off x="13794175" y="-6443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0" name="Google Shape;9350;p24"/>
            <p:cNvCxnSpPr/>
            <p:nvPr/>
          </p:nvCxnSpPr>
          <p:spPr>
            <a:xfrm>
              <a:off x="13794175" y="-61248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1" name="Google Shape;9351;p24"/>
            <p:cNvCxnSpPr/>
            <p:nvPr/>
          </p:nvCxnSpPr>
          <p:spPr>
            <a:xfrm>
              <a:off x="13794175" y="-580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2" name="Google Shape;9352;p24"/>
            <p:cNvCxnSpPr/>
            <p:nvPr/>
          </p:nvCxnSpPr>
          <p:spPr>
            <a:xfrm>
              <a:off x="13794175" y="-5487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3" name="Google Shape;9353;p24"/>
            <p:cNvCxnSpPr/>
            <p:nvPr/>
          </p:nvCxnSpPr>
          <p:spPr>
            <a:xfrm>
              <a:off x="13794175" y="-51686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4" name="Google Shape;9354;p24"/>
            <p:cNvCxnSpPr/>
            <p:nvPr/>
          </p:nvCxnSpPr>
          <p:spPr>
            <a:xfrm>
              <a:off x="13794175" y="-4849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5" name="Google Shape;9355;p24"/>
            <p:cNvCxnSpPr/>
            <p:nvPr/>
          </p:nvCxnSpPr>
          <p:spPr>
            <a:xfrm>
              <a:off x="13794175" y="-45312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6" name="Google Shape;9356;p24"/>
            <p:cNvCxnSpPr/>
            <p:nvPr/>
          </p:nvCxnSpPr>
          <p:spPr>
            <a:xfrm>
              <a:off x="13794175" y="-421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7" name="Google Shape;9357;p24"/>
            <p:cNvCxnSpPr/>
            <p:nvPr/>
          </p:nvCxnSpPr>
          <p:spPr>
            <a:xfrm>
              <a:off x="13794175" y="-38937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8" name="Google Shape;9358;p24"/>
            <p:cNvCxnSpPr/>
            <p:nvPr/>
          </p:nvCxnSpPr>
          <p:spPr>
            <a:xfrm>
              <a:off x="13794175" y="-3575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9" name="Google Shape;9359;p24"/>
            <p:cNvCxnSpPr/>
            <p:nvPr/>
          </p:nvCxnSpPr>
          <p:spPr>
            <a:xfrm>
              <a:off x="13794175" y="-32563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0" name="Google Shape;9360;p24"/>
            <p:cNvCxnSpPr/>
            <p:nvPr/>
          </p:nvCxnSpPr>
          <p:spPr>
            <a:xfrm>
              <a:off x="13794175" y="-2937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1" name="Google Shape;9361;p24"/>
            <p:cNvCxnSpPr/>
            <p:nvPr/>
          </p:nvCxnSpPr>
          <p:spPr>
            <a:xfrm>
              <a:off x="13794175" y="-2618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2" name="Google Shape;9362;p24"/>
            <p:cNvCxnSpPr/>
            <p:nvPr/>
          </p:nvCxnSpPr>
          <p:spPr>
            <a:xfrm>
              <a:off x="13794175" y="-23001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3" name="Google Shape;9363;p24"/>
            <p:cNvCxnSpPr/>
            <p:nvPr/>
          </p:nvCxnSpPr>
          <p:spPr>
            <a:xfrm>
              <a:off x="13794175" y="-198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4" name="Google Shape;9364;p24"/>
            <p:cNvCxnSpPr/>
            <p:nvPr/>
          </p:nvCxnSpPr>
          <p:spPr>
            <a:xfrm>
              <a:off x="13794175" y="-16626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5" name="Google Shape;9365;p24"/>
            <p:cNvCxnSpPr/>
            <p:nvPr/>
          </p:nvCxnSpPr>
          <p:spPr>
            <a:xfrm>
              <a:off x="13794175" y="-1343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6" name="Google Shape;9366;p24"/>
            <p:cNvCxnSpPr/>
            <p:nvPr/>
          </p:nvCxnSpPr>
          <p:spPr>
            <a:xfrm>
              <a:off x="13794175" y="-10252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7" name="Google Shape;9367;p24"/>
            <p:cNvCxnSpPr/>
            <p:nvPr/>
          </p:nvCxnSpPr>
          <p:spPr>
            <a:xfrm>
              <a:off x="13794175" y="-706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8" name="Google Shape;9368;p24"/>
            <p:cNvCxnSpPr/>
            <p:nvPr/>
          </p:nvCxnSpPr>
          <p:spPr>
            <a:xfrm>
              <a:off x="13794175" y="-3877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9" name="Google Shape;9369;p24"/>
            <p:cNvCxnSpPr/>
            <p:nvPr/>
          </p:nvCxnSpPr>
          <p:spPr>
            <a:xfrm>
              <a:off x="13794175" y="-69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0" name="Google Shape;9370;p24"/>
            <p:cNvCxnSpPr/>
            <p:nvPr/>
          </p:nvCxnSpPr>
          <p:spPr>
            <a:xfrm>
              <a:off x="13794175" y="249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1" name="Google Shape;9371;p24"/>
            <p:cNvCxnSpPr/>
            <p:nvPr/>
          </p:nvCxnSpPr>
          <p:spPr>
            <a:xfrm>
              <a:off x="13794175" y="5683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2" name="Google Shape;9372;p24"/>
            <p:cNvCxnSpPr/>
            <p:nvPr/>
          </p:nvCxnSpPr>
          <p:spPr>
            <a:xfrm>
              <a:off x="13794175" y="887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3" name="Google Shape;9373;p24"/>
            <p:cNvCxnSpPr/>
            <p:nvPr/>
          </p:nvCxnSpPr>
          <p:spPr>
            <a:xfrm>
              <a:off x="13794175" y="12058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4" name="Google Shape;9374;p24"/>
            <p:cNvCxnSpPr/>
            <p:nvPr/>
          </p:nvCxnSpPr>
          <p:spPr>
            <a:xfrm>
              <a:off x="13794175" y="1524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5" name="Google Shape;9375;p24"/>
            <p:cNvCxnSpPr/>
            <p:nvPr/>
          </p:nvCxnSpPr>
          <p:spPr>
            <a:xfrm>
              <a:off x="13794175" y="18432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6" name="Google Shape;9376;p24"/>
            <p:cNvCxnSpPr/>
            <p:nvPr/>
          </p:nvCxnSpPr>
          <p:spPr>
            <a:xfrm>
              <a:off x="13794175" y="2162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7" name="Google Shape;9377;p24"/>
            <p:cNvCxnSpPr/>
            <p:nvPr/>
          </p:nvCxnSpPr>
          <p:spPr>
            <a:xfrm>
              <a:off x="13794175" y="2480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8" name="Google Shape;9378;p24"/>
            <p:cNvCxnSpPr/>
            <p:nvPr/>
          </p:nvCxnSpPr>
          <p:spPr>
            <a:xfrm>
              <a:off x="13794175" y="2799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9" name="Google Shape;9379;p24"/>
            <p:cNvCxnSpPr/>
            <p:nvPr/>
          </p:nvCxnSpPr>
          <p:spPr>
            <a:xfrm>
              <a:off x="13794175" y="3118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0" name="Google Shape;9380;p24"/>
            <p:cNvCxnSpPr/>
            <p:nvPr/>
          </p:nvCxnSpPr>
          <p:spPr>
            <a:xfrm>
              <a:off x="13794175" y="3436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1" name="Google Shape;9381;p24"/>
            <p:cNvCxnSpPr/>
            <p:nvPr/>
          </p:nvCxnSpPr>
          <p:spPr>
            <a:xfrm>
              <a:off x="13794175" y="3755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2" name="Google Shape;9382;p24"/>
            <p:cNvCxnSpPr/>
            <p:nvPr/>
          </p:nvCxnSpPr>
          <p:spPr>
            <a:xfrm>
              <a:off x="13794175" y="4074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3" name="Google Shape;9383;p24"/>
            <p:cNvCxnSpPr/>
            <p:nvPr/>
          </p:nvCxnSpPr>
          <p:spPr>
            <a:xfrm>
              <a:off x="13794175" y="4393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4" name="Google Shape;9384;p24"/>
            <p:cNvCxnSpPr/>
            <p:nvPr/>
          </p:nvCxnSpPr>
          <p:spPr>
            <a:xfrm>
              <a:off x="13794175" y="4711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5" name="Google Shape;9385;p24"/>
            <p:cNvCxnSpPr/>
            <p:nvPr/>
          </p:nvCxnSpPr>
          <p:spPr>
            <a:xfrm>
              <a:off x="13794175" y="5030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6" name="Google Shape;9386;p24"/>
            <p:cNvCxnSpPr/>
            <p:nvPr/>
          </p:nvCxnSpPr>
          <p:spPr>
            <a:xfrm>
              <a:off x="13794175" y="5349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7" name="Google Shape;9387;p24"/>
            <p:cNvCxnSpPr/>
            <p:nvPr/>
          </p:nvCxnSpPr>
          <p:spPr>
            <a:xfrm>
              <a:off x="13794175" y="5667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88" name="Google Shape;9388;p24"/>
          <p:cNvGrpSpPr/>
          <p:nvPr/>
        </p:nvGrpSpPr>
        <p:grpSpPr>
          <a:xfrm>
            <a:off x="-75" y="4475"/>
            <a:ext cx="9144000" cy="5143405"/>
            <a:chOff x="9222175" y="4475"/>
            <a:chExt cx="9144000" cy="5143405"/>
          </a:xfrm>
        </p:grpSpPr>
        <p:cxnSp>
          <p:nvCxnSpPr>
            <p:cNvPr id="9389" name="Google Shape;9389;p24"/>
            <p:cNvCxnSpPr/>
            <p:nvPr/>
          </p:nvCxnSpPr>
          <p:spPr>
            <a:xfrm>
              <a:off x="924557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0" name="Google Shape;9390;p24"/>
            <p:cNvCxnSpPr/>
            <p:nvPr/>
          </p:nvCxnSpPr>
          <p:spPr>
            <a:xfrm>
              <a:off x="927919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1" name="Google Shape;9391;p24"/>
            <p:cNvCxnSpPr/>
            <p:nvPr/>
          </p:nvCxnSpPr>
          <p:spPr>
            <a:xfrm>
              <a:off x="931281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2" name="Google Shape;9392;p24"/>
            <p:cNvCxnSpPr/>
            <p:nvPr/>
          </p:nvCxnSpPr>
          <p:spPr>
            <a:xfrm>
              <a:off x="934643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3" name="Google Shape;9393;p24"/>
            <p:cNvCxnSpPr/>
            <p:nvPr/>
          </p:nvCxnSpPr>
          <p:spPr>
            <a:xfrm>
              <a:off x="938005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4" name="Google Shape;9394;p24"/>
            <p:cNvCxnSpPr/>
            <p:nvPr/>
          </p:nvCxnSpPr>
          <p:spPr>
            <a:xfrm>
              <a:off x="941368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5" name="Google Shape;9395;p24"/>
            <p:cNvCxnSpPr/>
            <p:nvPr/>
          </p:nvCxnSpPr>
          <p:spPr>
            <a:xfrm>
              <a:off x="944730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6" name="Google Shape;9396;p24"/>
            <p:cNvCxnSpPr/>
            <p:nvPr/>
          </p:nvCxnSpPr>
          <p:spPr>
            <a:xfrm>
              <a:off x="948092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7" name="Google Shape;9397;p24"/>
            <p:cNvCxnSpPr/>
            <p:nvPr/>
          </p:nvCxnSpPr>
          <p:spPr>
            <a:xfrm>
              <a:off x="951454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8" name="Google Shape;9398;p24"/>
            <p:cNvCxnSpPr/>
            <p:nvPr/>
          </p:nvCxnSpPr>
          <p:spPr>
            <a:xfrm>
              <a:off x="954816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9" name="Google Shape;9399;p24"/>
            <p:cNvCxnSpPr/>
            <p:nvPr/>
          </p:nvCxnSpPr>
          <p:spPr>
            <a:xfrm>
              <a:off x="958178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0" name="Google Shape;9400;p24"/>
            <p:cNvCxnSpPr/>
            <p:nvPr/>
          </p:nvCxnSpPr>
          <p:spPr>
            <a:xfrm>
              <a:off x="961540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1" name="Google Shape;9401;p24"/>
            <p:cNvCxnSpPr/>
            <p:nvPr/>
          </p:nvCxnSpPr>
          <p:spPr>
            <a:xfrm>
              <a:off x="964902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2" name="Google Shape;9402;p24"/>
            <p:cNvCxnSpPr/>
            <p:nvPr/>
          </p:nvCxnSpPr>
          <p:spPr>
            <a:xfrm>
              <a:off x="968264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3" name="Google Shape;9403;p24"/>
            <p:cNvCxnSpPr/>
            <p:nvPr/>
          </p:nvCxnSpPr>
          <p:spPr>
            <a:xfrm>
              <a:off x="971626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4" name="Google Shape;9404;p24"/>
            <p:cNvCxnSpPr/>
            <p:nvPr/>
          </p:nvCxnSpPr>
          <p:spPr>
            <a:xfrm>
              <a:off x="974989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5" name="Google Shape;9405;p24"/>
            <p:cNvCxnSpPr/>
            <p:nvPr/>
          </p:nvCxnSpPr>
          <p:spPr>
            <a:xfrm>
              <a:off x="978351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6" name="Google Shape;9406;p24"/>
            <p:cNvCxnSpPr/>
            <p:nvPr/>
          </p:nvCxnSpPr>
          <p:spPr>
            <a:xfrm>
              <a:off x="98171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7" name="Google Shape;9407;p24"/>
            <p:cNvCxnSpPr/>
            <p:nvPr/>
          </p:nvCxnSpPr>
          <p:spPr>
            <a:xfrm>
              <a:off x="98507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8" name="Google Shape;9408;p24"/>
            <p:cNvCxnSpPr/>
            <p:nvPr/>
          </p:nvCxnSpPr>
          <p:spPr>
            <a:xfrm>
              <a:off x="988437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9" name="Google Shape;9409;p24"/>
            <p:cNvCxnSpPr/>
            <p:nvPr/>
          </p:nvCxnSpPr>
          <p:spPr>
            <a:xfrm>
              <a:off x="991799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0" name="Google Shape;9410;p24"/>
            <p:cNvCxnSpPr/>
            <p:nvPr/>
          </p:nvCxnSpPr>
          <p:spPr>
            <a:xfrm>
              <a:off x="995161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1" name="Google Shape;9411;p24"/>
            <p:cNvCxnSpPr/>
            <p:nvPr/>
          </p:nvCxnSpPr>
          <p:spPr>
            <a:xfrm>
              <a:off x="998523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2" name="Google Shape;9412;p24"/>
            <p:cNvCxnSpPr/>
            <p:nvPr/>
          </p:nvCxnSpPr>
          <p:spPr>
            <a:xfrm>
              <a:off x="1001885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3" name="Google Shape;9413;p24"/>
            <p:cNvCxnSpPr/>
            <p:nvPr/>
          </p:nvCxnSpPr>
          <p:spPr>
            <a:xfrm>
              <a:off x="1005248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4" name="Google Shape;9414;p24"/>
            <p:cNvCxnSpPr/>
            <p:nvPr/>
          </p:nvCxnSpPr>
          <p:spPr>
            <a:xfrm>
              <a:off x="1008610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5" name="Google Shape;9415;p24"/>
            <p:cNvCxnSpPr/>
            <p:nvPr/>
          </p:nvCxnSpPr>
          <p:spPr>
            <a:xfrm>
              <a:off x="1011972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6" name="Google Shape;9416;p24"/>
            <p:cNvCxnSpPr/>
            <p:nvPr/>
          </p:nvCxnSpPr>
          <p:spPr>
            <a:xfrm>
              <a:off x="1015334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7" name="Google Shape;9417;p24"/>
            <p:cNvCxnSpPr/>
            <p:nvPr/>
          </p:nvCxnSpPr>
          <p:spPr>
            <a:xfrm>
              <a:off x="1018696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8" name="Google Shape;9418;p24"/>
            <p:cNvCxnSpPr/>
            <p:nvPr/>
          </p:nvCxnSpPr>
          <p:spPr>
            <a:xfrm>
              <a:off x="1022058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9" name="Google Shape;9419;p24"/>
            <p:cNvCxnSpPr/>
            <p:nvPr/>
          </p:nvCxnSpPr>
          <p:spPr>
            <a:xfrm>
              <a:off x="1025420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0" name="Google Shape;9420;p24"/>
            <p:cNvCxnSpPr/>
            <p:nvPr/>
          </p:nvCxnSpPr>
          <p:spPr>
            <a:xfrm>
              <a:off x="1028782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1" name="Google Shape;9421;p24"/>
            <p:cNvCxnSpPr/>
            <p:nvPr/>
          </p:nvCxnSpPr>
          <p:spPr>
            <a:xfrm>
              <a:off x="1032144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2" name="Google Shape;9422;p24"/>
            <p:cNvCxnSpPr/>
            <p:nvPr/>
          </p:nvCxnSpPr>
          <p:spPr>
            <a:xfrm>
              <a:off x="1035506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3" name="Google Shape;9423;p24"/>
            <p:cNvCxnSpPr/>
            <p:nvPr/>
          </p:nvCxnSpPr>
          <p:spPr>
            <a:xfrm>
              <a:off x="1038869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4" name="Google Shape;9424;p24"/>
            <p:cNvCxnSpPr/>
            <p:nvPr/>
          </p:nvCxnSpPr>
          <p:spPr>
            <a:xfrm>
              <a:off x="1042231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5" name="Google Shape;9425;p24"/>
            <p:cNvCxnSpPr/>
            <p:nvPr/>
          </p:nvCxnSpPr>
          <p:spPr>
            <a:xfrm>
              <a:off x="104559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6" name="Google Shape;9426;p24"/>
            <p:cNvCxnSpPr/>
            <p:nvPr/>
          </p:nvCxnSpPr>
          <p:spPr>
            <a:xfrm>
              <a:off x="104895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7" name="Google Shape;9427;p24"/>
            <p:cNvCxnSpPr/>
            <p:nvPr/>
          </p:nvCxnSpPr>
          <p:spPr>
            <a:xfrm>
              <a:off x="1052317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8" name="Google Shape;9428;p24"/>
            <p:cNvCxnSpPr/>
            <p:nvPr/>
          </p:nvCxnSpPr>
          <p:spPr>
            <a:xfrm>
              <a:off x="1055679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9" name="Google Shape;9429;p24"/>
            <p:cNvCxnSpPr/>
            <p:nvPr/>
          </p:nvCxnSpPr>
          <p:spPr>
            <a:xfrm>
              <a:off x="1059041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0" name="Google Shape;9430;p24"/>
            <p:cNvCxnSpPr/>
            <p:nvPr/>
          </p:nvCxnSpPr>
          <p:spPr>
            <a:xfrm>
              <a:off x="1062403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1" name="Google Shape;9431;p24"/>
            <p:cNvCxnSpPr/>
            <p:nvPr/>
          </p:nvCxnSpPr>
          <p:spPr>
            <a:xfrm>
              <a:off x="1065765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2" name="Google Shape;9432;p24"/>
            <p:cNvCxnSpPr/>
            <p:nvPr/>
          </p:nvCxnSpPr>
          <p:spPr>
            <a:xfrm>
              <a:off x="1069127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3" name="Google Shape;9433;p24"/>
            <p:cNvCxnSpPr/>
            <p:nvPr/>
          </p:nvCxnSpPr>
          <p:spPr>
            <a:xfrm>
              <a:off x="1072490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4" name="Google Shape;9434;p24"/>
            <p:cNvCxnSpPr/>
            <p:nvPr/>
          </p:nvCxnSpPr>
          <p:spPr>
            <a:xfrm>
              <a:off x="1075852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5" name="Google Shape;9435;p24"/>
            <p:cNvCxnSpPr/>
            <p:nvPr/>
          </p:nvCxnSpPr>
          <p:spPr>
            <a:xfrm>
              <a:off x="1079214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6" name="Google Shape;9436;p24"/>
            <p:cNvCxnSpPr/>
            <p:nvPr/>
          </p:nvCxnSpPr>
          <p:spPr>
            <a:xfrm>
              <a:off x="1082576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7" name="Google Shape;9437;p24"/>
            <p:cNvCxnSpPr/>
            <p:nvPr/>
          </p:nvCxnSpPr>
          <p:spPr>
            <a:xfrm>
              <a:off x="1085938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8" name="Google Shape;9438;p24"/>
            <p:cNvCxnSpPr/>
            <p:nvPr/>
          </p:nvCxnSpPr>
          <p:spPr>
            <a:xfrm>
              <a:off x="1089300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9" name="Google Shape;9439;p24"/>
            <p:cNvCxnSpPr/>
            <p:nvPr/>
          </p:nvCxnSpPr>
          <p:spPr>
            <a:xfrm>
              <a:off x="1092662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0" name="Google Shape;9440;p24"/>
            <p:cNvCxnSpPr/>
            <p:nvPr/>
          </p:nvCxnSpPr>
          <p:spPr>
            <a:xfrm>
              <a:off x="1096024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1" name="Google Shape;9441;p24"/>
            <p:cNvCxnSpPr/>
            <p:nvPr/>
          </p:nvCxnSpPr>
          <p:spPr>
            <a:xfrm>
              <a:off x="1099386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2" name="Google Shape;9442;p24"/>
            <p:cNvCxnSpPr/>
            <p:nvPr/>
          </p:nvCxnSpPr>
          <p:spPr>
            <a:xfrm>
              <a:off x="1102748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3" name="Google Shape;9443;p24"/>
            <p:cNvCxnSpPr/>
            <p:nvPr/>
          </p:nvCxnSpPr>
          <p:spPr>
            <a:xfrm>
              <a:off x="110611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4" name="Google Shape;9444;p24"/>
            <p:cNvCxnSpPr/>
            <p:nvPr/>
          </p:nvCxnSpPr>
          <p:spPr>
            <a:xfrm>
              <a:off x="1109473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5" name="Google Shape;9445;p24"/>
            <p:cNvCxnSpPr/>
            <p:nvPr/>
          </p:nvCxnSpPr>
          <p:spPr>
            <a:xfrm>
              <a:off x="1112835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6" name="Google Shape;9446;p24"/>
            <p:cNvCxnSpPr/>
            <p:nvPr/>
          </p:nvCxnSpPr>
          <p:spPr>
            <a:xfrm>
              <a:off x="1116197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7" name="Google Shape;9447;p24"/>
            <p:cNvCxnSpPr/>
            <p:nvPr/>
          </p:nvCxnSpPr>
          <p:spPr>
            <a:xfrm>
              <a:off x="1119559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8" name="Google Shape;9448;p24"/>
            <p:cNvCxnSpPr/>
            <p:nvPr/>
          </p:nvCxnSpPr>
          <p:spPr>
            <a:xfrm>
              <a:off x="1122921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9" name="Google Shape;9449;p24"/>
            <p:cNvCxnSpPr/>
            <p:nvPr/>
          </p:nvCxnSpPr>
          <p:spPr>
            <a:xfrm>
              <a:off x="1126283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0" name="Google Shape;9450;p24"/>
            <p:cNvCxnSpPr/>
            <p:nvPr/>
          </p:nvCxnSpPr>
          <p:spPr>
            <a:xfrm>
              <a:off x="1129645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1" name="Google Shape;9451;p24"/>
            <p:cNvCxnSpPr/>
            <p:nvPr/>
          </p:nvCxnSpPr>
          <p:spPr>
            <a:xfrm>
              <a:off x="1133007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2" name="Google Shape;9452;p24"/>
            <p:cNvCxnSpPr/>
            <p:nvPr/>
          </p:nvCxnSpPr>
          <p:spPr>
            <a:xfrm>
              <a:off x="1136370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3" name="Google Shape;9453;p24"/>
            <p:cNvCxnSpPr/>
            <p:nvPr/>
          </p:nvCxnSpPr>
          <p:spPr>
            <a:xfrm>
              <a:off x="1139732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4" name="Google Shape;9454;p24"/>
            <p:cNvCxnSpPr/>
            <p:nvPr/>
          </p:nvCxnSpPr>
          <p:spPr>
            <a:xfrm>
              <a:off x="1143094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5" name="Google Shape;9455;p24"/>
            <p:cNvCxnSpPr/>
            <p:nvPr/>
          </p:nvCxnSpPr>
          <p:spPr>
            <a:xfrm>
              <a:off x="1146456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6" name="Google Shape;9456;p24"/>
            <p:cNvCxnSpPr/>
            <p:nvPr/>
          </p:nvCxnSpPr>
          <p:spPr>
            <a:xfrm>
              <a:off x="1149818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7" name="Google Shape;9457;p24"/>
            <p:cNvCxnSpPr/>
            <p:nvPr/>
          </p:nvCxnSpPr>
          <p:spPr>
            <a:xfrm>
              <a:off x="1153180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8" name="Google Shape;9458;p24"/>
            <p:cNvCxnSpPr/>
            <p:nvPr/>
          </p:nvCxnSpPr>
          <p:spPr>
            <a:xfrm>
              <a:off x="1156542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9" name="Google Shape;9459;p24"/>
            <p:cNvCxnSpPr/>
            <p:nvPr/>
          </p:nvCxnSpPr>
          <p:spPr>
            <a:xfrm>
              <a:off x="1159904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0" name="Google Shape;9460;p24"/>
            <p:cNvCxnSpPr/>
            <p:nvPr/>
          </p:nvCxnSpPr>
          <p:spPr>
            <a:xfrm>
              <a:off x="1163266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1" name="Google Shape;9461;p24"/>
            <p:cNvCxnSpPr/>
            <p:nvPr/>
          </p:nvCxnSpPr>
          <p:spPr>
            <a:xfrm>
              <a:off x="1166628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2" name="Google Shape;9462;p24"/>
            <p:cNvCxnSpPr/>
            <p:nvPr/>
          </p:nvCxnSpPr>
          <p:spPr>
            <a:xfrm>
              <a:off x="116999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3" name="Google Shape;9463;p24"/>
            <p:cNvCxnSpPr/>
            <p:nvPr/>
          </p:nvCxnSpPr>
          <p:spPr>
            <a:xfrm>
              <a:off x="1173353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4" name="Google Shape;9464;p24"/>
            <p:cNvCxnSpPr/>
            <p:nvPr/>
          </p:nvCxnSpPr>
          <p:spPr>
            <a:xfrm>
              <a:off x="1176715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5" name="Google Shape;9465;p24"/>
            <p:cNvCxnSpPr/>
            <p:nvPr/>
          </p:nvCxnSpPr>
          <p:spPr>
            <a:xfrm>
              <a:off x="1180077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6" name="Google Shape;9466;p24"/>
            <p:cNvCxnSpPr/>
            <p:nvPr/>
          </p:nvCxnSpPr>
          <p:spPr>
            <a:xfrm>
              <a:off x="1183439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7" name="Google Shape;9467;p24"/>
            <p:cNvCxnSpPr/>
            <p:nvPr/>
          </p:nvCxnSpPr>
          <p:spPr>
            <a:xfrm>
              <a:off x="1186801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8" name="Google Shape;9468;p24"/>
            <p:cNvCxnSpPr/>
            <p:nvPr/>
          </p:nvCxnSpPr>
          <p:spPr>
            <a:xfrm>
              <a:off x="1190163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9" name="Google Shape;9469;p24"/>
            <p:cNvCxnSpPr/>
            <p:nvPr/>
          </p:nvCxnSpPr>
          <p:spPr>
            <a:xfrm>
              <a:off x="1193525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0" name="Google Shape;9470;p24"/>
            <p:cNvCxnSpPr/>
            <p:nvPr/>
          </p:nvCxnSpPr>
          <p:spPr>
            <a:xfrm>
              <a:off x="1196887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1" name="Google Shape;9471;p24"/>
            <p:cNvCxnSpPr/>
            <p:nvPr/>
          </p:nvCxnSpPr>
          <p:spPr>
            <a:xfrm>
              <a:off x="12002499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2" name="Google Shape;9472;p24"/>
            <p:cNvCxnSpPr/>
            <p:nvPr/>
          </p:nvCxnSpPr>
          <p:spPr>
            <a:xfrm>
              <a:off x="1203612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3" name="Google Shape;9473;p24"/>
            <p:cNvCxnSpPr/>
            <p:nvPr/>
          </p:nvCxnSpPr>
          <p:spPr>
            <a:xfrm>
              <a:off x="1206974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4" name="Google Shape;9474;p24"/>
            <p:cNvCxnSpPr/>
            <p:nvPr/>
          </p:nvCxnSpPr>
          <p:spPr>
            <a:xfrm>
              <a:off x="1210336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5" name="Google Shape;9475;p24"/>
            <p:cNvCxnSpPr/>
            <p:nvPr/>
          </p:nvCxnSpPr>
          <p:spPr>
            <a:xfrm>
              <a:off x="12136983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6" name="Google Shape;9476;p24"/>
            <p:cNvCxnSpPr/>
            <p:nvPr/>
          </p:nvCxnSpPr>
          <p:spPr>
            <a:xfrm>
              <a:off x="12170604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7" name="Google Shape;9477;p24"/>
            <p:cNvCxnSpPr/>
            <p:nvPr/>
          </p:nvCxnSpPr>
          <p:spPr>
            <a:xfrm>
              <a:off x="12204225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8" name="Google Shape;9478;p24"/>
            <p:cNvCxnSpPr/>
            <p:nvPr/>
          </p:nvCxnSpPr>
          <p:spPr>
            <a:xfrm>
              <a:off x="12237846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9" name="Google Shape;9479;p24"/>
            <p:cNvCxnSpPr/>
            <p:nvPr/>
          </p:nvCxnSpPr>
          <p:spPr>
            <a:xfrm>
              <a:off x="12271467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0" name="Google Shape;9480;p24"/>
            <p:cNvCxnSpPr/>
            <p:nvPr/>
          </p:nvCxnSpPr>
          <p:spPr>
            <a:xfrm>
              <a:off x="12305088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1" name="Google Shape;9481;p24"/>
            <p:cNvCxnSpPr/>
            <p:nvPr/>
          </p:nvCxnSpPr>
          <p:spPr>
            <a:xfrm>
              <a:off x="12338710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2" name="Google Shape;9482;p24"/>
            <p:cNvCxnSpPr/>
            <p:nvPr/>
          </p:nvCxnSpPr>
          <p:spPr>
            <a:xfrm>
              <a:off x="12372331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3" name="Google Shape;9483;p24"/>
            <p:cNvCxnSpPr/>
            <p:nvPr/>
          </p:nvCxnSpPr>
          <p:spPr>
            <a:xfrm>
              <a:off x="12405952" y="4475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4" name="Google Shape;9484;p24"/>
            <p:cNvCxnSpPr/>
            <p:nvPr/>
          </p:nvCxnSpPr>
          <p:spPr>
            <a:xfrm>
              <a:off x="1243957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5" name="Google Shape;9485;p24"/>
            <p:cNvCxnSpPr/>
            <p:nvPr/>
          </p:nvCxnSpPr>
          <p:spPr>
            <a:xfrm>
              <a:off x="1247319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6" name="Google Shape;9486;p24"/>
            <p:cNvCxnSpPr/>
            <p:nvPr/>
          </p:nvCxnSpPr>
          <p:spPr>
            <a:xfrm>
              <a:off x="1250681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7" name="Google Shape;9487;p24"/>
            <p:cNvCxnSpPr/>
            <p:nvPr/>
          </p:nvCxnSpPr>
          <p:spPr>
            <a:xfrm>
              <a:off x="125404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8" name="Google Shape;9488;p24"/>
            <p:cNvCxnSpPr/>
            <p:nvPr/>
          </p:nvCxnSpPr>
          <p:spPr>
            <a:xfrm>
              <a:off x="1257405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9" name="Google Shape;9489;p24"/>
            <p:cNvCxnSpPr/>
            <p:nvPr/>
          </p:nvCxnSpPr>
          <p:spPr>
            <a:xfrm>
              <a:off x="1260767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0" name="Google Shape;9490;p24"/>
            <p:cNvCxnSpPr/>
            <p:nvPr/>
          </p:nvCxnSpPr>
          <p:spPr>
            <a:xfrm>
              <a:off x="1264130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1" name="Google Shape;9491;p24"/>
            <p:cNvCxnSpPr/>
            <p:nvPr/>
          </p:nvCxnSpPr>
          <p:spPr>
            <a:xfrm>
              <a:off x="1267492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2" name="Google Shape;9492;p24"/>
            <p:cNvCxnSpPr/>
            <p:nvPr/>
          </p:nvCxnSpPr>
          <p:spPr>
            <a:xfrm>
              <a:off x="1270854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3" name="Google Shape;9493;p24"/>
            <p:cNvCxnSpPr/>
            <p:nvPr/>
          </p:nvCxnSpPr>
          <p:spPr>
            <a:xfrm>
              <a:off x="1274216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4" name="Google Shape;9494;p24"/>
            <p:cNvCxnSpPr/>
            <p:nvPr/>
          </p:nvCxnSpPr>
          <p:spPr>
            <a:xfrm>
              <a:off x="1277578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5" name="Google Shape;9495;p24"/>
            <p:cNvCxnSpPr/>
            <p:nvPr/>
          </p:nvCxnSpPr>
          <p:spPr>
            <a:xfrm>
              <a:off x="1280940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6" name="Google Shape;9496;p24"/>
            <p:cNvCxnSpPr/>
            <p:nvPr/>
          </p:nvCxnSpPr>
          <p:spPr>
            <a:xfrm>
              <a:off x="1284302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7" name="Google Shape;9497;p24"/>
            <p:cNvCxnSpPr/>
            <p:nvPr/>
          </p:nvCxnSpPr>
          <p:spPr>
            <a:xfrm>
              <a:off x="1287664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8" name="Google Shape;9498;p24"/>
            <p:cNvCxnSpPr/>
            <p:nvPr/>
          </p:nvCxnSpPr>
          <p:spPr>
            <a:xfrm>
              <a:off x="1291026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9" name="Google Shape;9499;p24"/>
            <p:cNvCxnSpPr/>
            <p:nvPr/>
          </p:nvCxnSpPr>
          <p:spPr>
            <a:xfrm>
              <a:off x="1294388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0" name="Google Shape;9500;p24"/>
            <p:cNvCxnSpPr/>
            <p:nvPr/>
          </p:nvCxnSpPr>
          <p:spPr>
            <a:xfrm>
              <a:off x="1297751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1" name="Google Shape;9501;p24"/>
            <p:cNvCxnSpPr/>
            <p:nvPr/>
          </p:nvCxnSpPr>
          <p:spPr>
            <a:xfrm>
              <a:off x="1301113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2" name="Google Shape;9502;p24"/>
            <p:cNvCxnSpPr/>
            <p:nvPr/>
          </p:nvCxnSpPr>
          <p:spPr>
            <a:xfrm>
              <a:off x="1304475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3" name="Google Shape;9503;p24"/>
            <p:cNvCxnSpPr/>
            <p:nvPr/>
          </p:nvCxnSpPr>
          <p:spPr>
            <a:xfrm>
              <a:off x="1307837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4" name="Google Shape;9504;p24"/>
            <p:cNvCxnSpPr/>
            <p:nvPr/>
          </p:nvCxnSpPr>
          <p:spPr>
            <a:xfrm>
              <a:off x="1311199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5" name="Google Shape;9505;p24"/>
            <p:cNvCxnSpPr/>
            <p:nvPr/>
          </p:nvCxnSpPr>
          <p:spPr>
            <a:xfrm>
              <a:off x="1314561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6" name="Google Shape;9506;p24"/>
            <p:cNvCxnSpPr/>
            <p:nvPr/>
          </p:nvCxnSpPr>
          <p:spPr>
            <a:xfrm>
              <a:off x="131792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7" name="Google Shape;9507;p24"/>
            <p:cNvCxnSpPr/>
            <p:nvPr/>
          </p:nvCxnSpPr>
          <p:spPr>
            <a:xfrm>
              <a:off x="1321285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8" name="Google Shape;9508;p24"/>
            <p:cNvCxnSpPr/>
            <p:nvPr/>
          </p:nvCxnSpPr>
          <p:spPr>
            <a:xfrm>
              <a:off x="1324647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9" name="Google Shape;9509;p24"/>
            <p:cNvCxnSpPr/>
            <p:nvPr/>
          </p:nvCxnSpPr>
          <p:spPr>
            <a:xfrm>
              <a:off x="1328009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0" name="Google Shape;9510;p24"/>
            <p:cNvCxnSpPr/>
            <p:nvPr/>
          </p:nvCxnSpPr>
          <p:spPr>
            <a:xfrm>
              <a:off x="1331372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1" name="Google Shape;9511;p24"/>
            <p:cNvCxnSpPr/>
            <p:nvPr/>
          </p:nvCxnSpPr>
          <p:spPr>
            <a:xfrm>
              <a:off x="1334734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2" name="Google Shape;9512;p24"/>
            <p:cNvCxnSpPr/>
            <p:nvPr/>
          </p:nvCxnSpPr>
          <p:spPr>
            <a:xfrm>
              <a:off x="1338096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3" name="Google Shape;9513;p24"/>
            <p:cNvCxnSpPr/>
            <p:nvPr/>
          </p:nvCxnSpPr>
          <p:spPr>
            <a:xfrm>
              <a:off x="1341458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4" name="Google Shape;9514;p24"/>
            <p:cNvCxnSpPr/>
            <p:nvPr/>
          </p:nvCxnSpPr>
          <p:spPr>
            <a:xfrm>
              <a:off x="1344820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5" name="Google Shape;9515;p24"/>
            <p:cNvCxnSpPr/>
            <p:nvPr/>
          </p:nvCxnSpPr>
          <p:spPr>
            <a:xfrm>
              <a:off x="1348182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6" name="Google Shape;9516;p24"/>
            <p:cNvCxnSpPr/>
            <p:nvPr/>
          </p:nvCxnSpPr>
          <p:spPr>
            <a:xfrm>
              <a:off x="1351544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7" name="Google Shape;9517;p24"/>
            <p:cNvCxnSpPr/>
            <p:nvPr/>
          </p:nvCxnSpPr>
          <p:spPr>
            <a:xfrm>
              <a:off x="1354906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8" name="Google Shape;9518;p24"/>
            <p:cNvCxnSpPr/>
            <p:nvPr/>
          </p:nvCxnSpPr>
          <p:spPr>
            <a:xfrm>
              <a:off x="1358268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9" name="Google Shape;9519;p24"/>
            <p:cNvCxnSpPr/>
            <p:nvPr/>
          </p:nvCxnSpPr>
          <p:spPr>
            <a:xfrm>
              <a:off x="1361630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0" name="Google Shape;9520;p24"/>
            <p:cNvCxnSpPr/>
            <p:nvPr/>
          </p:nvCxnSpPr>
          <p:spPr>
            <a:xfrm>
              <a:off x="1364993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1" name="Google Shape;9521;p24"/>
            <p:cNvCxnSpPr/>
            <p:nvPr/>
          </p:nvCxnSpPr>
          <p:spPr>
            <a:xfrm>
              <a:off x="1368355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2" name="Google Shape;9522;p24"/>
            <p:cNvCxnSpPr/>
            <p:nvPr/>
          </p:nvCxnSpPr>
          <p:spPr>
            <a:xfrm>
              <a:off x="1371717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3" name="Google Shape;9523;p24"/>
            <p:cNvCxnSpPr/>
            <p:nvPr/>
          </p:nvCxnSpPr>
          <p:spPr>
            <a:xfrm>
              <a:off x="1375079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4" name="Google Shape;9524;p24"/>
            <p:cNvCxnSpPr/>
            <p:nvPr/>
          </p:nvCxnSpPr>
          <p:spPr>
            <a:xfrm>
              <a:off x="137844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5" name="Google Shape;9525;p24"/>
            <p:cNvCxnSpPr/>
            <p:nvPr/>
          </p:nvCxnSpPr>
          <p:spPr>
            <a:xfrm>
              <a:off x="1381803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6" name="Google Shape;9526;p24"/>
            <p:cNvCxnSpPr/>
            <p:nvPr/>
          </p:nvCxnSpPr>
          <p:spPr>
            <a:xfrm>
              <a:off x="1385165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7" name="Google Shape;9527;p24"/>
            <p:cNvCxnSpPr/>
            <p:nvPr/>
          </p:nvCxnSpPr>
          <p:spPr>
            <a:xfrm>
              <a:off x="1388527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8" name="Google Shape;9528;p24"/>
            <p:cNvCxnSpPr/>
            <p:nvPr/>
          </p:nvCxnSpPr>
          <p:spPr>
            <a:xfrm>
              <a:off x="1391889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9" name="Google Shape;9529;p24"/>
            <p:cNvCxnSpPr/>
            <p:nvPr/>
          </p:nvCxnSpPr>
          <p:spPr>
            <a:xfrm>
              <a:off x="1395252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0" name="Google Shape;9530;p24"/>
            <p:cNvCxnSpPr/>
            <p:nvPr/>
          </p:nvCxnSpPr>
          <p:spPr>
            <a:xfrm>
              <a:off x="1398614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1" name="Google Shape;9531;p24"/>
            <p:cNvCxnSpPr/>
            <p:nvPr/>
          </p:nvCxnSpPr>
          <p:spPr>
            <a:xfrm>
              <a:off x="1401976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2" name="Google Shape;9532;p24"/>
            <p:cNvCxnSpPr/>
            <p:nvPr/>
          </p:nvCxnSpPr>
          <p:spPr>
            <a:xfrm>
              <a:off x="1405338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3" name="Google Shape;9533;p24"/>
            <p:cNvCxnSpPr/>
            <p:nvPr/>
          </p:nvCxnSpPr>
          <p:spPr>
            <a:xfrm>
              <a:off x="1408700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4" name="Google Shape;9534;p24"/>
            <p:cNvCxnSpPr/>
            <p:nvPr/>
          </p:nvCxnSpPr>
          <p:spPr>
            <a:xfrm>
              <a:off x="1412062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5" name="Google Shape;9535;p24"/>
            <p:cNvCxnSpPr/>
            <p:nvPr/>
          </p:nvCxnSpPr>
          <p:spPr>
            <a:xfrm>
              <a:off x="1415424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6" name="Google Shape;9536;p24"/>
            <p:cNvCxnSpPr/>
            <p:nvPr/>
          </p:nvCxnSpPr>
          <p:spPr>
            <a:xfrm>
              <a:off x="1418786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7" name="Google Shape;9537;p24"/>
            <p:cNvCxnSpPr/>
            <p:nvPr/>
          </p:nvCxnSpPr>
          <p:spPr>
            <a:xfrm>
              <a:off x="1422148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8" name="Google Shape;9538;p24"/>
            <p:cNvCxnSpPr/>
            <p:nvPr/>
          </p:nvCxnSpPr>
          <p:spPr>
            <a:xfrm>
              <a:off x="1425510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9" name="Google Shape;9539;p24"/>
            <p:cNvCxnSpPr/>
            <p:nvPr/>
          </p:nvCxnSpPr>
          <p:spPr>
            <a:xfrm>
              <a:off x="1428873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0" name="Google Shape;9540;p24"/>
            <p:cNvCxnSpPr/>
            <p:nvPr/>
          </p:nvCxnSpPr>
          <p:spPr>
            <a:xfrm>
              <a:off x="1432235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1" name="Google Shape;9541;p24"/>
            <p:cNvCxnSpPr/>
            <p:nvPr/>
          </p:nvCxnSpPr>
          <p:spPr>
            <a:xfrm>
              <a:off x="1435597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2" name="Google Shape;9542;p24"/>
            <p:cNvCxnSpPr/>
            <p:nvPr/>
          </p:nvCxnSpPr>
          <p:spPr>
            <a:xfrm>
              <a:off x="1438959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3" name="Google Shape;9543;p24"/>
            <p:cNvCxnSpPr/>
            <p:nvPr/>
          </p:nvCxnSpPr>
          <p:spPr>
            <a:xfrm>
              <a:off x="144232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4" name="Google Shape;9544;p24"/>
            <p:cNvCxnSpPr/>
            <p:nvPr/>
          </p:nvCxnSpPr>
          <p:spPr>
            <a:xfrm>
              <a:off x="1445683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5" name="Google Shape;9545;p24"/>
            <p:cNvCxnSpPr/>
            <p:nvPr/>
          </p:nvCxnSpPr>
          <p:spPr>
            <a:xfrm>
              <a:off x="1449045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6" name="Google Shape;9546;p24"/>
            <p:cNvCxnSpPr/>
            <p:nvPr/>
          </p:nvCxnSpPr>
          <p:spPr>
            <a:xfrm>
              <a:off x="1452407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7" name="Google Shape;9547;p24"/>
            <p:cNvCxnSpPr/>
            <p:nvPr/>
          </p:nvCxnSpPr>
          <p:spPr>
            <a:xfrm>
              <a:off x="1455769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8" name="Google Shape;9548;p24"/>
            <p:cNvCxnSpPr/>
            <p:nvPr/>
          </p:nvCxnSpPr>
          <p:spPr>
            <a:xfrm>
              <a:off x="1459131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9" name="Google Shape;9549;p24"/>
            <p:cNvCxnSpPr/>
            <p:nvPr/>
          </p:nvCxnSpPr>
          <p:spPr>
            <a:xfrm>
              <a:off x="1462494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0" name="Google Shape;9550;p24"/>
            <p:cNvCxnSpPr/>
            <p:nvPr/>
          </p:nvCxnSpPr>
          <p:spPr>
            <a:xfrm>
              <a:off x="1465856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1" name="Google Shape;9551;p24"/>
            <p:cNvCxnSpPr/>
            <p:nvPr/>
          </p:nvCxnSpPr>
          <p:spPr>
            <a:xfrm>
              <a:off x="1469218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2" name="Google Shape;9552;p24"/>
            <p:cNvCxnSpPr/>
            <p:nvPr/>
          </p:nvCxnSpPr>
          <p:spPr>
            <a:xfrm>
              <a:off x="1472580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3" name="Google Shape;9553;p24"/>
            <p:cNvCxnSpPr/>
            <p:nvPr/>
          </p:nvCxnSpPr>
          <p:spPr>
            <a:xfrm>
              <a:off x="1475942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4" name="Google Shape;9554;p24"/>
            <p:cNvCxnSpPr/>
            <p:nvPr/>
          </p:nvCxnSpPr>
          <p:spPr>
            <a:xfrm>
              <a:off x="1479304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5" name="Google Shape;9555;p24"/>
            <p:cNvCxnSpPr/>
            <p:nvPr/>
          </p:nvCxnSpPr>
          <p:spPr>
            <a:xfrm>
              <a:off x="1482666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6" name="Google Shape;9556;p24"/>
            <p:cNvCxnSpPr/>
            <p:nvPr/>
          </p:nvCxnSpPr>
          <p:spPr>
            <a:xfrm>
              <a:off x="1486028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7" name="Google Shape;9557;p24"/>
            <p:cNvCxnSpPr/>
            <p:nvPr/>
          </p:nvCxnSpPr>
          <p:spPr>
            <a:xfrm>
              <a:off x="1489390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8" name="Google Shape;9558;p24"/>
            <p:cNvCxnSpPr/>
            <p:nvPr/>
          </p:nvCxnSpPr>
          <p:spPr>
            <a:xfrm>
              <a:off x="1492752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9" name="Google Shape;9559;p24"/>
            <p:cNvCxnSpPr/>
            <p:nvPr/>
          </p:nvCxnSpPr>
          <p:spPr>
            <a:xfrm>
              <a:off x="1496115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0" name="Google Shape;9560;p24"/>
            <p:cNvCxnSpPr/>
            <p:nvPr/>
          </p:nvCxnSpPr>
          <p:spPr>
            <a:xfrm>
              <a:off x="1499477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1" name="Google Shape;9561;p24"/>
            <p:cNvCxnSpPr/>
            <p:nvPr/>
          </p:nvCxnSpPr>
          <p:spPr>
            <a:xfrm>
              <a:off x="1502839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2" name="Google Shape;9562;p24"/>
            <p:cNvCxnSpPr/>
            <p:nvPr/>
          </p:nvCxnSpPr>
          <p:spPr>
            <a:xfrm>
              <a:off x="1506201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3" name="Google Shape;9563;p24"/>
            <p:cNvCxnSpPr/>
            <p:nvPr/>
          </p:nvCxnSpPr>
          <p:spPr>
            <a:xfrm>
              <a:off x="1509563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4" name="Google Shape;9564;p24"/>
            <p:cNvCxnSpPr/>
            <p:nvPr/>
          </p:nvCxnSpPr>
          <p:spPr>
            <a:xfrm>
              <a:off x="1512925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5" name="Google Shape;9565;p24"/>
            <p:cNvCxnSpPr/>
            <p:nvPr/>
          </p:nvCxnSpPr>
          <p:spPr>
            <a:xfrm>
              <a:off x="1516287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6" name="Google Shape;9566;p24"/>
            <p:cNvCxnSpPr/>
            <p:nvPr/>
          </p:nvCxnSpPr>
          <p:spPr>
            <a:xfrm>
              <a:off x="1519649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7" name="Google Shape;9567;p24"/>
            <p:cNvCxnSpPr/>
            <p:nvPr/>
          </p:nvCxnSpPr>
          <p:spPr>
            <a:xfrm>
              <a:off x="1523011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8" name="Google Shape;9568;p24"/>
            <p:cNvCxnSpPr/>
            <p:nvPr/>
          </p:nvCxnSpPr>
          <p:spPr>
            <a:xfrm>
              <a:off x="1526374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9" name="Google Shape;9569;p24"/>
            <p:cNvCxnSpPr/>
            <p:nvPr/>
          </p:nvCxnSpPr>
          <p:spPr>
            <a:xfrm>
              <a:off x="15297361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0" name="Google Shape;9570;p24"/>
            <p:cNvCxnSpPr/>
            <p:nvPr/>
          </p:nvCxnSpPr>
          <p:spPr>
            <a:xfrm>
              <a:off x="15330982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1" name="Google Shape;9571;p24"/>
            <p:cNvCxnSpPr/>
            <p:nvPr/>
          </p:nvCxnSpPr>
          <p:spPr>
            <a:xfrm>
              <a:off x="15364603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2" name="Google Shape;9572;p24"/>
            <p:cNvCxnSpPr/>
            <p:nvPr/>
          </p:nvCxnSpPr>
          <p:spPr>
            <a:xfrm>
              <a:off x="15398224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3" name="Google Shape;9573;p24"/>
            <p:cNvCxnSpPr/>
            <p:nvPr/>
          </p:nvCxnSpPr>
          <p:spPr>
            <a:xfrm>
              <a:off x="15431845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4" name="Google Shape;9574;p24"/>
            <p:cNvCxnSpPr/>
            <p:nvPr/>
          </p:nvCxnSpPr>
          <p:spPr>
            <a:xfrm>
              <a:off x="15465466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5" name="Google Shape;9575;p24"/>
            <p:cNvCxnSpPr/>
            <p:nvPr/>
          </p:nvCxnSpPr>
          <p:spPr>
            <a:xfrm>
              <a:off x="15499087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6" name="Google Shape;9576;p24"/>
            <p:cNvCxnSpPr/>
            <p:nvPr/>
          </p:nvCxnSpPr>
          <p:spPr>
            <a:xfrm>
              <a:off x="15532708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7" name="Google Shape;9577;p24"/>
            <p:cNvCxnSpPr/>
            <p:nvPr/>
          </p:nvCxnSpPr>
          <p:spPr>
            <a:xfrm>
              <a:off x="15566329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8" name="Google Shape;9578;p24"/>
            <p:cNvCxnSpPr/>
            <p:nvPr/>
          </p:nvCxnSpPr>
          <p:spPr>
            <a:xfrm>
              <a:off x="15599950" y="451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9" name="Google Shape;9579;p24"/>
            <p:cNvCxnSpPr/>
            <p:nvPr/>
          </p:nvCxnSpPr>
          <p:spPr>
            <a:xfrm>
              <a:off x="1563357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0" name="Google Shape;9580;p24"/>
            <p:cNvCxnSpPr/>
            <p:nvPr/>
          </p:nvCxnSpPr>
          <p:spPr>
            <a:xfrm>
              <a:off x="1566719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1" name="Google Shape;9581;p24"/>
            <p:cNvCxnSpPr/>
            <p:nvPr/>
          </p:nvCxnSpPr>
          <p:spPr>
            <a:xfrm>
              <a:off x="1570081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2" name="Google Shape;9582;p24"/>
            <p:cNvCxnSpPr/>
            <p:nvPr/>
          </p:nvCxnSpPr>
          <p:spPr>
            <a:xfrm>
              <a:off x="1573443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3" name="Google Shape;9583;p24"/>
            <p:cNvCxnSpPr/>
            <p:nvPr/>
          </p:nvCxnSpPr>
          <p:spPr>
            <a:xfrm>
              <a:off x="1576805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4" name="Google Shape;9584;p24"/>
            <p:cNvCxnSpPr/>
            <p:nvPr/>
          </p:nvCxnSpPr>
          <p:spPr>
            <a:xfrm>
              <a:off x="1580167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5" name="Google Shape;9585;p24"/>
            <p:cNvCxnSpPr/>
            <p:nvPr/>
          </p:nvCxnSpPr>
          <p:spPr>
            <a:xfrm>
              <a:off x="1583529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6" name="Google Shape;9586;p24"/>
            <p:cNvCxnSpPr/>
            <p:nvPr/>
          </p:nvCxnSpPr>
          <p:spPr>
            <a:xfrm>
              <a:off x="1586891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7" name="Google Shape;9587;p24"/>
            <p:cNvCxnSpPr/>
            <p:nvPr/>
          </p:nvCxnSpPr>
          <p:spPr>
            <a:xfrm>
              <a:off x="1590254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8" name="Google Shape;9588;p24"/>
            <p:cNvCxnSpPr/>
            <p:nvPr/>
          </p:nvCxnSpPr>
          <p:spPr>
            <a:xfrm>
              <a:off x="1593616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9" name="Google Shape;9589;p24"/>
            <p:cNvCxnSpPr/>
            <p:nvPr/>
          </p:nvCxnSpPr>
          <p:spPr>
            <a:xfrm>
              <a:off x="1596978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0" name="Google Shape;9590;p24"/>
            <p:cNvCxnSpPr/>
            <p:nvPr/>
          </p:nvCxnSpPr>
          <p:spPr>
            <a:xfrm>
              <a:off x="1600340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1" name="Google Shape;9591;p24"/>
            <p:cNvCxnSpPr/>
            <p:nvPr/>
          </p:nvCxnSpPr>
          <p:spPr>
            <a:xfrm>
              <a:off x="1603702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2" name="Google Shape;9592;p24"/>
            <p:cNvCxnSpPr/>
            <p:nvPr/>
          </p:nvCxnSpPr>
          <p:spPr>
            <a:xfrm>
              <a:off x="1607064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3" name="Google Shape;9593;p24"/>
            <p:cNvCxnSpPr/>
            <p:nvPr/>
          </p:nvCxnSpPr>
          <p:spPr>
            <a:xfrm>
              <a:off x="1610426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4" name="Google Shape;9594;p24"/>
            <p:cNvCxnSpPr/>
            <p:nvPr/>
          </p:nvCxnSpPr>
          <p:spPr>
            <a:xfrm>
              <a:off x="1613788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5" name="Google Shape;9595;p24"/>
            <p:cNvCxnSpPr/>
            <p:nvPr/>
          </p:nvCxnSpPr>
          <p:spPr>
            <a:xfrm>
              <a:off x="1617150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6" name="Google Shape;9596;p24"/>
            <p:cNvCxnSpPr/>
            <p:nvPr/>
          </p:nvCxnSpPr>
          <p:spPr>
            <a:xfrm>
              <a:off x="1620512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7" name="Google Shape;9597;p24"/>
            <p:cNvCxnSpPr/>
            <p:nvPr/>
          </p:nvCxnSpPr>
          <p:spPr>
            <a:xfrm>
              <a:off x="1623875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8" name="Google Shape;9598;p24"/>
            <p:cNvCxnSpPr/>
            <p:nvPr/>
          </p:nvCxnSpPr>
          <p:spPr>
            <a:xfrm>
              <a:off x="1627237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9" name="Google Shape;9599;p24"/>
            <p:cNvCxnSpPr/>
            <p:nvPr/>
          </p:nvCxnSpPr>
          <p:spPr>
            <a:xfrm>
              <a:off x="1630599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0" name="Google Shape;9600;p24"/>
            <p:cNvCxnSpPr/>
            <p:nvPr/>
          </p:nvCxnSpPr>
          <p:spPr>
            <a:xfrm>
              <a:off x="1633961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1" name="Google Shape;9601;p24"/>
            <p:cNvCxnSpPr/>
            <p:nvPr/>
          </p:nvCxnSpPr>
          <p:spPr>
            <a:xfrm>
              <a:off x="1637323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2" name="Google Shape;9602;p24"/>
            <p:cNvCxnSpPr/>
            <p:nvPr/>
          </p:nvCxnSpPr>
          <p:spPr>
            <a:xfrm>
              <a:off x="1640685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3" name="Google Shape;9603;p24"/>
            <p:cNvCxnSpPr/>
            <p:nvPr/>
          </p:nvCxnSpPr>
          <p:spPr>
            <a:xfrm>
              <a:off x="1644047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4" name="Google Shape;9604;p24"/>
            <p:cNvCxnSpPr/>
            <p:nvPr/>
          </p:nvCxnSpPr>
          <p:spPr>
            <a:xfrm>
              <a:off x="164740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5" name="Google Shape;9605;p24"/>
            <p:cNvCxnSpPr/>
            <p:nvPr/>
          </p:nvCxnSpPr>
          <p:spPr>
            <a:xfrm>
              <a:off x="1650771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6" name="Google Shape;9606;p24"/>
            <p:cNvCxnSpPr/>
            <p:nvPr/>
          </p:nvCxnSpPr>
          <p:spPr>
            <a:xfrm>
              <a:off x="1654134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7" name="Google Shape;9607;p24"/>
            <p:cNvCxnSpPr/>
            <p:nvPr/>
          </p:nvCxnSpPr>
          <p:spPr>
            <a:xfrm>
              <a:off x="1657496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8" name="Google Shape;9608;p24"/>
            <p:cNvCxnSpPr/>
            <p:nvPr/>
          </p:nvCxnSpPr>
          <p:spPr>
            <a:xfrm>
              <a:off x="1660858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9" name="Google Shape;9609;p24"/>
            <p:cNvCxnSpPr/>
            <p:nvPr/>
          </p:nvCxnSpPr>
          <p:spPr>
            <a:xfrm>
              <a:off x="1664220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0" name="Google Shape;9610;p24"/>
            <p:cNvCxnSpPr/>
            <p:nvPr/>
          </p:nvCxnSpPr>
          <p:spPr>
            <a:xfrm>
              <a:off x="1667582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1" name="Google Shape;9611;p24"/>
            <p:cNvCxnSpPr/>
            <p:nvPr/>
          </p:nvCxnSpPr>
          <p:spPr>
            <a:xfrm>
              <a:off x="1670944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2" name="Google Shape;9612;p24"/>
            <p:cNvCxnSpPr/>
            <p:nvPr/>
          </p:nvCxnSpPr>
          <p:spPr>
            <a:xfrm>
              <a:off x="1674306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3" name="Google Shape;9613;p24"/>
            <p:cNvCxnSpPr/>
            <p:nvPr/>
          </p:nvCxnSpPr>
          <p:spPr>
            <a:xfrm>
              <a:off x="1677668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4" name="Google Shape;9614;p24"/>
            <p:cNvCxnSpPr/>
            <p:nvPr/>
          </p:nvCxnSpPr>
          <p:spPr>
            <a:xfrm>
              <a:off x="1681030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5" name="Google Shape;9615;p24"/>
            <p:cNvCxnSpPr/>
            <p:nvPr/>
          </p:nvCxnSpPr>
          <p:spPr>
            <a:xfrm>
              <a:off x="1684392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6" name="Google Shape;9616;p24"/>
            <p:cNvCxnSpPr/>
            <p:nvPr/>
          </p:nvCxnSpPr>
          <p:spPr>
            <a:xfrm>
              <a:off x="1687755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7" name="Google Shape;9617;p24"/>
            <p:cNvCxnSpPr/>
            <p:nvPr/>
          </p:nvCxnSpPr>
          <p:spPr>
            <a:xfrm>
              <a:off x="1691117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8" name="Google Shape;9618;p24"/>
            <p:cNvCxnSpPr/>
            <p:nvPr/>
          </p:nvCxnSpPr>
          <p:spPr>
            <a:xfrm>
              <a:off x="1694479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9" name="Google Shape;9619;p24"/>
            <p:cNvCxnSpPr/>
            <p:nvPr/>
          </p:nvCxnSpPr>
          <p:spPr>
            <a:xfrm>
              <a:off x="1697841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0" name="Google Shape;9620;p24"/>
            <p:cNvCxnSpPr/>
            <p:nvPr/>
          </p:nvCxnSpPr>
          <p:spPr>
            <a:xfrm>
              <a:off x="1701203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1" name="Google Shape;9621;p24"/>
            <p:cNvCxnSpPr/>
            <p:nvPr/>
          </p:nvCxnSpPr>
          <p:spPr>
            <a:xfrm>
              <a:off x="1704565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2" name="Google Shape;9622;p24"/>
            <p:cNvCxnSpPr/>
            <p:nvPr/>
          </p:nvCxnSpPr>
          <p:spPr>
            <a:xfrm>
              <a:off x="1707927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3" name="Google Shape;9623;p24"/>
            <p:cNvCxnSpPr/>
            <p:nvPr/>
          </p:nvCxnSpPr>
          <p:spPr>
            <a:xfrm>
              <a:off x="171128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4" name="Google Shape;9624;p24"/>
            <p:cNvCxnSpPr/>
            <p:nvPr/>
          </p:nvCxnSpPr>
          <p:spPr>
            <a:xfrm>
              <a:off x="1714651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5" name="Google Shape;9625;p24"/>
            <p:cNvCxnSpPr/>
            <p:nvPr/>
          </p:nvCxnSpPr>
          <p:spPr>
            <a:xfrm>
              <a:off x="1718013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6" name="Google Shape;9626;p24"/>
            <p:cNvCxnSpPr/>
            <p:nvPr/>
          </p:nvCxnSpPr>
          <p:spPr>
            <a:xfrm>
              <a:off x="1721376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7" name="Google Shape;9627;p24"/>
            <p:cNvCxnSpPr/>
            <p:nvPr/>
          </p:nvCxnSpPr>
          <p:spPr>
            <a:xfrm>
              <a:off x="1724738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8" name="Google Shape;9628;p24"/>
            <p:cNvCxnSpPr/>
            <p:nvPr/>
          </p:nvCxnSpPr>
          <p:spPr>
            <a:xfrm>
              <a:off x="1728100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9" name="Google Shape;9629;p24"/>
            <p:cNvCxnSpPr/>
            <p:nvPr/>
          </p:nvCxnSpPr>
          <p:spPr>
            <a:xfrm>
              <a:off x="1731462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0" name="Google Shape;9630;p24"/>
            <p:cNvCxnSpPr/>
            <p:nvPr/>
          </p:nvCxnSpPr>
          <p:spPr>
            <a:xfrm>
              <a:off x="1734824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1" name="Google Shape;9631;p24"/>
            <p:cNvCxnSpPr/>
            <p:nvPr/>
          </p:nvCxnSpPr>
          <p:spPr>
            <a:xfrm>
              <a:off x="1738186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2" name="Google Shape;9632;p24"/>
            <p:cNvCxnSpPr/>
            <p:nvPr/>
          </p:nvCxnSpPr>
          <p:spPr>
            <a:xfrm>
              <a:off x="1741548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3" name="Google Shape;9633;p24"/>
            <p:cNvCxnSpPr/>
            <p:nvPr/>
          </p:nvCxnSpPr>
          <p:spPr>
            <a:xfrm>
              <a:off x="1744910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4" name="Google Shape;9634;p24"/>
            <p:cNvCxnSpPr/>
            <p:nvPr/>
          </p:nvCxnSpPr>
          <p:spPr>
            <a:xfrm>
              <a:off x="1748272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5" name="Google Shape;9635;p24"/>
            <p:cNvCxnSpPr/>
            <p:nvPr/>
          </p:nvCxnSpPr>
          <p:spPr>
            <a:xfrm>
              <a:off x="1751634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6" name="Google Shape;9636;p24"/>
            <p:cNvCxnSpPr/>
            <p:nvPr/>
          </p:nvCxnSpPr>
          <p:spPr>
            <a:xfrm>
              <a:off x="1754997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7" name="Google Shape;9637;p24"/>
            <p:cNvCxnSpPr/>
            <p:nvPr/>
          </p:nvCxnSpPr>
          <p:spPr>
            <a:xfrm>
              <a:off x="1758359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8" name="Google Shape;9638;p24"/>
            <p:cNvCxnSpPr/>
            <p:nvPr/>
          </p:nvCxnSpPr>
          <p:spPr>
            <a:xfrm>
              <a:off x="1761721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9" name="Google Shape;9639;p24"/>
            <p:cNvCxnSpPr/>
            <p:nvPr/>
          </p:nvCxnSpPr>
          <p:spPr>
            <a:xfrm>
              <a:off x="1765083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0" name="Google Shape;9640;p24"/>
            <p:cNvCxnSpPr/>
            <p:nvPr/>
          </p:nvCxnSpPr>
          <p:spPr>
            <a:xfrm>
              <a:off x="1768445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1" name="Google Shape;9641;p24"/>
            <p:cNvCxnSpPr/>
            <p:nvPr/>
          </p:nvCxnSpPr>
          <p:spPr>
            <a:xfrm>
              <a:off x="1771807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2" name="Google Shape;9642;p24"/>
            <p:cNvCxnSpPr/>
            <p:nvPr/>
          </p:nvCxnSpPr>
          <p:spPr>
            <a:xfrm>
              <a:off x="1775169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3" name="Google Shape;9643;p24"/>
            <p:cNvCxnSpPr/>
            <p:nvPr/>
          </p:nvCxnSpPr>
          <p:spPr>
            <a:xfrm>
              <a:off x="1778531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4" name="Google Shape;9644;p24"/>
            <p:cNvCxnSpPr/>
            <p:nvPr/>
          </p:nvCxnSpPr>
          <p:spPr>
            <a:xfrm>
              <a:off x="1781893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5" name="Google Shape;9645;p24"/>
            <p:cNvCxnSpPr/>
            <p:nvPr/>
          </p:nvCxnSpPr>
          <p:spPr>
            <a:xfrm>
              <a:off x="1785256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6" name="Google Shape;9646;p24"/>
            <p:cNvCxnSpPr/>
            <p:nvPr/>
          </p:nvCxnSpPr>
          <p:spPr>
            <a:xfrm>
              <a:off x="1788618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7" name="Google Shape;9647;p24"/>
            <p:cNvCxnSpPr/>
            <p:nvPr/>
          </p:nvCxnSpPr>
          <p:spPr>
            <a:xfrm>
              <a:off x="1791980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8" name="Google Shape;9648;p24"/>
            <p:cNvCxnSpPr/>
            <p:nvPr/>
          </p:nvCxnSpPr>
          <p:spPr>
            <a:xfrm>
              <a:off x="1795342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9" name="Google Shape;9649;p24"/>
            <p:cNvCxnSpPr/>
            <p:nvPr/>
          </p:nvCxnSpPr>
          <p:spPr>
            <a:xfrm>
              <a:off x="1798704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0" name="Google Shape;9650;p24"/>
            <p:cNvCxnSpPr/>
            <p:nvPr/>
          </p:nvCxnSpPr>
          <p:spPr>
            <a:xfrm>
              <a:off x="1802066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1" name="Google Shape;9651;p24"/>
            <p:cNvCxnSpPr/>
            <p:nvPr/>
          </p:nvCxnSpPr>
          <p:spPr>
            <a:xfrm>
              <a:off x="18054286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2" name="Google Shape;9652;p24"/>
            <p:cNvCxnSpPr/>
            <p:nvPr/>
          </p:nvCxnSpPr>
          <p:spPr>
            <a:xfrm>
              <a:off x="18087907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3" name="Google Shape;9653;p24"/>
            <p:cNvCxnSpPr/>
            <p:nvPr/>
          </p:nvCxnSpPr>
          <p:spPr>
            <a:xfrm>
              <a:off x="18121528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4" name="Google Shape;9654;p24"/>
            <p:cNvCxnSpPr/>
            <p:nvPr/>
          </p:nvCxnSpPr>
          <p:spPr>
            <a:xfrm>
              <a:off x="18155149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5" name="Google Shape;9655;p24"/>
            <p:cNvCxnSpPr/>
            <p:nvPr/>
          </p:nvCxnSpPr>
          <p:spPr>
            <a:xfrm>
              <a:off x="18188770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6" name="Google Shape;9656;p24"/>
            <p:cNvCxnSpPr/>
            <p:nvPr/>
          </p:nvCxnSpPr>
          <p:spPr>
            <a:xfrm>
              <a:off x="18222391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7" name="Google Shape;9657;p24"/>
            <p:cNvCxnSpPr/>
            <p:nvPr/>
          </p:nvCxnSpPr>
          <p:spPr>
            <a:xfrm>
              <a:off x="18256012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8" name="Google Shape;9658;p24"/>
            <p:cNvCxnSpPr/>
            <p:nvPr/>
          </p:nvCxnSpPr>
          <p:spPr>
            <a:xfrm>
              <a:off x="18289633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9" name="Google Shape;9659;p24"/>
            <p:cNvCxnSpPr/>
            <p:nvPr/>
          </p:nvCxnSpPr>
          <p:spPr>
            <a:xfrm>
              <a:off x="18323254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0" name="Google Shape;9660;p24"/>
            <p:cNvCxnSpPr/>
            <p:nvPr/>
          </p:nvCxnSpPr>
          <p:spPr>
            <a:xfrm>
              <a:off x="18356875" y="12480"/>
              <a:ext cx="0" cy="5135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1" name="Google Shape;9661;p24"/>
            <p:cNvCxnSpPr/>
            <p:nvPr/>
          </p:nvCxnSpPr>
          <p:spPr>
            <a:xfrm>
              <a:off x="13794175" y="-456638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2" name="Google Shape;9662;p24"/>
            <p:cNvCxnSpPr/>
            <p:nvPr/>
          </p:nvCxnSpPr>
          <p:spPr>
            <a:xfrm>
              <a:off x="13794175" y="-45345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3" name="Google Shape;9663;p24"/>
            <p:cNvCxnSpPr/>
            <p:nvPr/>
          </p:nvCxnSpPr>
          <p:spPr>
            <a:xfrm>
              <a:off x="13794175" y="-450264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4" name="Google Shape;9664;p24"/>
            <p:cNvCxnSpPr/>
            <p:nvPr/>
          </p:nvCxnSpPr>
          <p:spPr>
            <a:xfrm>
              <a:off x="13794175" y="-44707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5" name="Google Shape;9665;p24"/>
            <p:cNvCxnSpPr/>
            <p:nvPr/>
          </p:nvCxnSpPr>
          <p:spPr>
            <a:xfrm>
              <a:off x="13794175" y="-4438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6" name="Google Shape;9666;p24"/>
            <p:cNvCxnSpPr/>
            <p:nvPr/>
          </p:nvCxnSpPr>
          <p:spPr>
            <a:xfrm>
              <a:off x="13794175" y="-4407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7" name="Google Shape;9667;p24"/>
            <p:cNvCxnSpPr/>
            <p:nvPr/>
          </p:nvCxnSpPr>
          <p:spPr>
            <a:xfrm>
              <a:off x="13794175" y="-43751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8" name="Google Shape;9668;p24"/>
            <p:cNvCxnSpPr/>
            <p:nvPr/>
          </p:nvCxnSpPr>
          <p:spPr>
            <a:xfrm>
              <a:off x="13794175" y="-434328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9" name="Google Shape;9669;p24"/>
            <p:cNvCxnSpPr/>
            <p:nvPr/>
          </p:nvCxnSpPr>
          <p:spPr>
            <a:xfrm>
              <a:off x="13794175" y="-43114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0" name="Google Shape;9670;p24"/>
            <p:cNvCxnSpPr/>
            <p:nvPr/>
          </p:nvCxnSpPr>
          <p:spPr>
            <a:xfrm>
              <a:off x="13794175" y="-427953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1" name="Google Shape;9671;p24"/>
            <p:cNvCxnSpPr/>
            <p:nvPr/>
          </p:nvCxnSpPr>
          <p:spPr>
            <a:xfrm>
              <a:off x="13794175" y="-424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2" name="Google Shape;9672;p24"/>
            <p:cNvCxnSpPr/>
            <p:nvPr/>
          </p:nvCxnSpPr>
          <p:spPr>
            <a:xfrm>
              <a:off x="13794175" y="-421579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3" name="Google Shape;9673;p24"/>
            <p:cNvCxnSpPr/>
            <p:nvPr/>
          </p:nvCxnSpPr>
          <p:spPr>
            <a:xfrm>
              <a:off x="13794175" y="-41839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4" name="Google Shape;9674;p24"/>
            <p:cNvCxnSpPr/>
            <p:nvPr/>
          </p:nvCxnSpPr>
          <p:spPr>
            <a:xfrm>
              <a:off x="13794175" y="-41520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5" name="Google Shape;9675;p24"/>
            <p:cNvCxnSpPr/>
            <p:nvPr/>
          </p:nvCxnSpPr>
          <p:spPr>
            <a:xfrm>
              <a:off x="13794175" y="-41201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6" name="Google Shape;9676;p24"/>
            <p:cNvCxnSpPr/>
            <p:nvPr/>
          </p:nvCxnSpPr>
          <p:spPr>
            <a:xfrm>
              <a:off x="13794175" y="-40882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7" name="Google Shape;9677;p24"/>
            <p:cNvCxnSpPr/>
            <p:nvPr/>
          </p:nvCxnSpPr>
          <p:spPr>
            <a:xfrm>
              <a:off x="13794175" y="-40564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8" name="Google Shape;9678;p24"/>
            <p:cNvCxnSpPr/>
            <p:nvPr/>
          </p:nvCxnSpPr>
          <p:spPr>
            <a:xfrm>
              <a:off x="13794175" y="-40245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9" name="Google Shape;9679;p24"/>
            <p:cNvCxnSpPr/>
            <p:nvPr/>
          </p:nvCxnSpPr>
          <p:spPr>
            <a:xfrm>
              <a:off x="13794175" y="-39926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0" name="Google Shape;9680;p24"/>
            <p:cNvCxnSpPr/>
            <p:nvPr/>
          </p:nvCxnSpPr>
          <p:spPr>
            <a:xfrm>
              <a:off x="13794175" y="-39608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1" name="Google Shape;9681;p24"/>
            <p:cNvCxnSpPr/>
            <p:nvPr/>
          </p:nvCxnSpPr>
          <p:spPr>
            <a:xfrm>
              <a:off x="13794175" y="-39289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2" name="Google Shape;9682;p24"/>
            <p:cNvCxnSpPr/>
            <p:nvPr/>
          </p:nvCxnSpPr>
          <p:spPr>
            <a:xfrm>
              <a:off x="13794175" y="-38970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3" name="Google Shape;9683;p24"/>
            <p:cNvCxnSpPr/>
            <p:nvPr/>
          </p:nvCxnSpPr>
          <p:spPr>
            <a:xfrm>
              <a:off x="13794175" y="-386519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4" name="Google Shape;9684;p24"/>
            <p:cNvCxnSpPr/>
            <p:nvPr/>
          </p:nvCxnSpPr>
          <p:spPr>
            <a:xfrm>
              <a:off x="13794175" y="-38333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5" name="Google Shape;9685;p24"/>
            <p:cNvCxnSpPr/>
            <p:nvPr/>
          </p:nvCxnSpPr>
          <p:spPr>
            <a:xfrm>
              <a:off x="13794175" y="-38014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6" name="Google Shape;9686;p24"/>
            <p:cNvCxnSpPr/>
            <p:nvPr/>
          </p:nvCxnSpPr>
          <p:spPr>
            <a:xfrm>
              <a:off x="13794175" y="-37695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7" name="Google Shape;9687;p24"/>
            <p:cNvCxnSpPr/>
            <p:nvPr/>
          </p:nvCxnSpPr>
          <p:spPr>
            <a:xfrm>
              <a:off x="13794175" y="-37377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8" name="Google Shape;9688;p24"/>
            <p:cNvCxnSpPr/>
            <p:nvPr/>
          </p:nvCxnSpPr>
          <p:spPr>
            <a:xfrm>
              <a:off x="13794175" y="-370582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9" name="Google Shape;9689;p24"/>
            <p:cNvCxnSpPr/>
            <p:nvPr/>
          </p:nvCxnSpPr>
          <p:spPr>
            <a:xfrm>
              <a:off x="13794175" y="-36739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0" name="Google Shape;9690;p24"/>
            <p:cNvCxnSpPr/>
            <p:nvPr/>
          </p:nvCxnSpPr>
          <p:spPr>
            <a:xfrm>
              <a:off x="13794175" y="-364208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1" name="Google Shape;9691;p24"/>
            <p:cNvCxnSpPr/>
            <p:nvPr/>
          </p:nvCxnSpPr>
          <p:spPr>
            <a:xfrm>
              <a:off x="13794175" y="-36102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2" name="Google Shape;9692;p24"/>
            <p:cNvCxnSpPr/>
            <p:nvPr/>
          </p:nvCxnSpPr>
          <p:spPr>
            <a:xfrm>
              <a:off x="13794175" y="-357833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3" name="Google Shape;9693;p24"/>
            <p:cNvCxnSpPr/>
            <p:nvPr/>
          </p:nvCxnSpPr>
          <p:spPr>
            <a:xfrm>
              <a:off x="13794175" y="-35464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4" name="Google Shape;9694;p24"/>
            <p:cNvCxnSpPr/>
            <p:nvPr/>
          </p:nvCxnSpPr>
          <p:spPr>
            <a:xfrm>
              <a:off x="13794175" y="-35145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5" name="Google Shape;9695;p24"/>
            <p:cNvCxnSpPr/>
            <p:nvPr/>
          </p:nvCxnSpPr>
          <p:spPr>
            <a:xfrm>
              <a:off x="13794175" y="-348272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6" name="Google Shape;9696;p24"/>
            <p:cNvCxnSpPr/>
            <p:nvPr/>
          </p:nvCxnSpPr>
          <p:spPr>
            <a:xfrm>
              <a:off x="13794175" y="-34508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7" name="Google Shape;9697;p24"/>
            <p:cNvCxnSpPr/>
            <p:nvPr/>
          </p:nvCxnSpPr>
          <p:spPr>
            <a:xfrm>
              <a:off x="13794175" y="-34189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8" name="Google Shape;9698;p24"/>
            <p:cNvCxnSpPr/>
            <p:nvPr/>
          </p:nvCxnSpPr>
          <p:spPr>
            <a:xfrm>
              <a:off x="13794175" y="-33871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9" name="Google Shape;9699;p24"/>
            <p:cNvCxnSpPr/>
            <p:nvPr/>
          </p:nvCxnSpPr>
          <p:spPr>
            <a:xfrm>
              <a:off x="13794175" y="-335523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0" name="Google Shape;9700;p24"/>
            <p:cNvCxnSpPr/>
            <p:nvPr/>
          </p:nvCxnSpPr>
          <p:spPr>
            <a:xfrm>
              <a:off x="13794175" y="-33233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1" name="Google Shape;9701;p24"/>
            <p:cNvCxnSpPr/>
            <p:nvPr/>
          </p:nvCxnSpPr>
          <p:spPr>
            <a:xfrm>
              <a:off x="13794175" y="-329148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2" name="Google Shape;9702;p24"/>
            <p:cNvCxnSpPr/>
            <p:nvPr/>
          </p:nvCxnSpPr>
          <p:spPr>
            <a:xfrm>
              <a:off x="13794175" y="-325961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3" name="Google Shape;9703;p24"/>
            <p:cNvCxnSpPr/>
            <p:nvPr/>
          </p:nvCxnSpPr>
          <p:spPr>
            <a:xfrm>
              <a:off x="13794175" y="-322774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4" name="Google Shape;9704;p24"/>
            <p:cNvCxnSpPr/>
            <p:nvPr/>
          </p:nvCxnSpPr>
          <p:spPr>
            <a:xfrm>
              <a:off x="13794175" y="-31958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5" name="Google Shape;9705;p24"/>
            <p:cNvCxnSpPr/>
            <p:nvPr/>
          </p:nvCxnSpPr>
          <p:spPr>
            <a:xfrm>
              <a:off x="13794175" y="-31639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6" name="Google Shape;9706;p24"/>
            <p:cNvCxnSpPr/>
            <p:nvPr/>
          </p:nvCxnSpPr>
          <p:spPr>
            <a:xfrm>
              <a:off x="13794175" y="-31321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7" name="Google Shape;9707;p24"/>
            <p:cNvCxnSpPr/>
            <p:nvPr/>
          </p:nvCxnSpPr>
          <p:spPr>
            <a:xfrm>
              <a:off x="13794175" y="-31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8" name="Google Shape;9708;p24"/>
            <p:cNvCxnSpPr/>
            <p:nvPr/>
          </p:nvCxnSpPr>
          <p:spPr>
            <a:xfrm>
              <a:off x="13794175" y="-306837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9" name="Google Shape;9709;p24"/>
            <p:cNvCxnSpPr/>
            <p:nvPr/>
          </p:nvCxnSpPr>
          <p:spPr>
            <a:xfrm>
              <a:off x="13794175" y="-30365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0" name="Google Shape;9710;p24"/>
            <p:cNvCxnSpPr/>
            <p:nvPr/>
          </p:nvCxnSpPr>
          <p:spPr>
            <a:xfrm>
              <a:off x="13794175" y="-300463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1" name="Google Shape;9711;p24"/>
            <p:cNvCxnSpPr/>
            <p:nvPr/>
          </p:nvCxnSpPr>
          <p:spPr>
            <a:xfrm>
              <a:off x="13794175" y="-29727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2" name="Google Shape;9712;p24"/>
            <p:cNvCxnSpPr/>
            <p:nvPr/>
          </p:nvCxnSpPr>
          <p:spPr>
            <a:xfrm>
              <a:off x="13794175" y="-294088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3" name="Google Shape;9713;p24"/>
            <p:cNvCxnSpPr/>
            <p:nvPr/>
          </p:nvCxnSpPr>
          <p:spPr>
            <a:xfrm>
              <a:off x="13794175" y="-29090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4" name="Google Shape;9714;p24"/>
            <p:cNvCxnSpPr/>
            <p:nvPr/>
          </p:nvCxnSpPr>
          <p:spPr>
            <a:xfrm>
              <a:off x="13794175" y="-2877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5" name="Google Shape;9715;p24"/>
            <p:cNvCxnSpPr/>
            <p:nvPr/>
          </p:nvCxnSpPr>
          <p:spPr>
            <a:xfrm>
              <a:off x="13794175" y="-28444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6" name="Google Shape;9716;p24"/>
            <p:cNvCxnSpPr/>
            <p:nvPr/>
          </p:nvCxnSpPr>
          <p:spPr>
            <a:xfrm>
              <a:off x="13794175" y="-28125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7" name="Google Shape;9717;p24"/>
            <p:cNvCxnSpPr/>
            <p:nvPr/>
          </p:nvCxnSpPr>
          <p:spPr>
            <a:xfrm>
              <a:off x="13794175" y="-27806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8" name="Google Shape;9718;p24"/>
            <p:cNvCxnSpPr/>
            <p:nvPr/>
          </p:nvCxnSpPr>
          <p:spPr>
            <a:xfrm>
              <a:off x="13794175" y="-27487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9" name="Google Shape;9719;p24"/>
            <p:cNvCxnSpPr/>
            <p:nvPr/>
          </p:nvCxnSpPr>
          <p:spPr>
            <a:xfrm>
              <a:off x="13794175" y="-27169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0" name="Google Shape;9720;p24"/>
            <p:cNvCxnSpPr/>
            <p:nvPr/>
          </p:nvCxnSpPr>
          <p:spPr>
            <a:xfrm>
              <a:off x="13794175" y="-26850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1" name="Google Shape;9721;p24"/>
            <p:cNvCxnSpPr/>
            <p:nvPr/>
          </p:nvCxnSpPr>
          <p:spPr>
            <a:xfrm>
              <a:off x="13794175" y="-265318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2" name="Google Shape;9722;p24"/>
            <p:cNvCxnSpPr/>
            <p:nvPr/>
          </p:nvCxnSpPr>
          <p:spPr>
            <a:xfrm>
              <a:off x="13794175" y="-26213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3" name="Google Shape;9723;p24"/>
            <p:cNvCxnSpPr/>
            <p:nvPr/>
          </p:nvCxnSpPr>
          <p:spPr>
            <a:xfrm>
              <a:off x="13794175" y="-258943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4" name="Google Shape;9724;p24"/>
            <p:cNvCxnSpPr/>
            <p:nvPr/>
          </p:nvCxnSpPr>
          <p:spPr>
            <a:xfrm>
              <a:off x="13794175" y="-25575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5" name="Google Shape;9725;p24"/>
            <p:cNvCxnSpPr/>
            <p:nvPr/>
          </p:nvCxnSpPr>
          <p:spPr>
            <a:xfrm>
              <a:off x="13794175" y="-25256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6" name="Google Shape;9726;p24"/>
            <p:cNvCxnSpPr/>
            <p:nvPr/>
          </p:nvCxnSpPr>
          <p:spPr>
            <a:xfrm>
              <a:off x="13794175" y="-24938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7" name="Google Shape;9727;p24"/>
            <p:cNvCxnSpPr/>
            <p:nvPr/>
          </p:nvCxnSpPr>
          <p:spPr>
            <a:xfrm>
              <a:off x="13794175" y="-24619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8" name="Google Shape;9728;p24"/>
            <p:cNvCxnSpPr/>
            <p:nvPr/>
          </p:nvCxnSpPr>
          <p:spPr>
            <a:xfrm>
              <a:off x="13794175" y="-24300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9" name="Google Shape;9729;p24"/>
            <p:cNvCxnSpPr/>
            <p:nvPr/>
          </p:nvCxnSpPr>
          <p:spPr>
            <a:xfrm>
              <a:off x="13794175" y="-23982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0" name="Google Shape;9730;p24"/>
            <p:cNvCxnSpPr/>
            <p:nvPr/>
          </p:nvCxnSpPr>
          <p:spPr>
            <a:xfrm>
              <a:off x="13794175" y="-236632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1" name="Google Shape;9731;p24"/>
            <p:cNvCxnSpPr/>
            <p:nvPr/>
          </p:nvCxnSpPr>
          <p:spPr>
            <a:xfrm>
              <a:off x="13794175" y="-23344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2" name="Google Shape;9732;p24"/>
            <p:cNvCxnSpPr/>
            <p:nvPr/>
          </p:nvCxnSpPr>
          <p:spPr>
            <a:xfrm>
              <a:off x="13794175" y="-230258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3" name="Google Shape;9733;p24"/>
            <p:cNvCxnSpPr/>
            <p:nvPr/>
          </p:nvCxnSpPr>
          <p:spPr>
            <a:xfrm>
              <a:off x="13794175" y="-22707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4" name="Google Shape;9734;p24"/>
            <p:cNvCxnSpPr/>
            <p:nvPr/>
          </p:nvCxnSpPr>
          <p:spPr>
            <a:xfrm>
              <a:off x="13794175" y="-22388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5" name="Google Shape;9735;p24"/>
            <p:cNvCxnSpPr/>
            <p:nvPr/>
          </p:nvCxnSpPr>
          <p:spPr>
            <a:xfrm>
              <a:off x="13794175" y="-22069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6" name="Google Shape;9736;p24"/>
            <p:cNvCxnSpPr/>
            <p:nvPr/>
          </p:nvCxnSpPr>
          <p:spPr>
            <a:xfrm>
              <a:off x="13794175" y="-21750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7" name="Google Shape;9737;p24"/>
            <p:cNvCxnSpPr/>
            <p:nvPr/>
          </p:nvCxnSpPr>
          <p:spPr>
            <a:xfrm>
              <a:off x="13794175" y="-214322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8" name="Google Shape;9738;p24"/>
            <p:cNvCxnSpPr/>
            <p:nvPr/>
          </p:nvCxnSpPr>
          <p:spPr>
            <a:xfrm>
              <a:off x="13794175" y="-21113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9" name="Google Shape;9739;p24"/>
            <p:cNvCxnSpPr/>
            <p:nvPr/>
          </p:nvCxnSpPr>
          <p:spPr>
            <a:xfrm>
              <a:off x="13794175" y="-20794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0" name="Google Shape;9740;p24"/>
            <p:cNvCxnSpPr/>
            <p:nvPr/>
          </p:nvCxnSpPr>
          <p:spPr>
            <a:xfrm>
              <a:off x="13794175" y="-20476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1" name="Google Shape;9741;p24"/>
            <p:cNvCxnSpPr/>
            <p:nvPr/>
          </p:nvCxnSpPr>
          <p:spPr>
            <a:xfrm>
              <a:off x="13794175" y="-201573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2" name="Google Shape;9742;p24"/>
            <p:cNvCxnSpPr/>
            <p:nvPr/>
          </p:nvCxnSpPr>
          <p:spPr>
            <a:xfrm>
              <a:off x="13794175" y="-19838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3" name="Google Shape;9743;p24"/>
            <p:cNvCxnSpPr/>
            <p:nvPr/>
          </p:nvCxnSpPr>
          <p:spPr>
            <a:xfrm>
              <a:off x="13794175" y="-195198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4" name="Google Shape;9744;p24"/>
            <p:cNvCxnSpPr/>
            <p:nvPr/>
          </p:nvCxnSpPr>
          <p:spPr>
            <a:xfrm>
              <a:off x="13794175" y="-192011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5" name="Google Shape;9745;p24"/>
            <p:cNvCxnSpPr/>
            <p:nvPr/>
          </p:nvCxnSpPr>
          <p:spPr>
            <a:xfrm>
              <a:off x="13794175" y="-18882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6" name="Google Shape;9746;p24"/>
            <p:cNvCxnSpPr/>
            <p:nvPr/>
          </p:nvCxnSpPr>
          <p:spPr>
            <a:xfrm>
              <a:off x="13794175" y="-18563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7" name="Google Shape;9747;p24"/>
            <p:cNvCxnSpPr/>
            <p:nvPr/>
          </p:nvCxnSpPr>
          <p:spPr>
            <a:xfrm>
              <a:off x="13794175" y="-18244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8" name="Google Shape;9748;p24"/>
            <p:cNvCxnSpPr/>
            <p:nvPr/>
          </p:nvCxnSpPr>
          <p:spPr>
            <a:xfrm>
              <a:off x="13794175" y="-17926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9" name="Google Shape;9749;p24"/>
            <p:cNvCxnSpPr/>
            <p:nvPr/>
          </p:nvCxnSpPr>
          <p:spPr>
            <a:xfrm>
              <a:off x="13794175" y="-17607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0" name="Google Shape;9750;p24"/>
            <p:cNvCxnSpPr/>
            <p:nvPr/>
          </p:nvCxnSpPr>
          <p:spPr>
            <a:xfrm>
              <a:off x="13794175" y="-172887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1" name="Google Shape;9751;p24"/>
            <p:cNvCxnSpPr/>
            <p:nvPr/>
          </p:nvCxnSpPr>
          <p:spPr>
            <a:xfrm>
              <a:off x="13794175" y="-16970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2" name="Google Shape;9752;p24"/>
            <p:cNvCxnSpPr/>
            <p:nvPr/>
          </p:nvCxnSpPr>
          <p:spPr>
            <a:xfrm>
              <a:off x="13794175" y="-166513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3" name="Google Shape;9753;p24"/>
            <p:cNvCxnSpPr/>
            <p:nvPr/>
          </p:nvCxnSpPr>
          <p:spPr>
            <a:xfrm>
              <a:off x="13794175" y="-16332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4" name="Google Shape;9754;p24"/>
            <p:cNvCxnSpPr/>
            <p:nvPr/>
          </p:nvCxnSpPr>
          <p:spPr>
            <a:xfrm>
              <a:off x="13794175" y="-16013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5" name="Google Shape;9755;p24"/>
            <p:cNvCxnSpPr/>
            <p:nvPr/>
          </p:nvCxnSpPr>
          <p:spPr>
            <a:xfrm>
              <a:off x="13794175" y="-156951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6" name="Google Shape;9756;p24"/>
            <p:cNvCxnSpPr/>
            <p:nvPr/>
          </p:nvCxnSpPr>
          <p:spPr>
            <a:xfrm>
              <a:off x="13794175" y="-15376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7" name="Google Shape;9757;p24"/>
            <p:cNvCxnSpPr/>
            <p:nvPr/>
          </p:nvCxnSpPr>
          <p:spPr>
            <a:xfrm>
              <a:off x="13794175" y="-15057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8" name="Google Shape;9758;p24"/>
            <p:cNvCxnSpPr/>
            <p:nvPr/>
          </p:nvCxnSpPr>
          <p:spPr>
            <a:xfrm>
              <a:off x="13794175" y="-1473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9" name="Google Shape;9759;p24"/>
            <p:cNvCxnSpPr/>
            <p:nvPr/>
          </p:nvCxnSpPr>
          <p:spPr>
            <a:xfrm>
              <a:off x="13794175" y="-1442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0" name="Google Shape;9760;p24"/>
            <p:cNvCxnSpPr/>
            <p:nvPr/>
          </p:nvCxnSpPr>
          <p:spPr>
            <a:xfrm>
              <a:off x="13794175" y="-14101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1" name="Google Shape;9761;p24"/>
            <p:cNvCxnSpPr/>
            <p:nvPr/>
          </p:nvCxnSpPr>
          <p:spPr>
            <a:xfrm>
              <a:off x="13794175" y="-137827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2" name="Google Shape;9762;p24"/>
            <p:cNvCxnSpPr/>
            <p:nvPr/>
          </p:nvCxnSpPr>
          <p:spPr>
            <a:xfrm>
              <a:off x="13794175" y="-13464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3" name="Google Shape;9763;p24"/>
            <p:cNvCxnSpPr/>
            <p:nvPr/>
          </p:nvCxnSpPr>
          <p:spPr>
            <a:xfrm>
              <a:off x="13794175" y="-131453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4" name="Google Shape;9764;p24"/>
            <p:cNvCxnSpPr/>
            <p:nvPr/>
          </p:nvCxnSpPr>
          <p:spPr>
            <a:xfrm>
              <a:off x="13794175" y="-1282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5" name="Google Shape;9765;p24"/>
            <p:cNvCxnSpPr/>
            <p:nvPr/>
          </p:nvCxnSpPr>
          <p:spPr>
            <a:xfrm>
              <a:off x="13794175" y="-125078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6" name="Google Shape;9766;p24"/>
            <p:cNvCxnSpPr/>
            <p:nvPr/>
          </p:nvCxnSpPr>
          <p:spPr>
            <a:xfrm>
              <a:off x="13794175" y="-12189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7" name="Google Shape;9767;p24"/>
            <p:cNvCxnSpPr/>
            <p:nvPr/>
          </p:nvCxnSpPr>
          <p:spPr>
            <a:xfrm>
              <a:off x="13794175" y="-11870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8" name="Google Shape;9768;p24"/>
            <p:cNvCxnSpPr/>
            <p:nvPr/>
          </p:nvCxnSpPr>
          <p:spPr>
            <a:xfrm>
              <a:off x="13794175" y="-11551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9" name="Google Shape;9769;p24"/>
            <p:cNvCxnSpPr/>
            <p:nvPr/>
          </p:nvCxnSpPr>
          <p:spPr>
            <a:xfrm>
              <a:off x="13794175" y="-11224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0" name="Google Shape;9770;p24"/>
            <p:cNvCxnSpPr/>
            <p:nvPr/>
          </p:nvCxnSpPr>
          <p:spPr>
            <a:xfrm>
              <a:off x="13794175" y="-109057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1" name="Google Shape;9771;p24"/>
            <p:cNvCxnSpPr/>
            <p:nvPr/>
          </p:nvCxnSpPr>
          <p:spPr>
            <a:xfrm>
              <a:off x="13794175" y="-10587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2" name="Google Shape;9772;p24"/>
            <p:cNvCxnSpPr/>
            <p:nvPr/>
          </p:nvCxnSpPr>
          <p:spPr>
            <a:xfrm>
              <a:off x="13794175" y="-102682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3" name="Google Shape;9773;p24"/>
            <p:cNvCxnSpPr/>
            <p:nvPr/>
          </p:nvCxnSpPr>
          <p:spPr>
            <a:xfrm>
              <a:off x="13794175" y="-9949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4" name="Google Shape;9774;p24"/>
            <p:cNvCxnSpPr/>
            <p:nvPr/>
          </p:nvCxnSpPr>
          <p:spPr>
            <a:xfrm>
              <a:off x="13794175" y="-96308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5" name="Google Shape;9775;p24"/>
            <p:cNvCxnSpPr/>
            <p:nvPr/>
          </p:nvCxnSpPr>
          <p:spPr>
            <a:xfrm>
              <a:off x="13794175" y="-9312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6" name="Google Shape;9776;p24"/>
            <p:cNvCxnSpPr/>
            <p:nvPr/>
          </p:nvCxnSpPr>
          <p:spPr>
            <a:xfrm>
              <a:off x="13794175" y="-8993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7" name="Google Shape;9777;p24"/>
            <p:cNvCxnSpPr/>
            <p:nvPr/>
          </p:nvCxnSpPr>
          <p:spPr>
            <a:xfrm>
              <a:off x="13794175" y="-86746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8" name="Google Shape;9778;p24"/>
            <p:cNvCxnSpPr/>
            <p:nvPr/>
          </p:nvCxnSpPr>
          <p:spPr>
            <a:xfrm>
              <a:off x="13794175" y="-8355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9" name="Google Shape;9779;p24"/>
            <p:cNvCxnSpPr/>
            <p:nvPr/>
          </p:nvCxnSpPr>
          <p:spPr>
            <a:xfrm>
              <a:off x="13794175" y="-80372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0" name="Google Shape;9780;p24"/>
            <p:cNvCxnSpPr/>
            <p:nvPr/>
          </p:nvCxnSpPr>
          <p:spPr>
            <a:xfrm>
              <a:off x="13794175" y="-77184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1" name="Google Shape;9781;p24"/>
            <p:cNvCxnSpPr/>
            <p:nvPr/>
          </p:nvCxnSpPr>
          <p:spPr>
            <a:xfrm>
              <a:off x="13794175" y="-7399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2" name="Google Shape;9782;p24"/>
            <p:cNvCxnSpPr/>
            <p:nvPr/>
          </p:nvCxnSpPr>
          <p:spPr>
            <a:xfrm>
              <a:off x="13794175" y="-70810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3" name="Google Shape;9783;p24"/>
            <p:cNvCxnSpPr/>
            <p:nvPr/>
          </p:nvCxnSpPr>
          <p:spPr>
            <a:xfrm>
              <a:off x="13794175" y="-67623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4" name="Google Shape;9784;p24"/>
            <p:cNvCxnSpPr/>
            <p:nvPr/>
          </p:nvCxnSpPr>
          <p:spPr>
            <a:xfrm>
              <a:off x="13794175" y="-64435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5" name="Google Shape;9785;p24"/>
            <p:cNvCxnSpPr/>
            <p:nvPr/>
          </p:nvCxnSpPr>
          <p:spPr>
            <a:xfrm>
              <a:off x="13794175" y="-61248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6" name="Google Shape;9786;p24"/>
            <p:cNvCxnSpPr/>
            <p:nvPr/>
          </p:nvCxnSpPr>
          <p:spPr>
            <a:xfrm>
              <a:off x="13794175" y="-580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7" name="Google Shape;9787;p24"/>
            <p:cNvCxnSpPr/>
            <p:nvPr/>
          </p:nvCxnSpPr>
          <p:spPr>
            <a:xfrm>
              <a:off x="13794175" y="-5487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8" name="Google Shape;9788;p24"/>
            <p:cNvCxnSpPr/>
            <p:nvPr/>
          </p:nvCxnSpPr>
          <p:spPr>
            <a:xfrm>
              <a:off x="13794175" y="-51686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9" name="Google Shape;9789;p24"/>
            <p:cNvCxnSpPr/>
            <p:nvPr/>
          </p:nvCxnSpPr>
          <p:spPr>
            <a:xfrm>
              <a:off x="13794175" y="-48499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0" name="Google Shape;9790;p24"/>
            <p:cNvCxnSpPr/>
            <p:nvPr/>
          </p:nvCxnSpPr>
          <p:spPr>
            <a:xfrm>
              <a:off x="13794175" y="-45312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1" name="Google Shape;9791;p24"/>
            <p:cNvCxnSpPr/>
            <p:nvPr/>
          </p:nvCxnSpPr>
          <p:spPr>
            <a:xfrm>
              <a:off x="13794175" y="-421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2" name="Google Shape;9792;p24"/>
            <p:cNvCxnSpPr/>
            <p:nvPr/>
          </p:nvCxnSpPr>
          <p:spPr>
            <a:xfrm>
              <a:off x="13794175" y="-38937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3" name="Google Shape;9793;p24"/>
            <p:cNvCxnSpPr/>
            <p:nvPr/>
          </p:nvCxnSpPr>
          <p:spPr>
            <a:xfrm>
              <a:off x="13794175" y="-3575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4" name="Google Shape;9794;p24"/>
            <p:cNvCxnSpPr/>
            <p:nvPr/>
          </p:nvCxnSpPr>
          <p:spPr>
            <a:xfrm>
              <a:off x="13794175" y="-32563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5" name="Google Shape;9795;p24"/>
            <p:cNvCxnSpPr/>
            <p:nvPr/>
          </p:nvCxnSpPr>
          <p:spPr>
            <a:xfrm>
              <a:off x="13794175" y="-29376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6" name="Google Shape;9796;p24"/>
            <p:cNvCxnSpPr/>
            <p:nvPr/>
          </p:nvCxnSpPr>
          <p:spPr>
            <a:xfrm>
              <a:off x="13794175" y="-2618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7" name="Google Shape;9797;p24"/>
            <p:cNvCxnSpPr/>
            <p:nvPr/>
          </p:nvCxnSpPr>
          <p:spPr>
            <a:xfrm>
              <a:off x="13794175" y="-23001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8" name="Google Shape;9798;p24"/>
            <p:cNvCxnSpPr/>
            <p:nvPr/>
          </p:nvCxnSpPr>
          <p:spPr>
            <a:xfrm>
              <a:off x="13794175" y="-198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9" name="Google Shape;9799;p24"/>
            <p:cNvCxnSpPr/>
            <p:nvPr/>
          </p:nvCxnSpPr>
          <p:spPr>
            <a:xfrm>
              <a:off x="13794175" y="-16626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0" name="Google Shape;9800;p24"/>
            <p:cNvCxnSpPr/>
            <p:nvPr/>
          </p:nvCxnSpPr>
          <p:spPr>
            <a:xfrm>
              <a:off x="13794175" y="-1343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1" name="Google Shape;9801;p24"/>
            <p:cNvCxnSpPr/>
            <p:nvPr/>
          </p:nvCxnSpPr>
          <p:spPr>
            <a:xfrm>
              <a:off x="13794175" y="-10252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2" name="Google Shape;9802;p24"/>
            <p:cNvCxnSpPr/>
            <p:nvPr/>
          </p:nvCxnSpPr>
          <p:spPr>
            <a:xfrm>
              <a:off x="13794175" y="-7065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3" name="Google Shape;9803;p24"/>
            <p:cNvCxnSpPr/>
            <p:nvPr/>
          </p:nvCxnSpPr>
          <p:spPr>
            <a:xfrm>
              <a:off x="13794175" y="-3877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4" name="Google Shape;9804;p24"/>
            <p:cNvCxnSpPr/>
            <p:nvPr/>
          </p:nvCxnSpPr>
          <p:spPr>
            <a:xfrm>
              <a:off x="13794175" y="-690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5" name="Google Shape;9805;p24"/>
            <p:cNvCxnSpPr/>
            <p:nvPr/>
          </p:nvCxnSpPr>
          <p:spPr>
            <a:xfrm>
              <a:off x="13794175" y="249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6" name="Google Shape;9806;p24"/>
            <p:cNvCxnSpPr/>
            <p:nvPr/>
          </p:nvCxnSpPr>
          <p:spPr>
            <a:xfrm>
              <a:off x="13794175" y="5683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7" name="Google Shape;9807;p24"/>
            <p:cNvCxnSpPr/>
            <p:nvPr/>
          </p:nvCxnSpPr>
          <p:spPr>
            <a:xfrm>
              <a:off x="13794175" y="8871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8" name="Google Shape;9808;p24"/>
            <p:cNvCxnSpPr/>
            <p:nvPr/>
          </p:nvCxnSpPr>
          <p:spPr>
            <a:xfrm>
              <a:off x="13794175" y="12058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9" name="Google Shape;9809;p24"/>
            <p:cNvCxnSpPr/>
            <p:nvPr/>
          </p:nvCxnSpPr>
          <p:spPr>
            <a:xfrm>
              <a:off x="13794175" y="15245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0" name="Google Shape;9810;p24"/>
            <p:cNvCxnSpPr/>
            <p:nvPr/>
          </p:nvCxnSpPr>
          <p:spPr>
            <a:xfrm>
              <a:off x="13794175" y="18432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1" name="Google Shape;9811;p24"/>
            <p:cNvCxnSpPr/>
            <p:nvPr/>
          </p:nvCxnSpPr>
          <p:spPr>
            <a:xfrm>
              <a:off x="13794175" y="21620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2" name="Google Shape;9812;p24"/>
            <p:cNvCxnSpPr/>
            <p:nvPr/>
          </p:nvCxnSpPr>
          <p:spPr>
            <a:xfrm>
              <a:off x="13794175" y="24807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3" name="Google Shape;9813;p24"/>
            <p:cNvCxnSpPr/>
            <p:nvPr/>
          </p:nvCxnSpPr>
          <p:spPr>
            <a:xfrm>
              <a:off x="13794175" y="2799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4" name="Google Shape;9814;p24"/>
            <p:cNvCxnSpPr/>
            <p:nvPr/>
          </p:nvCxnSpPr>
          <p:spPr>
            <a:xfrm>
              <a:off x="13794175" y="3118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5" name="Google Shape;9815;p24"/>
            <p:cNvCxnSpPr/>
            <p:nvPr/>
          </p:nvCxnSpPr>
          <p:spPr>
            <a:xfrm>
              <a:off x="13794175" y="3436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6" name="Google Shape;9816;p24"/>
            <p:cNvCxnSpPr/>
            <p:nvPr/>
          </p:nvCxnSpPr>
          <p:spPr>
            <a:xfrm>
              <a:off x="13794175" y="37556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7" name="Google Shape;9817;p24"/>
            <p:cNvCxnSpPr/>
            <p:nvPr/>
          </p:nvCxnSpPr>
          <p:spPr>
            <a:xfrm>
              <a:off x="13794175" y="4074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8" name="Google Shape;9818;p24"/>
            <p:cNvCxnSpPr/>
            <p:nvPr/>
          </p:nvCxnSpPr>
          <p:spPr>
            <a:xfrm>
              <a:off x="13794175" y="43930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9" name="Google Shape;9819;p24"/>
            <p:cNvCxnSpPr/>
            <p:nvPr/>
          </p:nvCxnSpPr>
          <p:spPr>
            <a:xfrm>
              <a:off x="13794175" y="4711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0" name="Google Shape;9820;p24"/>
            <p:cNvCxnSpPr/>
            <p:nvPr/>
          </p:nvCxnSpPr>
          <p:spPr>
            <a:xfrm>
              <a:off x="13794175" y="50305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1" name="Google Shape;9821;p24"/>
            <p:cNvCxnSpPr/>
            <p:nvPr/>
          </p:nvCxnSpPr>
          <p:spPr>
            <a:xfrm>
              <a:off x="13794175" y="5349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2" name="Google Shape;9822;p24"/>
            <p:cNvCxnSpPr/>
            <p:nvPr/>
          </p:nvCxnSpPr>
          <p:spPr>
            <a:xfrm>
              <a:off x="13794175" y="5667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Char char="●"/>
              <a:defRPr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3" name="Google Shape;9833;p28"/>
          <p:cNvGrpSpPr/>
          <p:nvPr/>
        </p:nvGrpSpPr>
        <p:grpSpPr>
          <a:xfrm>
            <a:off x="3180454" y="2957619"/>
            <a:ext cx="863723" cy="1243355"/>
            <a:chOff x="3180454" y="2957619"/>
            <a:chExt cx="863723" cy="1243355"/>
          </a:xfrm>
        </p:grpSpPr>
        <p:grpSp>
          <p:nvGrpSpPr>
            <p:cNvPr id="9834" name="Google Shape;9834;p28"/>
            <p:cNvGrpSpPr/>
            <p:nvPr/>
          </p:nvGrpSpPr>
          <p:grpSpPr>
            <a:xfrm>
              <a:off x="3180454" y="2957619"/>
              <a:ext cx="863723" cy="1243355"/>
              <a:chOff x="3407128" y="3188573"/>
              <a:chExt cx="1093735" cy="1574665"/>
            </a:xfrm>
          </p:grpSpPr>
          <p:sp>
            <p:nvSpPr>
              <p:cNvPr id="9835" name="Google Shape;9835;p28"/>
              <p:cNvSpPr/>
              <p:nvPr/>
            </p:nvSpPr>
            <p:spPr>
              <a:xfrm>
                <a:off x="3647310" y="3674352"/>
                <a:ext cx="56836" cy="45526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50" extrusionOk="0">
                    <a:moveTo>
                      <a:pt x="1151" y="1"/>
                    </a:moveTo>
                    <a:lnTo>
                      <a:pt x="1151" y="1"/>
                    </a:lnTo>
                    <a:cubicBezTo>
                      <a:pt x="779" y="103"/>
                      <a:pt x="389" y="187"/>
                      <a:pt x="0" y="255"/>
                    </a:cubicBezTo>
                    <a:lnTo>
                      <a:pt x="85" y="746"/>
                    </a:lnTo>
                    <a:cubicBezTo>
                      <a:pt x="137" y="741"/>
                      <a:pt x="189" y="738"/>
                      <a:pt x="241" y="738"/>
                    </a:cubicBezTo>
                    <a:cubicBezTo>
                      <a:pt x="539" y="738"/>
                      <a:pt x="824" y="819"/>
                      <a:pt x="1084" y="949"/>
                    </a:cubicBezTo>
                    <a:cubicBezTo>
                      <a:pt x="1151" y="644"/>
                      <a:pt x="1185" y="323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6" name="Google Shape;9836;p28"/>
              <p:cNvSpPr/>
              <p:nvPr/>
            </p:nvSpPr>
            <p:spPr>
              <a:xfrm>
                <a:off x="3407128" y="3188573"/>
                <a:ext cx="1093735" cy="1177120"/>
              </a:xfrm>
              <a:custGeom>
                <a:avLst/>
                <a:gdLst/>
                <a:ahLst/>
                <a:cxnLst/>
                <a:rect l="l" t="t" r="r" b="b"/>
                <a:pathLst>
                  <a:path w="22823" h="24563" extrusionOk="0">
                    <a:moveTo>
                      <a:pt x="9805" y="1"/>
                    </a:moveTo>
                    <a:cubicBezTo>
                      <a:pt x="8270" y="1"/>
                      <a:pt x="6360" y="560"/>
                      <a:pt x="4623" y="2672"/>
                    </a:cubicBezTo>
                    <a:cubicBezTo>
                      <a:pt x="1033" y="7057"/>
                      <a:pt x="1" y="21718"/>
                      <a:pt x="2997" y="24563"/>
                    </a:cubicBezTo>
                    <a:cubicBezTo>
                      <a:pt x="3421" y="22988"/>
                      <a:pt x="3962" y="21566"/>
                      <a:pt x="4623" y="20821"/>
                    </a:cubicBezTo>
                    <a:cubicBezTo>
                      <a:pt x="5808" y="19501"/>
                      <a:pt x="7416" y="18654"/>
                      <a:pt x="9160" y="18400"/>
                    </a:cubicBezTo>
                    <a:lnTo>
                      <a:pt x="9160" y="18315"/>
                    </a:lnTo>
                    <a:lnTo>
                      <a:pt x="9363" y="16318"/>
                    </a:lnTo>
                    <a:cubicBezTo>
                      <a:pt x="7839" y="15810"/>
                      <a:pt x="6553" y="14794"/>
                      <a:pt x="6079" y="13744"/>
                    </a:cubicBezTo>
                    <a:cubicBezTo>
                      <a:pt x="6079" y="13744"/>
                      <a:pt x="5999" y="13755"/>
                      <a:pt x="5872" y="13755"/>
                    </a:cubicBezTo>
                    <a:cubicBezTo>
                      <a:pt x="5497" y="13755"/>
                      <a:pt x="4706" y="13661"/>
                      <a:pt x="4301" y="12915"/>
                    </a:cubicBezTo>
                    <a:cubicBezTo>
                      <a:pt x="3878" y="12136"/>
                      <a:pt x="4301" y="11188"/>
                      <a:pt x="4961" y="10917"/>
                    </a:cubicBezTo>
                    <a:cubicBezTo>
                      <a:pt x="5012" y="10900"/>
                      <a:pt x="5063" y="10883"/>
                      <a:pt x="5114" y="10883"/>
                    </a:cubicBezTo>
                    <a:lnTo>
                      <a:pt x="5029" y="10392"/>
                    </a:lnTo>
                    <a:cubicBezTo>
                      <a:pt x="5401" y="10324"/>
                      <a:pt x="5791" y="10240"/>
                      <a:pt x="6163" y="10138"/>
                    </a:cubicBezTo>
                    <a:cubicBezTo>
                      <a:pt x="9380" y="9308"/>
                      <a:pt x="11903" y="6836"/>
                      <a:pt x="12783" y="3637"/>
                    </a:cubicBezTo>
                    <a:cubicBezTo>
                      <a:pt x="13274" y="5584"/>
                      <a:pt x="14612" y="7209"/>
                      <a:pt x="16423" y="8055"/>
                    </a:cubicBezTo>
                    <a:cubicBezTo>
                      <a:pt x="16288" y="9901"/>
                      <a:pt x="16762" y="10460"/>
                      <a:pt x="16762" y="10460"/>
                    </a:cubicBezTo>
                    <a:cubicBezTo>
                      <a:pt x="17033" y="10325"/>
                      <a:pt x="17274" y="10266"/>
                      <a:pt x="17485" y="10266"/>
                    </a:cubicBezTo>
                    <a:cubicBezTo>
                      <a:pt x="18652" y="10266"/>
                      <a:pt x="18877" y="12085"/>
                      <a:pt x="18116" y="12931"/>
                    </a:cubicBezTo>
                    <a:cubicBezTo>
                      <a:pt x="17774" y="13314"/>
                      <a:pt x="17450" y="13415"/>
                      <a:pt x="17203" y="13415"/>
                    </a:cubicBezTo>
                    <a:cubicBezTo>
                      <a:pt x="16925" y="13415"/>
                      <a:pt x="16745" y="13287"/>
                      <a:pt x="16745" y="13287"/>
                    </a:cubicBezTo>
                    <a:cubicBezTo>
                      <a:pt x="15932" y="14658"/>
                      <a:pt x="14679" y="15691"/>
                      <a:pt x="13189" y="16233"/>
                    </a:cubicBezTo>
                    <a:lnTo>
                      <a:pt x="13427" y="18146"/>
                    </a:lnTo>
                    <a:cubicBezTo>
                      <a:pt x="13427" y="18146"/>
                      <a:pt x="16474" y="18857"/>
                      <a:pt x="18065" y="20212"/>
                    </a:cubicBezTo>
                    <a:cubicBezTo>
                      <a:pt x="18726" y="20770"/>
                      <a:pt x="19335" y="21939"/>
                      <a:pt x="19860" y="23259"/>
                    </a:cubicBezTo>
                    <a:cubicBezTo>
                      <a:pt x="22823" y="19890"/>
                      <a:pt x="21384" y="4297"/>
                      <a:pt x="17456" y="1097"/>
                    </a:cubicBezTo>
                    <a:cubicBezTo>
                      <a:pt x="16472" y="293"/>
                      <a:pt x="15561" y="44"/>
                      <a:pt x="14810" y="44"/>
                    </a:cubicBezTo>
                    <a:cubicBezTo>
                      <a:pt x="13584" y="44"/>
                      <a:pt x="12783" y="708"/>
                      <a:pt x="12783" y="708"/>
                    </a:cubicBezTo>
                    <a:cubicBezTo>
                      <a:pt x="12783" y="708"/>
                      <a:pt x="11531" y="1"/>
                      <a:pt x="9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7" name="Google Shape;9837;p28"/>
              <p:cNvSpPr/>
              <p:nvPr/>
            </p:nvSpPr>
            <p:spPr>
              <a:xfrm>
                <a:off x="3490703" y="4058154"/>
                <a:ext cx="962332" cy="705084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4713" extrusionOk="0">
                    <a:moveTo>
                      <a:pt x="11683" y="0"/>
                    </a:moveTo>
                    <a:cubicBezTo>
                      <a:pt x="11400" y="283"/>
                      <a:pt x="10759" y="712"/>
                      <a:pt x="9663" y="712"/>
                    </a:cubicBezTo>
                    <a:cubicBezTo>
                      <a:pt x="9642" y="712"/>
                      <a:pt x="9621" y="712"/>
                      <a:pt x="9600" y="711"/>
                    </a:cubicBezTo>
                    <a:cubicBezTo>
                      <a:pt x="8838" y="711"/>
                      <a:pt x="8093" y="525"/>
                      <a:pt x="7416" y="169"/>
                    </a:cubicBezTo>
                    <a:lnTo>
                      <a:pt x="7416" y="254"/>
                    </a:lnTo>
                    <a:cubicBezTo>
                      <a:pt x="5672" y="508"/>
                      <a:pt x="4081" y="1355"/>
                      <a:pt x="2896" y="2675"/>
                    </a:cubicBezTo>
                    <a:cubicBezTo>
                      <a:pt x="2235" y="3420"/>
                      <a:pt x="1693" y="4842"/>
                      <a:pt x="1270" y="6417"/>
                    </a:cubicBezTo>
                    <a:cubicBezTo>
                      <a:pt x="407" y="9566"/>
                      <a:pt x="0" y="13325"/>
                      <a:pt x="0" y="13325"/>
                    </a:cubicBezTo>
                    <a:cubicBezTo>
                      <a:pt x="0" y="13325"/>
                      <a:pt x="4606" y="14713"/>
                      <a:pt x="11039" y="14713"/>
                    </a:cubicBezTo>
                    <a:cubicBezTo>
                      <a:pt x="17473" y="14713"/>
                      <a:pt x="20080" y="11716"/>
                      <a:pt x="20080" y="11716"/>
                    </a:cubicBezTo>
                    <a:cubicBezTo>
                      <a:pt x="20080" y="11716"/>
                      <a:pt x="19284" y="8008"/>
                      <a:pt x="18116" y="5113"/>
                    </a:cubicBezTo>
                    <a:cubicBezTo>
                      <a:pt x="17591" y="3776"/>
                      <a:pt x="16965" y="2624"/>
                      <a:pt x="16321" y="2066"/>
                    </a:cubicBezTo>
                    <a:cubicBezTo>
                      <a:pt x="14747" y="694"/>
                      <a:pt x="11683" y="0"/>
                      <a:pt x="11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8" name="Google Shape;9838;p28"/>
              <p:cNvSpPr/>
              <p:nvPr/>
            </p:nvSpPr>
            <p:spPr>
              <a:xfrm>
                <a:off x="3592919" y="3362815"/>
                <a:ext cx="719173" cy="729476"/>
              </a:xfrm>
              <a:custGeom>
                <a:avLst/>
                <a:gdLst/>
                <a:ahLst/>
                <a:cxnLst/>
                <a:rect l="l" t="t" r="r" b="b"/>
                <a:pathLst>
                  <a:path w="15007" h="15222" extrusionOk="0">
                    <a:moveTo>
                      <a:pt x="8906" y="1"/>
                    </a:moveTo>
                    <a:cubicBezTo>
                      <a:pt x="8026" y="3200"/>
                      <a:pt x="5503" y="5672"/>
                      <a:pt x="2286" y="6502"/>
                    </a:cubicBezTo>
                    <a:cubicBezTo>
                      <a:pt x="2320" y="6824"/>
                      <a:pt x="2303" y="7145"/>
                      <a:pt x="2219" y="7450"/>
                    </a:cubicBezTo>
                    <a:cubicBezTo>
                      <a:pt x="1959" y="7320"/>
                      <a:pt x="1674" y="7239"/>
                      <a:pt x="1386" y="7239"/>
                    </a:cubicBezTo>
                    <a:cubicBezTo>
                      <a:pt x="1336" y="7239"/>
                      <a:pt x="1287" y="7242"/>
                      <a:pt x="1237" y="7247"/>
                    </a:cubicBezTo>
                    <a:cubicBezTo>
                      <a:pt x="1186" y="7247"/>
                      <a:pt x="1135" y="7264"/>
                      <a:pt x="1084" y="7281"/>
                    </a:cubicBezTo>
                    <a:cubicBezTo>
                      <a:pt x="424" y="7552"/>
                      <a:pt x="1" y="8500"/>
                      <a:pt x="424" y="9279"/>
                    </a:cubicBezTo>
                    <a:cubicBezTo>
                      <a:pt x="829" y="10025"/>
                      <a:pt x="1620" y="10119"/>
                      <a:pt x="1995" y="10119"/>
                    </a:cubicBezTo>
                    <a:cubicBezTo>
                      <a:pt x="2122" y="10119"/>
                      <a:pt x="2202" y="10108"/>
                      <a:pt x="2202" y="10108"/>
                    </a:cubicBezTo>
                    <a:cubicBezTo>
                      <a:pt x="2676" y="11141"/>
                      <a:pt x="3962" y="12174"/>
                      <a:pt x="5486" y="12682"/>
                    </a:cubicBezTo>
                    <a:lnTo>
                      <a:pt x="5283" y="14679"/>
                    </a:lnTo>
                    <a:cubicBezTo>
                      <a:pt x="5960" y="15035"/>
                      <a:pt x="6705" y="15221"/>
                      <a:pt x="7484" y="15221"/>
                    </a:cubicBezTo>
                    <a:cubicBezTo>
                      <a:pt x="7505" y="15222"/>
                      <a:pt x="7526" y="15222"/>
                      <a:pt x="7547" y="15222"/>
                    </a:cubicBezTo>
                    <a:cubicBezTo>
                      <a:pt x="8642" y="15222"/>
                      <a:pt x="9267" y="14793"/>
                      <a:pt x="9550" y="14510"/>
                    </a:cubicBezTo>
                    <a:lnTo>
                      <a:pt x="9312" y="12597"/>
                    </a:lnTo>
                    <a:cubicBezTo>
                      <a:pt x="10802" y="12055"/>
                      <a:pt x="12072" y="11022"/>
                      <a:pt x="12868" y="9651"/>
                    </a:cubicBezTo>
                    <a:cubicBezTo>
                      <a:pt x="12868" y="9651"/>
                      <a:pt x="13048" y="9779"/>
                      <a:pt x="13328" y="9779"/>
                    </a:cubicBezTo>
                    <a:cubicBezTo>
                      <a:pt x="13578" y="9779"/>
                      <a:pt x="13906" y="9678"/>
                      <a:pt x="14256" y="9295"/>
                    </a:cubicBezTo>
                    <a:cubicBezTo>
                      <a:pt x="15006" y="8459"/>
                      <a:pt x="14785" y="6626"/>
                      <a:pt x="13593" y="6626"/>
                    </a:cubicBezTo>
                    <a:cubicBezTo>
                      <a:pt x="13386" y="6626"/>
                      <a:pt x="13150" y="6681"/>
                      <a:pt x="12885" y="6807"/>
                    </a:cubicBezTo>
                    <a:cubicBezTo>
                      <a:pt x="12885" y="6807"/>
                      <a:pt x="12411" y="6265"/>
                      <a:pt x="12546" y="4419"/>
                    </a:cubicBezTo>
                    <a:cubicBezTo>
                      <a:pt x="10735" y="3573"/>
                      <a:pt x="9397" y="1948"/>
                      <a:pt x="89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9" name="Google Shape;9839;p28"/>
              <p:cNvSpPr/>
              <p:nvPr/>
            </p:nvSpPr>
            <p:spPr>
              <a:xfrm>
                <a:off x="3850927" y="3967247"/>
                <a:ext cx="190732" cy="50462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1053" extrusionOk="0">
                    <a:moveTo>
                      <a:pt x="3928" y="1"/>
                    </a:moveTo>
                    <a:cubicBezTo>
                      <a:pt x="3658" y="102"/>
                      <a:pt x="3387" y="187"/>
                      <a:pt x="3116" y="255"/>
                    </a:cubicBezTo>
                    <a:cubicBezTo>
                      <a:pt x="2729" y="340"/>
                      <a:pt x="2336" y="382"/>
                      <a:pt x="1942" y="382"/>
                    </a:cubicBezTo>
                    <a:cubicBezTo>
                      <a:pt x="1318" y="382"/>
                      <a:pt x="694" y="276"/>
                      <a:pt x="102" y="69"/>
                    </a:cubicBezTo>
                    <a:lnTo>
                      <a:pt x="1" y="1034"/>
                    </a:lnTo>
                    <a:cubicBezTo>
                      <a:pt x="294" y="1044"/>
                      <a:pt x="588" y="1053"/>
                      <a:pt x="879" y="1053"/>
                    </a:cubicBezTo>
                    <a:cubicBezTo>
                      <a:pt x="1983" y="1053"/>
                      <a:pt x="3055" y="932"/>
                      <a:pt x="3979" y="356"/>
                    </a:cubicBezTo>
                    <a:lnTo>
                      <a:pt x="392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0" name="Google Shape;9840;p28"/>
              <p:cNvSpPr/>
              <p:nvPr/>
            </p:nvSpPr>
            <p:spPr>
              <a:xfrm>
                <a:off x="3825769" y="4039896"/>
                <a:ext cx="243255" cy="67858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1416" extrusionOk="0">
                    <a:moveTo>
                      <a:pt x="4881" y="0"/>
                    </a:moveTo>
                    <a:cubicBezTo>
                      <a:pt x="4846" y="0"/>
                      <a:pt x="4809" y="13"/>
                      <a:pt x="4775" y="43"/>
                    </a:cubicBezTo>
                    <a:lnTo>
                      <a:pt x="4758" y="59"/>
                    </a:lnTo>
                    <a:cubicBezTo>
                      <a:pt x="4470" y="330"/>
                      <a:pt x="4132" y="517"/>
                      <a:pt x="3759" y="635"/>
                    </a:cubicBezTo>
                    <a:cubicBezTo>
                      <a:pt x="3434" y="724"/>
                      <a:pt x="3096" y="774"/>
                      <a:pt x="2756" y="774"/>
                    </a:cubicBezTo>
                    <a:cubicBezTo>
                      <a:pt x="2707" y="774"/>
                      <a:pt x="2658" y="773"/>
                      <a:pt x="2608" y="771"/>
                    </a:cubicBezTo>
                    <a:cubicBezTo>
                      <a:pt x="2202" y="771"/>
                      <a:pt x="1795" y="720"/>
                      <a:pt x="1389" y="635"/>
                    </a:cubicBezTo>
                    <a:cubicBezTo>
                      <a:pt x="1000" y="567"/>
                      <a:pt x="610" y="432"/>
                      <a:pt x="238" y="263"/>
                    </a:cubicBezTo>
                    <a:lnTo>
                      <a:pt x="221" y="263"/>
                    </a:lnTo>
                    <a:cubicBezTo>
                      <a:pt x="203" y="251"/>
                      <a:pt x="183" y="245"/>
                      <a:pt x="162" y="245"/>
                    </a:cubicBezTo>
                    <a:cubicBezTo>
                      <a:pt x="124" y="245"/>
                      <a:pt x="84" y="264"/>
                      <a:pt x="52" y="296"/>
                    </a:cubicBezTo>
                    <a:cubicBezTo>
                      <a:pt x="1" y="347"/>
                      <a:pt x="1" y="449"/>
                      <a:pt x="52" y="500"/>
                    </a:cubicBezTo>
                    <a:cubicBezTo>
                      <a:pt x="390" y="821"/>
                      <a:pt x="796" y="1041"/>
                      <a:pt x="1237" y="1194"/>
                    </a:cubicBezTo>
                    <a:cubicBezTo>
                      <a:pt x="1677" y="1329"/>
                      <a:pt x="2134" y="1397"/>
                      <a:pt x="2591" y="1414"/>
                    </a:cubicBezTo>
                    <a:cubicBezTo>
                      <a:pt x="2626" y="1415"/>
                      <a:pt x="2660" y="1416"/>
                      <a:pt x="2694" y="1416"/>
                    </a:cubicBezTo>
                    <a:cubicBezTo>
                      <a:pt x="3131" y="1416"/>
                      <a:pt x="3554" y="1317"/>
                      <a:pt x="3962" y="1160"/>
                    </a:cubicBezTo>
                    <a:cubicBezTo>
                      <a:pt x="4403" y="974"/>
                      <a:pt x="4775" y="652"/>
                      <a:pt x="5012" y="229"/>
                    </a:cubicBezTo>
                    <a:cubicBezTo>
                      <a:pt x="5076" y="114"/>
                      <a:pt x="4987" y="0"/>
                      <a:pt x="48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1" name="Google Shape;9841;p28"/>
              <p:cNvSpPr/>
              <p:nvPr/>
            </p:nvSpPr>
            <p:spPr>
              <a:xfrm>
                <a:off x="3624547" y="3739285"/>
                <a:ext cx="68242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767" extrusionOk="0">
                    <a:moveTo>
                      <a:pt x="712" y="0"/>
                    </a:moveTo>
                    <a:cubicBezTo>
                      <a:pt x="526" y="0"/>
                      <a:pt x="340" y="68"/>
                      <a:pt x="204" y="204"/>
                    </a:cubicBezTo>
                    <a:cubicBezTo>
                      <a:pt x="86" y="322"/>
                      <a:pt x="18" y="474"/>
                      <a:pt x="1" y="644"/>
                    </a:cubicBezTo>
                    <a:cubicBezTo>
                      <a:pt x="1" y="678"/>
                      <a:pt x="1" y="711"/>
                      <a:pt x="35" y="728"/>
                    </a:cubicBezTo>
                    <a:cubicBezTo>
                      <a:pt x="52" y="754"/>
                      <a:pt x="77" y="767"/>
                      <a:pt x="103" y="767"/>
                    </a:cubicBezTo>
                    <a:cubicBezTo>
                      <a:pt x="128" y="767"/>
                      <a:pt x="153" y="754"/>
                      <a:pt x="170" y="728"/>
                    </a:cubicBezTo>
                    <a:lnTo>
                      <a:pt x="187" y="728"/>
                    </a:lnTo>
                    <a:cubicBezTo>
                      <a:pt x="272" y="644"/>
                      <a:pt x="356" y="559"/>
                      <a:pt x="458" y="491"/>
                    </a:cubicBezTo>
                    <a:cubicBezTo>
                      <a:pt x="526" y="458"/>
                      <a:pt x="610" y="424"/>
                      <a:pt x="712" y="424"/>
                    </a:cubicBezTo>
                    <a:cubicBezTo>
                      <a:pt x="797" y="424"/>
                      <a:pt x="898" y="441"/>
                      <a:pt x="983" y="491"/>
                    </a:cubicBezTo>
                    <a:cubicBezTo>
                      <a:pt x="1068" y="542"/>
                      <a:pt x="1152" y="627"/>
                      <a:pt x="1220" y="695"/>
                    </a:cubicBezTo>
                    <a:lnTo>
                      <a:pt x="1237" y="728"/>
                    </a:lnTo>
                    <a:cubicBezTo>
                      <a:pt x="1254" y="745"/>
                      <a:pt x="1288" y="762"/>
                      <a:pt x="1322" y="762"/>
                    </a:cubicBezTo>
                    <a:cubicBezTo>
                      <a:pt x="1372" y="762"/>
                      <a:pt x="1423" y="711"/>
                      <a:pt x="1406" y="661"/>
                    </a:cubicBezTo>
                    <a:cubicBezTo>
                      <a:pt x="1406" y="474"/>
                      <a:pt x="1338" y="322"/>
                      <a:pt x="1220" y="187"/>
                    </a:cubicBezTo>
                    <a:cubicBezTo>
                      <a:pt x="1085" y="68"/>
                      <a:pt x="898" y="0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2" name="Google Shape;9842;p28"/>
              <p:cNvSpPr/>
              <p:nvPr/>
            </p:nvSpPr>
            <p:spPr>
              <a:xfrm>
                <a:off x="4209522" y="3708472"/>
                <a:ext cx="69008" cy="36948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771" extrusionOk="0">
                    <a:moveTo>
                      <a:pt x="729" y="0"/>
                    </a:moveTo>
                    <a:cubicBezTo>
                      <a:pt x="526" y="0"/>
                      <a:pt x="356" y="85"/>
                      <a:pt x="221" y="220"/>
                    </a:cubicBezTo>
                    <a:cubicBezTo>
                      <a:pt x="102" y="339"/>
                      <a:pt x="18" y="491"/>
                      <a:pt x="1" y="660"/>
                    </a:cubicBezTo>
                    <a:cubicBezTo>
                      <a:pt x="1" y="694"/>
                      <a:pt x="18" y="728"/>
                      <a:pt x="52" y="745"/>
                    </a:cubicBezTo>
                    <a:cubicBezTo>
                      <a:pt x="69" y="762"/>
                      <a:pt x="94" y="770"/>
                      <a:pt x="119" y="770"/>
                    </a:cubicBezTo>
                    <a:cubicBezTo>
                      <a:pt x="145" y="770"/>
                      <a:pt x="170" y="762"/>
                      <a:pt x="187" y="745"/>
                    </a:cubicBezTo>
                    <a:lnTo>
                      <a:pt x="204" y="728"/>
                    </a:lnTo>
                    <a:cubicBezTo>
                      <a:pt x="289" y="643"/>
                      <a:pt x="373" y="576"/>
                      <a:pt x="475" y="508"/>
                    </a:cubicBezTo>
                    <a:cubicBezTo>
                      <a:pt x="543" y="457"/>
                      <a:pt x="627" y="440"/>
                      <a:pt x="729" y="440"/>
                    </a:cubicBezTo>
                    <a:cubicBezTo>
                      <a:pt x="814" y="440"/>
                      <a:pt x="915" y="457"/>
                      <a:pt x="1000" y="491"/>
                    </a:cubicBezTo>
                    <a:cubicBezTo>
                      <a:pt x="1084" y="559"/>
                      <a:pt x="1169" y="626"/>
                      <a:pt x="1237" y="711"/>
                    </a:cubicBezTo>
                    <a:lnTo>
                      <a:pt x="1254" y="728"/>
                    </a:lnTo>
                    <a:cubicBezTo>
                      <a:pt x="1271" y="762"/>
                      <a:pt x="1305" y="762"/>
                      <a:pt x="1338" y="762"/>
                    </a:cubicBezTo>
                    <a:cubicBezTo>
                      <a:pt x="1389" y="762"/>
                      <a:pt x="1440" y="728"/>
                      <a:pt x="1440" y="660"/>
                    </a:cubicBezTo>
                    <a:cubicBezTo>
                      <a:pt x="1423" y="491"/>
                      <a:pt x="1355" y="322"/>
                      <a:pt x="1220" y="203"/>
                    </a:cubicBezTo>
                    <a:cubicBezTo>
                      <a:pt x="1084" y="68"/>
                      <a:pt x="898" y="0"/>
                      <a:pt x="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3" name="Google Shape;9843;p28"/>
              <p:cNvSpPr/>
              <p:nvPr/>
            </p:nvSpPr>
            <p:spPr>
              <a:xfrm>
                <a:off x="3618892" y="4249792"/>
                <a:ext cx="41405" cy="4346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907" extrusionOk="0">
                    <a:moveTo>
                      <a:pt x="441" y="1"/>
                    </a:moveTo>
                    <a:cubicBezTo>
                      <a:pt x="364" y="1"/>
                      <a:pt x="288" y="22"/>
                      <a:pt x="221" y="64"/>
                    </a:cubicBezTo>
                    <a:cubicBezTo>
                      <a:pt x="85" y="149"/>
                      <a:pt x="0" y="285"/>
                      <a:pt x="0" y="437"/>
                    </a:cubicBezTo>
                    <a:cubicBezTo>
                      <a:pt x="0" y="488"/>
                      <a:pt x="0" y="539"/>
                      <a:pt x="17" y="572"/>
                    </a:cubicBezTo>
                    <a:cubicBezTo>
                      <a:pt x="17" y="572"/>
                      <a:pt x="17" y="589"/>
                      <a:pt x="17" y="589"/>
                    </a:cubicBezTo>
                    <a:cubicBezTo>
                      <a:pt x="34" y="640"/>
                      <a:pt x="51" y="674"/>
                      <a:pt x="68" y="708"/>
                    </a:cubicBezTo>
                    <a:cubicBezTo>
                      <a:pt x="68" y="708"/>
                      <a:pt x="68" y="708"/>
                      <a:pt x="85" y="725"/>
                    </a:cubicBezTo>
                    <a:cubicBezTo>
                      <a:pt x="102" y="776"/>
                      <a:pt x="153" y="826"/>
                      <a:pt x="221" y="860"/>
                    </a:cubicBezTo>
                    <a:cubicBezTo>
                      <a:pt x="276" y="891"/>
                      <a:pt x="339" y="906"/>
                      <a:pt x="402" y="906"/>
                    </a:cubicBezTo>
                    <a:cubicBezTo>
                      <a:pt x="511" y="906"/>
                      <a:pt x="620" y="861"/>
                      <a:pt x="695" y="776"/>
                    </a:cubicBezTo>
                    <a:lnTo>
                      <a:pt x="712" y="759"/>
                    </a:lnTo>
                    <a:cubicBezTo>
                      <a:pt x="745" y="725"/>
                      <a:pt x="779" y="691"/>
                      <a:pt x="813" y="657"/>
                    </a:cubicBezTo>
                    <a:cubicBezTo>
                      <a:pt x="847" y="589"/>
                      <a:pt x="864" y="522"/>
                      <a:pt x="864" y="437"/>
                    </a:cubicBezTo>
                    <a:cubicBezTo>
                      <a:pt x="864" y="285"/>
                      <a:pt x="779" y="149"/>
                      <a:pt x="661" y="64"/>
                    </a:cubicBezTo>
                    <a:cubicBezTo>
                      <a:pt x="593" y="22"/>
                      <a:pt x="517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4" name="Google Shape;9844;p28"/>
              <p:cNvSpPr/>
              <p:nvPr/>
            </p:nvSpPr>
            <p:spPr>
              <a:xfrm>
                <a:off x="3551563" y="4419194"/>
                <a:ext cx="49504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23" extrusionOk="0">
                    <a:moveTo>
                      <a:pt x="508" y="0"/>
                    </a:moveTo>
                    <a:cubicBezTo>
                      <a:pt x="440" y="0"/>
                      <a:pt x="373" y="17"/>
                      <a:pt x="322" y="51"/>
                    </a:cubicBezTo>
                    <a:cubicBezTo>
                      <a:pt x="254" y="68"/>
                      <a:pt x="186" y="102"/>
                      <a:pt x="153" y="153"/>
                    </a:cubicBezTo>
                    <a:cubicBezTo>
                      <a:pt x="102" y="186"/>
                      <a:pt x="68" y="254"/>
                      <a:pt x="34" y="322"/>
                    </a:cubicBezTo>
                    <a:cubicBezTo>
                      <a:pt x="17" y="373"/>
                      <a:pt x="0" y="440"/>
                      <a:pt x="0" y="508"/>
                    </a:cubicBezTo>
                    <a:lnTo>
                      <a:pt x="17" y="644"/>
                    </a:lnTo>
                    <a:cubicBezTo>
                      <a:pt x="34" y="728"/>
                      <a:pt x="85" y="813"/>
                      <a:pt x="153" y="881"/>
                    </a:cubicBezTo>
                    <a:lnTo>
                      <a:pt x="254" y="948"/>
                    </a:lnTo>
                    <a:cubicBezTo>
                      <a:pt x="310" y="990"/>
                      <a:pt x="389" y="1020"/>
                      <a:pt x="462" y="1020"/>
                    </a:cubicBezTo>
                    <a:cubicBezTo>
                      <a:pt x="478" y="1020"/>
                      <a:pt x="493" y="1019"/>
                      <a:pt x="508" y="1016"/>
                    </a:cubicBezTo>
                    <a:cubicBezTo>
                      <a:pt x="526" y="1021"/>
                      <a:pt x="544" y="1023"/>
                      <a:pt x="563" y="1023"/>
                    </a:cubicBezTo>
                    <a:cubicBezTo>
                      <a:pt x="612" y="1023"/>
                      <a:pt x="662" y="1007"/>
                      <a:pt x="711" y="982"/>
                    </a:cubicBezTo>
                    <a:cubicBezTo>
                      <a:pt x="762" y="965"/>
                      <a:pt x="830" y="914"/>
                      <a:pt x="881" y="881"/>
                    </a:cubicBezTo>
                    <a:cubicBezTo>
                      <a:pt x="914" y="830"/>
                      <a:pt x="965" y="779"/>
                      <a:pt x="982" y="711"/>
                    </a:cubicBezTo>
                    <a:cubicBezTo>
                      <a:pt x="1016" y="644"/>
                      <a:pt x="1033" y="576"/>
                      <a:pt x="1016" y="508"/>
                    </a:cubicBezTo>
                    <a:lnTo>
                      <a:pt x="999" y="373"/>
                    </a:lnTo>
                    <a:cubicBezTo>
                      <a:pt x="982" y="288"/>
                      <a:pt x="931" y="203"/>
                      <a:pt x="881" y="153"/>
                    </a:cubicBezTo>
                    <a:lnTo>
                      <a:pt x="762" y="68"/>
                    </a:lnTo>
                    <a:cubicBezTo>
                      <a:pt x="694" y="17"/>
                      <a:pt x="593" y="0"/>
                      <a:pt x="5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5" name="Google Shape;9845;p28"/>
              <p:cNvSpPr/>
              <p:nvPr/>
            </p:nvSpPr>
            <p:spPr>
              <a:xfrm>
                <a:off x="3648891" y="4552223"/>
                <a:ext cx="39824" cy="40638"/>
              </a:xfrm>
              <a:custGeom>
                <a:avLst/>
                <a:gdLst/>
                <a:ahLst/>
                <a:cxnLst/>
                <a:rect l="l" t="t" r="r" b="b"/>
                <a:pathLst>
                  <a:path w="831" h="848" extrusionOk="0">
                    <a:moveTo>
                      <a:pt x="424" y="1"/>
                    </a:moveTo>
                    <a:cubicBezTo>
                      <a:pt x="306" y="1"/>
                      <a:pt x="204" y="52"/>
                      <a:pt x="119" y="119"/>
                    </a:cubicBezTo>
                    <a:cubicBezTo>
                      <a:pt x="35" y="204"/>
                      <a:pt x="1" y="306"/>
                      <a:pt x="1" y="424"/>
                    </a:cubicBezTo>
                    <a:cubicBezTo>
                      <a:pt x="1" y="458"/>
                      <a:pt x="1" y="509"/>
                      <a:pt x="18" y="543"/>
                    </a:cubicBezTo>
                    <a:cubicBezTo>
                      <a:pt x="35" y="610"/>
                      <a:pt x="69" y="678"/>
                      <a:pt x="119" y="729"/>
                    </a:cubicBezTo>
                    <a:lnTo>
                      <a:pt x="204" y="797"/>
                    </a:lnTo>
                    <a:cubicBezTo>
                      <a:pt x="272" y="830"/>
                      <a:pt x="339" y="847"/>
                      <a:pt x="407" y="847"/>
                    </a:cubicBezTo>
                    <a:cubicBezTo>
                      <a:pt x="475" y="847"/>
                      <a:pt x="526" y="847"/>
                      <a:pt x="577" y="814"/>
                    </a:cubicBezTo>
                    <a:cubicBezTo>
                      <a:pt x="627" y="797"/>
                      <a:pt x="678" y="763"/>
                      <a:pt x="712" y="729"/>
                    </a:cubicBezTo>
                    <a:cubicBezTo>
                      <a:pt x="797" y="644"/>
                      <a:pt x="830" y="543"/>
                      <a:pt x="830" y="424"/>
                    </a:cubicBezTo>
                    <a:cubicBezTo>
                      <a:pt x="830" y="390"/>
                      <a:pt x="830" y="356"/>
                      <a:pt x="830" y="306"/>
                    </a:cubicBezTo>
                    <a:cubicBezTo>
                      <a:pt x="814" y="238"/>
                      <a:pt x="763" y="170"/>
                      <a:pt x="712" y="119"/>
                    </a:cubicBezTo>
                    <a:lnTo>
                      <a:pt x="627" y="52"/>
                    </a:lnTo>
                    <a:cubicBezTo>
                      <a:pt x="560" y="18"/>
                      <a:pt x="492" y="1"/>
                      <a:pt x="424" y="1"/>
                    </a:cubicBezTo>
                    <a:close/>
                  </a:path>
                </a:pathLst>
              </a:custGeom>
              <a:solidFill>
                <a:srgbClr val="E76A5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6" name="Google Shape;9846;p28"/>
              <p:cNvSpPr/>
              <p:nvPr/>
            </p:nvSpPr>
            <p:spPr>
              <a:xfrm>
                <a:off x="3531678" y="4623216"/>
                <a:ext cx="42268" cy="42268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58" y="1"/>
                    </a:moveTo>
                    <a:cubicBezTo>
                      <a:pt x="390" y="1"/>
                      <a:pt x="339" y="18"/>
                      <a:pt x="288" y="51"/>
                    </a:cubicBezTo>
                    <a:cubicBezTo>
                      <a:pt x="221" y="68"/>
                      <a:pt x="187" y="85"/>
                      <a:pt x="136" y="136"/>
                    </a:cubicBezTo>
                    <a:cubicBezTo>
                      <a:pt x="102" y="170"/>
                      <a:pt x="68" y="221"/>
                      <a:pt x="51" y="272"/>
                    </a:cubicBezTo>
                    <a:cubicBezTo>
                      <a:pt x="18" y="322"/>
                      <a:pt x="1" y="390"/>
                      <a:pt x="18" y="441"/>
                    </a:cubicBezTo>
                    <a:lnTo>
                      <a:pt x="18" y="559"/>
                    </a:lnTo>
                    <a:cubicBezTo>
                      <a:pt x="51" y="627"/>
                      <a:pt x="85" y="695"/>
                      <a:pt x="136" y="746"/>
                    </a:cubicBezTo>
                    <a:lnTo>
                      <a:pt x="238" y="813"/>
                    </a:lnTo>
                    <a:cubicBezTo>
                      <a:pt x="288" y="864"/>
                      <a:pt x="373" y="881"/>
                      <a:pt x="441" y="881"/>
                    </a:cubicBezTo>
                    <a:cubicBezTo>
                      <a:pt x="492" y="881"/>
                      <a:pt x="559" y="864"/>
                      <a:pt x="610" y="847"/>
                    </a:cubicBezTo>
                    <a:cubicBezTo>
                      <a:pt x="661" y="830"/>
                      <a:pt x="712" y="796"/>
                      <a:pt x="746" y="746"/>
                    </a:cubicBezTo>
                    <a:cubicBezTo>
                      <a:pt x="830" y="661"/>
                      <a:pt x="881" y="559"/>
                      <a:pt x="881" y="441"/>
                    </a:cubicBezTo>
                    <a:cubicBezTo>
                      <a:pt x="881" y="407"/>
                      <a:pt x="881" y="373"/>
                      <a:pt x="881" y="322"/>
                    </a:cubicBezTo>
                    <a:cubicBezTo>
                      <a:pt x="847" y="255"/>
                      <a:pt x="813" y="187"/>
                      <a:pt x="763" y="136"/>
                    </a:cubicBezTo>
                    <a:lnTo>
                      <a:pt x="678" y="68"/>
                    </a:lnTo>
                    <a:cubicBezTo>
                      <a:pt x="610" y="35"/>
                      <a:pt x="525" y="1"/>
                      <a:pt x="458" y="1"/>
                    </a:cubicBezTo>
                    <a:close/>
                  </a:path>
                </a:pathLst>
              </a:custGeom>
              <a:solidFill>
                <a:srgbClr val="E76A5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7" name="Google Shape;9847;p28"/>
              <p:cNvSpPr/>
              <p:nvPr/>
            </p:nvSpPr>
            <p:spPr>
              <a:xfrm>
                <a:off x="3566131" y="4531138"/>
                <a:ext cx="47108" cy="47108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83" extrusionOk="0">
                    <a:moveTo>
                      <a:pt x="492" y="1"/>
                    </a:moveTo>
                    <a:cubicBezTo>
                      <a:pt x="424" y="1"/>
                      <a:pt x="356" y="18"/>
                      <a:pt x="306" y="51"/>
                    </a:cubicBezTo>
                    <a:cubicBezTo>
                      <a:pt x="187" y="85"/>
                      <a:pt x="86" y="187"/>
                      <a:pt x="52" y="305"/>
                    </a:cubicBezTo>
                    <a:cubicBezTo>
                      <a:pt x="18" y="356"/>
                      <a:pt x="1" y="424"/>
                      <a:pt x="1" y="492"/>
                    </a:cubicBezTo>
                    <a:lnTo>
                      <a:pt x="18" y="627"/>
                    </a:lnTo>
                    <a:cubicBezTo>
                      <a:pt x="52" y="695"/>
                      <a:pt x="86" y="779"/>
                      <a:pt x="153" y="830"/>
                    </a:cubicBezTo>
                    <a:lnTo>
                      <a:pt x="255" y="915"/>
                    </a:lnTo>
                    <a:cubicBezTo>
                      <a:pt x="323" y="949"/>
                      <a:pt x="407" y="983"/>
                      <a:pt x="492" y="983"/>
                    </a:cubicBezTo>
                    <a:cubicBezTo>
                      <a:pt x="560" y="983"/>
                      <a:pt x="627" y="966"/>
                      <a:pt x="678" y="932"/>
                    </a:cubicBezTo>
                    <a:cubicBezTo>
                      <a:pt x="847" y="864"/>
                      <a:pt x="966" y="678"/>
                      <a:pt x="983" y="492"/>
                    </a:cubicBezTo>
                    <a:lnTo>
                      <a:pt x="966" y="356"/>
                    </a:lnTo>
                    <a:cubicBezTo>
                      <a:pt x="932" y="288"/>
                      <a:pt x="898" y="204"/>
                      <a:pt x="831" y="153"/>
                    </a:cubicBezTo>
                    <a:lnTo>
                      <a:pt x="729" y="68"/>
                    </a:lnTo>
                    <a:cubicBezTo>
                      <a:pt x="661" y="35"/>
                      <a:pt x="577" y="1"/>
                      <a:pt x="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8" name="Google Shape;9848;p28"/>
              <p:cNvSpPr/>
              <p:nvPr/>
            </p:nvSpPr>
            <p:spPr>
              <a:xfrm>
                <a:off x="3762513" y="4151936"/>
                <a:ext cx="55207" cy="54727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42" extrusionOk="0">
                    <a:moveTo>
                      <a:pt x="528" y="0"/>
                    </a:moveTo>
                    <a:cubicBezTo>
                      <a:pt x="472" y="0"/>
                      <a:pt x="422" y="16"/>
                      <a:pt x="373" y="41"/>
                    </a:cubicBezTo>
                    <a:cubicBezTo>
                      <a:pt x="220" y="92"/>
                      <a:pt x="119" y="210"/>
                      <a:pt x="68" y="346"/>
                    </a:cubicBezTo>
                    <a:cubicBezTo>
                      <a:pt x="17" y="413"/>
                      <a:pt x="0" y="498"/>
                      <a:pt x="17" y="566"/>
                    </a:cubicBezTo>
                    <a:cubicBezTo>
                      <a:pt x="17" y="617"/>
                      <a:pt x="34" y="667"/>
                      <a:pt x="34" y="718"/>
                    </a:cubicBezTo>
                    <a:cubicBezTo>
                      <a:pt x="68" y="820"/>
                      <a:pt x="102" y="904"/>
                      <a:pt x="186" y="972"/>
                    </a:cubicBezTo>
                    <a:lnTo>
                      <a:pt x="305" y="1074"/>
                    </a:lnTo>
                    <a:cubicBezTo>
                      <a:pt x="390" y="1124"/>
                      <a:pt x="491" y="1141"/>
                      <a:pt x="593" y="1141"/>
                    </a:cubicBezTo>
                    <a:cubicBezTo>
                      <a:pt x="660" y="1141"/>
                      <a:pt x="728" y="1124"/>
                      <a:pt x="796" y="1091"/>
                    </a:cubicBezTo>
                    <a:cubicBezTo>
                      <a:pt x="864" y="1074"/>
                      <a:pt x="931" y="1023"/>
                      <a:pt x="982" y="972"/>
                    </a:cubicBezTo>
                    <a:cubicBezTo>
                      <a:pt x="1033" y="921"/>
                      <a:pt x="1084" y="871"/>
                      <a:pt x="1101" y="786"/>
                    </a:cubicBezTo>
                    <a:cubicBezTo>
                      <a:pt x="1134" y="735"/>
                      <a:pt x="1151" y="650"/>
                      <a:pt x="1151" y="583"/>
                    </a:cubicBezTo>
                    <a:lnTo>
                      <a:pt x="1134" y="413"/>
                    </a:lnTo>
                    <a:cubicBezTo>
                      <a:pt x="1118" y="329"/>
                      <a:pt x="1067" y="244"/>
                      <a:pt x="999" y="159"/>
                    </a:cubicBezTo>
                    <a:lnTo>
                      <a:pt x="881" y="75"/>
                    </a:lnTo>
                    <a:cubicBezTo>
                      <a:pt x="779" y="24"/>
                      <a:pt x="694" y="7"/>
                      <a:pt x="593" y="7"/>
                    </a:cubicBezTo>
                    <a:cubicBezTo>
                      <a:pt x="570" y="3"/>
                      <a:pt x="549" y="0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9" name="Google Shape;9849;p28"/>
              <p:cNvSpPr/>
              <p:nvPr/>
            </p:nvSpPr>
            <p:spPr>
              <a:xfrm>
                <a:off x="3804683" y="4340986"/>
                <a:ext cx="57651" cy="57938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209" extrusionOk="0">
                    <a:moveTo>
                      <a:pt x="547" y="1"/>
                    </a:moveTo>
                    <a:cubicBezTo>
                      <a:pt x="484" y="1"/>
                      <a:pt x="424" y="20"/>
                      <a:pt x="373" y="58"/>
                    </a:cubicBezTo>
                    <a:cubicBezTo>
                      <a:pt x="288" y="75"/>
                      <a:pt x="221" y="125"/>
                      <a:pt x="170" y="176"/>
                    </a:cubicBezTo>
                    <a:cubicBezTo>
                      <a:pt x="68" y="295"/>
                      <a:pt x="1" y="447"/>
                      <a:pt x="1" y="599"/>
                    </a:cubicBezTo>
                    <a:lnTo>
                      <a:pt x="17" y="769"/>
                    </a:lnTo>
                    <a:cubicBezTo>
                      <a:pt x="51" y="870"/>
                      <a:pt x="102" y="955"/>
                      <a:pt x="170" y="1023"/>
                    </a:cubicBezTo>
                    <a:lnTo>
                      <a:pt x="305" y="1124"/>
                    </a:lnTo>
                    <a:cubicBezTo>
                      <a:pt x="390" y="1175"/>
                      <a:pt x="492" y="1209"/>
                      <a:pt x="610" y="1209"/>
                    </a:cubicBezTo>
                    <a:cubicBezTo>
                      <a:pt x="762" y="1192"/>
                      <a:pt x="915" y="1141"/>
                      <a:pt x="1033" y="1023"/>
                    </a:cubicBezTo>
                    <a:cubicBezTo>
                      <a:pt x="1084" y="972"/>
                      <a:pt x="1135" y="904"/>
                      <a:pt x="1152" y="836"/>
                    </a:cubicBezTo>
                    <a:cubicBezTo>
                      <a:pt x="1186" y="769"/>
                      <a:pt x="1203" y="684"/>
                      <a:pt x="1203" y="599"/>
                    </a:cubicBezTo>
                    <a:cubicBezTo>
                      <a:pt x="1203" y="549"/>
                      <a:pt x="1203" y="498"/>
                      <a:pt x="1186" y="447"/>
                    </a:cubicBezTo>
                    <a:cubicBezTo>
                      <a:pt x="1169" y="346"/>
                      <a:pt x="1101" y="244"/>
                      <a:pt x="1033" y="176"/>
                    </a:cubicBezTo>
                    <a:lnTo>
                      <a:pt x="915" y="75"/>
                    </a:lnTo>
                    <a:cubicBezTo>
                      <a:pt x="831" y="33"/>
                      <a:pt x="748" y="2"/>
                      <a:pt x="664" y="2"/>
                    </a:cubicBezTo>
                    <a:cubicBezTo>
                      <a:pt x="646" y="2"/>
                      <a:pt x="628" y="4"/>
                      <a:pt x="610" y="7"/>
                    </a:cubicBezTo>
                    <a:cubicBezTo>
                      <a:pt x="589" y="3"/>
                      <a:pt x="568" y="1"/>
                      <a:pt x="5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0" name="Google Shape;9850;p28"/>
              <p:cNvSpPr/>
              <p:nvPr/>
            </p:nvSpPr>
            <p:spPr>
              <a:xfrm>
                <a:off x="3984819" y="4404577"/>
                <a:ext cx="50319" cy="48737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017" extrusionOk="0">
                    <a:moveTo>
                      <a:pt x="525" y="0"/>
                    </a:moveTo>
                    <a:lnTo>
                      <a:pt x="390" y="17"/>
                    </a:lnTo>
                    <a:cubicBezTo>
                      <a:pt x="322" y="17"/>
                      <a:pt x="254" y="51"/>
                      <a:pt x="203" y="102"/>
                    </a:cubicBezTo>
                    <a:cubicBezTo>
                      <a:pt x="153" y="136"/>
                      <a:pt x="102" y="187"/>
                      <a:pt x="85" y="238"/>
                    </a:cubicBezTo>
                    <a:cubicBezTo>
                      <a:pt x="34" y="305"/>
                      <a:pt x="17" y="373"/>
                      <a:pt x="17" y="441"/>
                    </a:cubicBezTo>
                    <a:cubicBezTo>
                      <a:pt x="0" y="508"/>
                      <a:pt x="0" y="576"/>
                      <a:pt x="17" y="644"/>
                    </a:cubicBezTo>
                    <a:lnTo>
                      <a:pt x="68" y="762"/>
                    </a:lnTo>
                    <a:cubicBezTo>
                      <a:pt x="119" y="847"/>
                      <a:pt x="169" y="915"/>
                      <a:pt x="254" y="949"/>
                    </a:cubicBezTo>
                    <a:lnTo>
                      <a:pt x="373" y="999"/>
                    </a:lnTo>
                    <a:cubicBezTo>
                      <a:pt x="406" y="1016"/>
                      <a:pt x="440" y="1016"/>
                      <a:pt x="474" y="1016"/>
                    </a:cubicBezTo>
                    <a:lnTo>
                      <a:pt x="610" y="1016"/>
                    </a:lnTo>
                    <a:cubicBezTo>
                      <a:pt x="677" y="1016"/>
                      <a:pt x="728" y="999"/>
                      <a:pt x="796" y="949"/>
                    </a:cubicBezTo>
                    <a:cubicBezTo>
                      <a:pt x="897" y="881"/>
                      <a:pt x="982" y="779"/>
                      <a:pt x="1033" y="644"/>
                    </a:cubicBezTo>
                    <a:lnTo>
                      <a:pt x="1050" y="508"/>
                    </a:lnTo>
                    <a:cubicBezTo>
                      <a:pt x="1050" y="424"/>
                      <a:pt x="1016" y="322"/>
                      <a:pt x="982" y="238"/>
                    </a:cubicBezTo>
                    <a:lnTo>
                      <a:pt x="897" y="136"/>
                    </a:lnTo>
                    <a:cubicBezTo>
                      <a:pt x="830" y="85"/>
                      <a:pt x="762" y="34"/>
                      <a:pt x="677" y="17"/>
                    </a:cubicBezTo>
                    <a:lnTo>
                      <a:pt x="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1" name="Google Shape;9851;p28"/>
              <p:cNvSpPr/>
              <p:nvPr/>
            </p:nvSpPr>
            <p:spPr>
              <a:xfrm>
                <a:off x="4087035" y="4210688"/>
                <a:ext cx="53577" cy="49504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33" extrusionOk="0">
                    <a:moveTo>
                      <a:pt x="576" y="0"/>
                    </a:moveTo>
                    <a:cubicBezTo>
                      <a:pt x="491" y="0"/>
                      <a:pt x="407" y="17"/>
                      <a:pt x="322" y="68"/>
                    </a:cubicBezTo>
                    <a:cubicBezTo>
                      <a:pt x="68" y="203"/>
                      <a:pt x="0" y="525"/>
                      <a:pt x="136" y="762"/>
                    </a:cubicBezTo>
                    <a:cubicBezTo>
                      <a:pt x="187" y="847"/>
                      <a:pt x="237" y="914"/>
                      <a:pt x="322" y="948"/>
                    </a:cubicBezTo>
                    <a:cubicBezTo>
                      <a:pt x="407" y="999"/>
                      <a:pt x="491" y="1033"/>
                      <a:pt x="576" y="1033"/>
                    </a:cubicBezTo>
                    <a:cubicBezTo>
                      <a:pt x="678" y="1033"/>
                      <a:pt x="762" y="999"/>
                      <a:pt x="847" y="948"/>
                    </a:cubicBezTo>
                    <a:cubicBezTo>
                      <a:pt x="915" y="914"/>
                      <a:pt x="982" y="847"/>
                      <a:pt x="1033" y="762"/>
                    </a:cubicBezTo>
                    <a:cubicBezTo>
                      <a:pt x="1118" y="610"/>
                      <a:pt x="1118" y="406"/>
                      <a:pt x="1033" y="254"/>
                    </a:cubicBezTo>
                    <a:cubicBezTo>
                      <a:pt x="982" y="169"/>
                      <a:pt x="915" y="119"/>
                      <a:pt x="847" y="68"/>
                    </a:cubicBezTo>
                    <a:cubicBezTo>
                      <a:pt x="762" y="17"/>
                      <a:pt x="678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2" name="Google Shape;9852;p28"/>
              <p:cNvSpPr/>
              <p:nvPr/>
            </p:nvSpPr>
            <p:spPr>
              <a:xfrm>
                <a:off x="3932058" y="4179012"/>
                <a:ext cx="50367" cy="49887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041" extrusionOk="0">
                    <a:moveTo>
                      <a:pt x="525" y="1"/>
                    </a:moveTo>
                    <a:cubicBezTo>
                      <a:pt x="458" y="1"/>
                      <a:pt x="390" y="18"/>
                      <a:pt x="322" y="52"/>
                    </a:cubicBezTo>
                    <a:cubicBezTo>
                      <a:pt x="255" y="69"/>
                      <a:pt x="204" y="102"/>
                      <a:pt x="153" y="153"/>
                    </a:cubicBezTo>
                    <a:cubicBezTo>
                      <a:pt x="102" y="204"/>
                      <a:pt x="68" y="255"/>
                      <a:pt x="51" y="322"/>
                    </a:cubicBezTo>
                    <a:cubicBezTo>
                      <a:pt x="18" y="373"/>
                      <a:pt x="1" y="458"/>
                      <a:pt x="1" y="526"/>
                    </a:cubicBezTo>
                    <a:lnTo>
                      <a:pt x="18" y="661"/>
                    </a:lnTo>
                    <a:cubicBezTo>
                      <a:pt x="51" y="746"/>
                      <a:pt x="85" y="830"/>
                      <a:pt x="153" y="881"/>
                    </a:cubicBezTo>
                    <a:lnTo>
                      <a:pt x="255" y="966"/>
                    </a:lnTo>
                    <a:cubicBezTo>
                      <a:pt x="339" y="1017"/>
                      <a:pt x="424" y="1034"/>
                      <a:pt x="525" y="1034"/>
                    </a:cubicBezTo>
                    <a:cubicBezTo>
                      <a:pt x="544" y="1038"/>
                      <a:pt x="562" y="1040"/>
                      <a:pt x="580" y="1040"/>
                    </a:cubicBezTo>
                    <a:cubicBezTo>
                      <a:pt x="630" y="1040"/>
                      <a:pt x="679" y="1024"/>
                      <a:pt x="729" y="1000"/>
                    </a:cubicBezTo>
                    <a:cubicBezTo>
                      <a:pt x="779" y="983"/>
                      <a:pt x="847" y="932"/>
                      <a:pt x="898" y="881"/>
                    </a:cubicBezTo>
                    <a:cubicBezTo>
                      <a:pt x="932" y="847"/>
                      <a:pt x="983" y="780"/>
                      <a:pt x="1000" y="729"/>
                    </a:cubicBezTo>
                    <a:cubicBezTo>
                      <a:pt x="1033" y="661"/>
                      <a:pt x="1050" y="593"/>
                      <a:pt x="1033" y="526"/>
                    </a:cubicBezTo>
                    <a:cubicBezTo>
                      <a:pt x="1033" y="475"/>
                      <a:pt x="1033" y="424"/>
                      <a:pt x="1033" y="390"/>
                    </a:cubicBezTo>
                    <a:cubicBezTo>
                      <a:pt x="1000" y="289"/>
                      <a:pt x="949" y="221"/>
                      <a:pt x="898" y="153"/>
                    </a:cubicBezTo>
                    <a:lnTo>
                      <a:pt x="779" y="69"/>
                    </a:lnTo>
                    <a:cubicBezTo>
                      <a:pt x="712" y="18"/>
                      <a:pt x="610" y="1"/>
                      <a:pt x="5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3" name="Google Shape;9853;p28"/>
              <p:cNvSpPr/>
              <p:nvPr/>
            </p:nvSpPr>
            <p:spPr>
              <a:xfrm>
                <a:off x="4104047" y="4089608"/>
                <a:ext cx="49552" cy="4998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43" extrusionOk="0">
                    <a:moveTo>
                      <a:pt x="520" y="1"/>
                    </a:moveTo>
                    <a:cubicBezTo>
                      <a:pt x="337" y="1"/>
                      <a:pt x="160" y="91"/>
                      <a:pt x="69" y="251"/>
                    </a:cubicBezTo>
                    <a:lnTo>
                      <a:pt x="69" y="268"/>
                    </a:lnTo>
                    <a:cubicBezTo>
                      <a:pt x="52" y="319"/>
                      <a:pt x="35" y="353"/>
                      <a:pt x="18" y="404"/>
                    </a:cubicBezTo>
                    <a:lnTo>
                      <a:pt x="1" y="539"/>
                    </a:lnTo>
                    <a:lnTo>
                      <a:pt x="18" y="658"/>
                    </a:lnTo>
                    <a:cubicBezTo>
                      <a:pt x="18" y="675"/>
                      <a:pt x="18" y="692"/>
                      <a:pt x="18" y="692"/>
                    </a:cubicBezTo>
                    <a:lnTo>
                      <a:pt x="18" y="726"/>
                    </a:lnTo>
                    <a:cubicBezTo>
                      <a:pt x="35" y="742"/>
                      <a:pt x="35" y="759"/>
                      <a:pt x="52" y="776"/>
                    </a:cubicBezTo>
                    <a:cubicBezTo>
                      <a:pt x="69" y="827"/>
                      <a:pt x="86" y="878"/>
                      <a:pt x="136" y="912"/>
                    </a:cubicBezTo>
                    <a:lnTo>
                      <a:pt x="221" y="979"/>
                    </a:lnTo>
                    <a:cubicBezTo>
                      <a:pt x="272" y="1013"/>
                      <a:pt x="323" y="1030"/>
                      <a:pt x="390" y="1030"/>
                    </a:cubicBezTo>
                    <a:cubicBezTo>
                      <a:pt x="416" y="1039"/>
                      <a:pt x="441" y="1043"/>
                      <a:pt x="469" y="1043"/>
                    </a:cubicBezTo>
                    <a:cubicBezTo>
                      <a:pt x="496" y="1043"/>
                      <a:pt x="526" y="1039"/>
                      <a:pt x="560" y="1030"/>
                    </a:cubicBezTo>
                    <a:lnTo>
                      <a:pt x="627" y="1030"/>
                    </a:lnTo>
                    <a:lnTo>
                      <a:pt x="746" y="979"/>
                    </a:lnTo>
                    <a:lnTo>
                      <a:pt x="763" y="979"/>
                    </a:lnTo>
                    <a:cubicBezTo>
                      <a:pt x="797" y="946"/>
                      <a:pt x="831" y="912"/>
                      <a:pt x="864" y="895"/>
                    </a:cubicBezTo>
                    <a:cubicBezTo>
                      <a:pt x="932" y="827"/>
                      <a:pt x="983" y="742"/>
                      <a:pt x="1000" y="658"/>
                    </a:cubicBezTo>
                    <a:cubicBezTo>
                      <a:pt x="1034" y="573"/>
                      <a:pt x="1034" y="472"/>
                      <a:pt x="1017" y="370"/>
                    </a:cubicBezTo>
                    <a:cubicBezTo>
                      <a:pt x="1000" y="302"/>
                      <a:pt x="966" y="251"/>
                      <a:pt x="915" y="201"/>
                    </a:cubicBezTo>
                    <a:cubicBezTo>
                      <a:pt x="881" y="150"/>
                      <a:pt x="831" y="99"/>
                      <a:pt x="780" y="65"/>
                    </a:cubicBezTo>
                    <a:cubicBezTo>
                      <a:pt x="697" y="21"/>
                      <a:pt x="608" y="1"/>
                      <a:pt x="5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4" name="Google Shape;9854;p28"/>
              <p:cNvSpPr/>
              <p:nvPr/>
            </p:nvSpPr>
            <p:spPr>
              <a:xfrm>
                <a:off x="3948303" y="4284678"/>
                <a:ext cx="43034" cy="41022"/>
              </a:xfrm>
              <a:custGeom>
                <a:avLst/>
                <a:gdLst/>
                <a:ahLst/>
                <a:cxnLst/>
                <a:rect l="l" t="t" r="r" b="b"/>
                <a:pathLst>
                  <a:path w="898" h="856" extrusionOk="0">
                    <a:moveTo>
                      <a:pt x="451" y="1"/>
                    </a:moveTo>
                    <a:cubicBezTo>
                      <a:pt x="411" y="1"/>
                      <a:pt x="373" y="5"/>
                      <a:pt x="339" y="14"/>
                    </a:cubicBezTo>
                    <a:lnTo>
                      <a:pt x="322" y="14"/>
                    </a:lnTo>
                    <a:lnTo>
                      <a:pt x="220" y="64"/>
                    </a:lnTo>
                    <a:cubicBezTo>
                      <a:pt x="170" y="81"/>
                      <a:pt x="136" y="132"/>
                      <a:pt x="102" y="166"/>
                    </a:cubicBezTo>
                    <a:cubicBezTo>
                      <a:pt x="85" y="200"/>
                      <a:pt x="51" y="234"/>
                      <a:pt x="51" y="268"/>
                    </a:cubicBezTo>
                    <a:cubicBezTo>
                      <a:pt x="17" y="318"/>
                      <a:pt x="0" y="369"/>
                      <a:pt x="17" y="437"/>
                    </a:cubicBezTo>
                    <a:cubicBezTo>
                      <a:pt x="17" y="471"/>
                      <a:pt x="17" y="505"/>
                      <a:pt x="34" y="539"/>
                    </a:cubicBezTo>
                    <a:lnTo>
                      <a:pt x="68" y="640"/>
                    </a:lnTo>
                    <a:cubicBezTo>
                      <a:pt x="102" y="691"/>
                      <a:pt x="136" y="742"/>
                      <a:pt x="186" y="759"/>
                    </a:cubicBezTo>
                    <a:cubicBezTo>
                      <a:pt x="220" y="809"/>
                      <a:pt x="271" y="826"/>
                      <a:pt x="322" y="843"/>
                    </a:cubicBezTo>
                    <a:lnTo>
                      <a:pt x="339" y="843"/>
                    </a:lnTo>
                    <a:cubicBezTo>
                      <a:pt x="373" y="852"/>
                      <a:pt x="411" y="856"/>
                      <a:pt x="449" y="856"/>
                    </a:cubicBezTo>
                    <a:cubicBezTo>
                      <a:pt x="487" y="856"/>
                      <a:pt x="525" y="852"/>
                      <a:pt x="559" y="843"/>
                    </a:cubicBezTo>
                    <a:cubicBezTo>
                      <a:pt x="610" y="826"/>
                      <a:pt x="644" y="809"/>
                      <a:pt x="677" y="792"/>
                    </a:cubicBezTo>
                    <a:cubicBezTo>
                      <a:pt x="728" y="759"/>
                      <a:pt x="796" y="708"/>
                      <a:pt x="830" y="640"/>
                    </a:cubicBezTo>
                    <a:cubicBezTo>
                      <a:pt x="898" y="505"/>
                      <a:pt x="898" y="352"/>
                      <a:pt x="830" y="217"/>
                    </a:cubicBezTo>
                    <a:cubicBezTo>
                      <a:pt x="796" y="149"/>
                      <a:pt x="728" y="98"/>
                      <a:pt x="677" y="64"/>
                    </a:cubicBezTo>
                    <a:cubicBezTo>
                      <a:pt x="644" y="48"/>
                      <a:pt x="610" y="31"/>
                      <a:pt x="576" y="14"/>
                    </a:cubicBezTo>
                    <a:cubicBezTo>
                      <a:pt x="534" y="5"/>
                      <a:pt x="491" y="1"/>
                      <a:pt x="4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5" name="Google Shape;9855;p28"/>
              <p:cNvSpPr/>
              <p:nvPr/>
            </p:nvSpPr>
            <p:spPr>
              <a:xfrm>
                <a:off x="3813597" y="4234696"/>
                <a:ext cx="41453" cy="41261"/>
              </a:xfrm>
              <a:custGeom>
                <a:avLst/>
                <a:gdLst/>
                <a:ahLst/>
                <a:cxnLst/>
                <a:rect l="l" t="t" r="r" b="b"/>
                <a:pathLst>
                  <a:path w="865" h="861" extrusionOk="0">
                    <a:moveTo>
                      <a:pt x="390" y="0"/>
                    </a:moveTo>
                    <a:cubicBezTo>
                      <a:pt x="346" y="0"/>
                      <a:pt x="309" y="16"/>
                      <a:pt x="272" y="41"/>
                    </a:cubicBezTo>
                    <a:cubicBezTo>
                      <a:pt x="221" y="58"/>
                      <a:pt x="170" y="92"/>
                      <a:pt x="136" y="126"/>
                    </a:cubicBezTo>
                    <a:cubicBezTo>
                      <a:pt x="85" y="159"/>
                      <a:pt x="52" y="210"/>
                      <a:pt x="52" y="261"/>
                    </a:cubicBezTo>
                    <a:cubicBezTo>
                      <a:pt x="18" y="312"/>
                      <a:pt x="1" y="379"/>
                      <a:pt x="1" y="430"/>
                    </a:cubicBezTo>
                    <a:cubicBezTo>
                      <a:pt x="1" y="464"/>
                      <a:pt x="18" y="515"/>
                      <a:pt x="18" y="549"/>
                    </a:cubicBezTo>
                    <a:cubicBezTo>
                      <a:pt x="35" y="616"/>
                      <a:pt x="85" y="684"/>
                      <a:pt x="136" y="735"/>
                    </a:cubicBezTo>
                    <a:lnTo>
                      <a:pt x="221" y="803"/>
                    </a:lnTo>
                    <a:cubicBezTo>
                      <a:pt x="289" y="837"/>
                      <a:pt x="356" y="854"/>
                      <a:pt x="424" y="854"/>
                    </a:cubicBezTo>
                    <a:cubicBezTo>
                      <a:pt x="442" y="858"/>
                      <a:pt x="459" y="860"/>
                      <a:pt x="475" y="860"/>
                    </a:cubicBezTo>
                    <a:cubicBezTo>
                      <a:pt x="519" y="860"/>
                      <a:pt x="556" y="844"/>
                      <a:pt x="593" y="820"/>
                    </a:cubicBezTo>
                    <a:cubicBezTo>
                      <a:pt x="644" y="803"/>
                      <a:pt x="695" y="769"/>
                      <a:pt x="729" y="735"/>
                    </a:cubicBezTo>
                    <a:cubicBezTo>
                      <a:pt x="813" y="650"/>
                      <a:pt x="847" y="549"/>
                      <a:pt x="864" y="430"/>
                    </a:cubicBezTo>
                    <a:cubicBezTo>
                      <a:pt x="864" y="396"/>
                      <a:pt x="847" y="363"/>
                      <a:pt x="847" y="312"/>
                    </a:cubicBezTo>
                    <a:cubicBezTo>
                      <a:pt x="830" y="244"/>
                      <a:pt x="780" y="176"/>
                      <a:pt x="729" y="126"/>
                    </a:cubicBezTo>
                    <a:lnTo>
                      <a:pt x="644" y="58"/>
                    </a:lnTo>
                    <a:cubicBezTo>
                      <a:pt x="576" y="24"/>
                      <a:pt x="509" y="7"/>
                      <a:pt x="441" y="7"/>
                    </a:cubicBezTo>
                    <a:cubicBezTo>
                      <a:pt x="423" y="2"/>
                      <a:pt x="406" y="0"/>
                      <a:pt x="3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6" name="Google Shape;9856;p28"/>
              <p:cNvSpPr/>
              <p:nvPr/>
            </p:nvSpPr>
            <p:spPr>
              <a:xfrm>
                <a:off x="3687851" y="4389961"/>
                <a:ext cx="65750" cy="5036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051" extrusionOk="0">
                    <a:moveTo>
                      <a:pt x="695" y="1"/>
                    </a:moveTo>
                    <a:cubicBezTo>
                      <a:pt x="17" y="1"/>
                      <a:pt x="1" y="1050"/>
                      <a:pt x="695" y="1050"/>
                    </a:cubicBezTo>
                    <a:cubicBezTo>
                      <a:pt x="1372" y="1050"/>
                      <a:pt x="1372" y="1"/>
                      <a:pt x="6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7" name="Google Shape;9857;p28"/>
              <p:cNvSpPr/>
              <p:nvPr/>
            </p:nvSpPr>
            <p:spPr>
              <a:xfrm>
                <a:off x="3760069" y="4546568"/>
                <a:ext cx="47922" cy="4710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983" extrusionOk="0">
                    <a:moveTo>
                      <a:pt x="508" y="0"/>
                    </a:moveTo>
                    <a:cubicBezTo>
                      <a:pt x="441" y="0"/>
                      <a:pt x="373" y="17"/>
                      <a:pt x="322" y="51"/>
                    </a:cubicBezTo>
                    <a:cubicBezTo>
                      <a:pt x="187" y="85"/>
                      <a:pt x="102" y="187"/>
                      <a:pt x="51" y="305"/>
                    </a:cubicBezTo>
                    <a:cubicBezTo>
                      <a:pt x="17" y="356"/>
                      <a:pt x="0" y="424"/>
                      <a:pt x="17" y="491"/>
                    </a:cubicBezTo>
                    <a:lnTo>
                      <a:pt x="34" y="627"/>
                    </a:lnTo>
                    <a:cubicBezTo>
                      <a:pt x="51" y="711"/>
                      <a:pt x="102" y="779"/>
                      <a:pt x="153" y="847"/>
                    </a:cubicBezTo>
                    <a:lnTo>
                      <a:pt x="254" y="915"/>
                    </a:lnTo>
                    <a:cubicBezTo>
                      <a:pt x="322" y="965"/>
                      <a:pt x="424" y="982"/>
                      <a:pt x="508" y="982"/>
                    </a:cubicBezTo>
                    <a:cubicBezTo>
                      <a:pt x="627" y="982"/>
                      <a:pt x="762" y="932"/>
                      <a:pt x="847" y="847"/>
                    </a:cubicBezTo>
                    <a:cubicBezTo>
                      <a:pt x="898" y="796"/>
                      <a:pt x="932" y="745"/>
                      <a:pt x="948" y="678"/>
                    </a:cubicBezTo>
                    <a:cubicBezTo>
                      <a:pt x="982" y="627"/>
                      <a:pt x="999" y="559"/>
                      <a:pt x="999" y="491"/>
                    </a:cubicBezTo>
                    <a:lnTo>
                      <a:pt x="982" y="356"/>
                    </a:lnTo>
                    <a:cubicBezTo>
                      <a:pt x="948" y="271"/>
                      <a:pt x="915" y="204"/>
                      <a:pt x="847" y="153"/>
                    </a:cubicBezTo>
                    <a:lnTo>
                      <a:pt x="745" y="68"/>
                    </a:lnTo>
                    <a:cubicBezTo>
                      <a:pt x="678" y="34"/>
                      <a:pt x="593" y="0"/>
                      <a:pt x="5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8" name="Google Shape;9858;p28"/>
              <p:cNvSpPr/>
              <p:nvPr/>
            </p:nvSpPr>
            <p:spPr>
              <a:xfrm>
                <a:off x="3704911" y="4651229"/>
                <a:ext cx="47875" cy="47731"/>
              </a:xfrm>
              <a:custGeom>
                <a:avLst/>
                <a:gdLst/>
                <a:ahLst/>
                <a:cxnLst/>
                <a:rect l="l" t="t" r="r" b="b"/>
                <a:pathLst>
                  <a:path w="999" h="996" extrusionOk="0">
                    <a:moveTo>
                      <a:pt x="491" y="0"/>
                    </a:moveTo>
                    <a:cubicBezTo>
                      <a:pt x="406" y="0"/>
                      <a:pt x="322" y="34"/>
                      <a:pt x="254" y="68"/>
                    </a:cubicBezTo>
                    <a:cubicBezTo>
                      <a:pt x="169" y="119"/>
                      <a:pt x="119" y="170"/>
                      <a:pt x="68" y="254"/>
                    </a:cubicBezTo>
                    <a:lnTo>
                      <a:pt x="68" y="271"/>
                    </a:lnTo>
                    <a:cubicBezTo>
                      <a:pt x="51" y="305"/>
                      <a:pt x="17" y="339"/>
                      <a:pt x="17" y="390"/>
                    </a:cubicBezTo>
                    <a:cubicBezTo>
                      <a:pt x="0" y="441"/>
                      <a:pt x="0" y="508"/>
                      <a:pt x="17" y="576"/>
                    </a:cubicBezTo>
                    <a:cubicBezTo>
                      <a:pt x="17" y="627"/>
                      <a:pt x="17" y="661"/>
                      <a:pt x="34" y="695"/>
                    </a:cubicBezTo>
                    <a:cubicBezTo>
                      <a:pt x="68" y="762"/>
                      <a:pt x="102" y="813"/>
                      <a:pt x="152" y="864"/>
                    </a:cubicBezTo>
                    <a:lnTo>
                      <a:pt x="237" y="932"/>
                    </a:lnTo>
                    <a:lnTo>
                      <a:pt x="356" y="982"/>
                    </a:lnTo>
                    <a:cubicBezTo>
                      <a:pt x="389" y="991"/>
                      <a:pt x="423" y="995"/>
                      <a:pt x="457" y="995"/>
                    </a:cubicBezTo>
                    <a:cubicBezTo>
                      <a:pt x="491" y="995"/>
                      <a:pt x="525" y="991"/>
                      <a:pt x="559" y="982"/>
                    </a:cubicBezTo>
                    <a:cubicBezTo>
                      <a:pt x="610" y="982"/>
                      <a:pt x="677" y="965"/>
                      <a:pt x="728" y="932"/>
                    </a:cubicBezTo>
                    <a:lnTo>
                      <a:pt x="745" y="915"/>
                    </a:lnTo>
                    <a:cubicBezTo>
                      <a:pt x="830" y="864"/>
                      <a:pt x="880" y="813"/>
                      <a:pt x="931" y="728"/>
                    </a:cubicBezTo>
                    <a:cubicBezTo>
                      <a:pt x="965" y="661"/>
                      <a:pt x="999" y="576"/>
                      <a:pt x="999" y="491"/>
                    </a:cubicBezTo>
                    <a:lnTo>
                      <a:pt x="965" y="356"/>
                    </a:lnTo>
                    <a:cubicBezTo>
                      <a:pt x="948" y="288"/>
                      <a:pt x="897" y="204"/>
                      <a:pt x="847" y="153"/>
                    </a:cubicBezTo>
                    <a:cubicBezTo>
                      <a:pt x="796" y="102"/>
                      <a:pt x="745" y="68"/>
                      <a:pt x="694" y="51"/>
                    </a:cubicBezTo>
                    <a:cubicBezTo>
                      <a:pt x="627" y="17"/>
                      <a:pt x="559" y="0"/>
                      <a:pt x="491" y="0"/>
                    </a:cubicBezTo>
                    <a:close/>
                  </a:path>
                </a:pathLst>
              </a:custGeom>
              <a:solidFill>
                <a:srgbClr val="E76A5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9" name="Google Shape;9859;p28"/>
              <p:cNvSpPr/>
              <p:nvPr/>
            </p:nvSpPr>
            <p:spPr>
              <a:xfrm>
                <a:off x="3916627" y="4659327"/>
                <a:ext cx="47108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62" extrusionOk="0">
                    <a:moveTo>
                      <a:pt x="492" y="1"/>
                    </a:moveTo>
                    <a:cubicBezTo>
                      <a:pt x="407" y="1"/>
                      <a:pt x="323" y="18"/>
                      <a:pt x="238" y="68"/>
                    </a:cubicBezTo>
                    <a:cubicBezTo>
                      <a:pt x="187" y="85"/>
                      <a:pt x="136" y="136"/>
                      <a:pt x="103" y="187"/>
                    </a:cubicBezTo>
                    <a:cubicBezTo>
                      <a:pt x="69" y="238"/>
                      <a:pt x="35" y="289"/>
                      <a:pt x="18" y="356"/>
                    </a:cubicBezTo>
                    <a:cubicBezTo>
                      <a:pt x="1" y="407"/>
                      <a:pt x="1" y="475"/>
                      <a:pt x="18" y="542"/>
                    </a:cubicBezTo>
                    <a:cubicBezTo>
                      <a:pt x="18" y="610"/>
                      <a:pt x="35" y="678"/>
                      <a:pt x="86" y="729"/>
                    </a:cubicBezTo>
                    <a:cubicBezTo>
                      <a:pt x="119" y="796"/>
                      <a:pt x="170" y="864"/>
                      <a:pt x="255" y="898"/>
                    </a:cubicBezTo>
                    <a:cubicBezTo>
                      <a:pt x="306" y="932"/>
                      <a:pt x="373" y="949"/>
                      <a:pt x="424" y="949"/>
                    </a:cubicBezTo>
                    <a:cubicBezTo>
                      <a:pt x="458" y="957"/>
                      <a:pt x="492" y="962"/>
                      <a:pt x="526" y="962"/>
                    </a:cubicBezTo>
                    <a:cubicBezTo>
                      <a:pt x="560" y="962"/>
                      <a:pt x="594" y="957"/>
                      <a:pt x="627" y="949"/>
                    </a:cubicBezTo>
                    <a:lnTo>
                      <a:pt x="746" y="898"/>
                    </a:lnTo>
                    <a:cubicBezTo>
                      <a:pt x="797" y="881"/>
                      <a:pt x="831" y="830"/>
                      <a:pt x="881" y="780"/>
                    </a:cubicBezTo>
                    <a:cubicBezTo>
                      <a:pt x="898" y="746"/>
                      <a:pt x="915" y="712"/>
                      <a:pt x="932" y="678"/>
                    </a:cubicBezTo>
                    <a:cubicBezTo>
                      <a:pt x="966" y="610"/>
                      <a:pt x="983" y="559"/>
                      <a:pt x="983" y="492"/>
                    </a:cubicBezTo>
                    <a:cubicBezTo>
                      <a:pt x="966" y="441"/>
                      <a:pt x="966" y="390"/>
                      <a:pt x="949" y="356"/>
                    </a:cubicBezTo>
                    <a:cubicBezTo>
                      <a:pt x="932" y="272"/>
                      <a:pt x="881" y="204"/>
                      <a:pt x="831" y="136"/>
                    </a:cubicBezTo>
                    <a:cubicBezTo>
                      <a:pt x="763" y="85"/>
                      <a:pt x="695" y="35"/>
                      <a:pt x="610" y="18"/>
                    </a:cubicBezTo>
                    <a:lnTo>
                      <a:pt x="492" y="1"/>
                    </a:lnTo>
                    <a:close/>
                  </a:path>
                </a:pathLst>
              </a:custGeom>
              <a:solidFill>
                <a:srgbClr val="E76A5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0" name="Google Shape;9860;p28"/>
              <p:cNvSpPr/>
              <p:nvPr/>
            </p:nvSpPr>
            <p:spPr>
              <a:xfrm>
                <a:off x="3903689" y="4514126"/>
                <a:ext cx="48689" cy="48689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016" extrusionOk="0">
                    <a:moveTo>
                      <a:pt x="508" y="0"/>
                    </a:moveTo>
                    <a:cubicBezTo>
                      <a:pt x="440" y="0"/>
                      <a:pt x="373" y="17"/>
                      <a:pt x="305" y="51"/>
                    </a:cubicBezTo>
                    <a:cubicBezTo>
                      <a:pt x="254" y="68"/>
                      <a:pt x="203" y="102"/>
                      <a:pt x="152" y="152"/>
                    </a:cubicBezTo>
                    <a:cubicBezTo>
                      <a:pt x="68" y="254"/>
                      <a:pt x="17" y="373"/>
                      <a:pt x="0" y="508"/>
                    </a:cubicBezTo>
                    <a:lnTo>
                      <a:pt x="17" y="643"/>
                    </a:lnTo>
                    <a:cubicBezTo>
                      <a:pt x="51" y="728"/>
                      <a:pt x="85" y="796"/>
                      <a:pt x="152" y="864"/>
                    </a:cubicBezTo>
                    <a:lnTo>
                      <a:pt x="254" y="948"/>
                    </a:lnTo>
                    <a:cubicBezTo>
                      <a:pt x="339" y="982"/>
                      <a:pt x="423" y="1016"/>
                      <a:pt x="508" y="1016"/>
                    </a:cubicBezTo>
                    <a:cubicBezTo>
                      <a:pt x="576" y="1016"/>
                      <a:pt x="643" y="999"/>
                      <a:pt x="694" y="965"/>
                    </a:cubicBezTo>
                    <a:cubicBezTo>
                      <a:pt x="762" y="948"/>
                      <a:pt x="813" y="914"/>
                      <a:pt x="864" y="864"/>
                    </a:cubicBezTo>
                    <a:cubicBezTo>
                      <a:pt x="914" y="813"/>
                      <a:pt x="948" y="762"/>
                      <a:pt x="965" y="694"/>
                    </a:cubicBezTo>
                    <a:cubicBezTo>
                      <a:pt x="999" y="643"/>
                      <a:pt x="1016" y="576"/>
                      <a:pt x="999" y="508"/>
                    </a:cubicBezTo>
                    <a:cubicBezTo>
                      <a:pt x="999" y="457"/>
                      <a:pt x="999" y="406"/>
                      <a:pt x="982" y="373"/>
                    </a:cubicBezTo>
                    <a:cubicBezTo>
                      <a:pt x="965" y="288"/>
                      <a:pt x="914" y="220"/>
                      <a:pt x="864" y="152"/>
                    </a:cubicBezTo>
                    <a:lnTo>
                      <a:pt x="762" y="68"/>
                    </a:lnTo>
                    <a:cubicBezTo>
                      <a:pt x="677" y="34"/>
                      <a:pt x="593" y="17"/>
                      <a:pt x="5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1" name="Google Shape;9861;p28"/>
              <p:cNvSpPr/>
              <p:nvPr/>
            </p:nvSpPr>
            <p:spPr>
              <a:xfrm>
                <a:off x="4081333" y="4558740"/>
                <a:ext cx="47922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949" extrusionOk="0">
                    <a:moveTo>
                      <a:pt x="475" y="0"/>
                    </a:moveTo>
                    <a:lnTo>
                      <a:pt x="356" y="17"/>
                    </a:lnTo>
                    <a:cubicBezTo>
                      <a:pt x="339" y="34"/>
                      <a:pt x="323" y="34"/>
                      <a:pt x="289" y="51"/>
                    </a:cubicBezTo>
                    <a:cubicBezTo>
                      <a:pt x="255" y="68"/>
                      <a:pt x="221" y="85"/>
                      <a:pt x="187" y="102"/>
                    </a:cubicBezTo>
                    <a:cubicBezTo>
                      <a:pt x="170" y="119"/>
                      <a:pt x="153" y="136"/>
                      <a:pt x="153" y="153"/>
                    </a:cubicBezTo>
                    <a:cubicBezTo>
                      <a:pt x="86" y="203"/>
                      <a:pt x="52" y="271"/>
                      <a:pt x="35" y="356"/>
                    </a:cubicBezTo>
                    <a:cubicBezTo>
                      <a:pt x="1" y="440"/>
                      <a:pt x="1" y="525"/>
                      <a:pt x="35" y="593"/>
                    </a:cubicBezTo>
                    <a:cubicBezTo>
                      <a:pt x="52" y="678"/>
                      <a:pt x="86" y="762"/>
                      <a:pt x="153" y="813"/>
                    </a:cubicBezTo>
                    <a:cubicBezTo>
                      <a:pt x="204" y="864"/>
                      <a:pt x="272" y="915"/>
                      <a:pt x="356" y="931"/>
                    </a:cubicBezTo>
                    <a:lnTo>
                      <a:pt x="475" y="948"/>
                    </a:lnTo>
                    <a:cubicBezTo>
                      <a:pt x="526" y="948"/>
                      <a:pt x="560" y="948"/>
                      <a:pt x="610" y="931"/>
                    </a:cubicBezTo>
                    <a:lnTo>
                      <a:pt x="729" y="881"/>
                    </a:lnTo>
                    <a:lnTo>
                      <a:pt x="746" y="864"/>
                    </a:lnTo>
                    <a:lnTo>
                      <a:pt x="780" y="830"/>
                    </a:lnTo>
                    <a:lnTo>
                      <a:pt x="864" y="762"/>
                    </a:lnTo>
                    <a:cubicBezTo>
                      <a:pt x="881" y="745"/>
                      <a:pt x="915" y="711"/>
                      <a:pt x="932" y="678"/>
                    </a:cubicBezTo>
                    <a:lnTo>
                      <a:pt x="983" y="576"/>
                    </a:lnTo>
                    <a:cubicBezTo>
                      <a:pt x="1000" y="508"/>
                      <a:pt x="1000" y="440"/>
                      <a:pt x="983" y="390"/>
                    </a:cubicBezTo>
                    <a:cubicBezTo>
                      <a:pt x="966" y="271"/>
                      <a:pt x="915" y="170"/>
                      <a:pt x="814" y="102"/>
                    </a:cubicBezTo>
                    <a:cubicBezTo>
                      <a:pt x="780" y="68"/>
                      <a:pt x="729" y="34"/>
                      <a:pt x="678" y="17"/>
                    </a:cubicBezTo>
                    <a:lnTo>
                      <a:pt x="610" y="17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E76A5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2" name="Google Shape;9862;p28"/>
              <p:cNvSpPr/>
              <p:nvPr/>
            </p:nvSpPr>
            <p:spPr>
              <a:xfrm>
                <a:off x="4089479" y="4667666"/>
                <a:ext cx="44664" cy="44232"/>
              </a:xfrm>
              <a:custGeom>
                <a:avLst/>
                <a:gdLst/>
                <a:ahLst/>
                <a:cxnLst/>
                <a:rect l="l" t="t" r="r" b="b"/>
                <a:pathLst>
                  <a:path w="932" h="923" extrusionOk="0">
                    <a:moveTo>
                      <a:pt x="398" y="0"/>
                    </a:moveTo>
                    <a:cubicBezTo>
                      <a:pt x="360" y="0"/>
                      <a:pt x="322" y="4"/>
                      <a:pt x="288" y="13"/>
                    </a:cubicBezTo>
                    <a:cubicBezTo>
                      <a:pt x="220" y="30"/>
                      <a:pt x="169" y="64"/>
                      <a:pt x="119" y="115"/>
                    </a:cubicBezTo>
                    <a:cubicBezTo>
                      <a:pt x="68" y="165"/>
                      <a:pt x="34" y="216"/>
                      <a:pt x="17" y="284"/>
                    </a:cubicBezTo>
                    <a:cubicBezTo>
                      <a:pt x="0" y="352"/>
                      <a:pt x="0" y="436"/>
                      <a:pt x="17" y="504"/>
                    </a:cubicBezTo>
                    <a:lnTo>
                      <a:pt x="34" y="555"/>
                    </a:lnTo>
                    <a:cubicBezTo>
                      <a:pt x="51" y="606"/>
                      <a:pt x="68" y="639"/>
                      <a:pt x="85" y="690"/>
                    </a:cubicBezTo>
                    <a:cubicBezTo>
                      <a:pt x="102" y="724"/>
                      <a:pt x="136" y="758"/>
                      <a:pt x="186" y="792"/>
                    </a:cubicBezTo>
                    <a:cubicBezTo>
                      <a:pt x="263" y="881"/>
                      <a:pt x="379" y="923"/>
                      <a:pt x="497" y="923"/>
                    </a:cubicBezTo>
                    <a:cubicBezTo>
                      <a:pt x="535" y="923"/>
                      <a:pt x="573" y="918"/>
                      <a:pt x="610" y="910"/>
                    </a:cubicBezTo>
                    <a:lnTo>
                      <a:pt x="660" y="893"/>
                    </a:lnTo>
                    <a:cubicBezTo>
                      <a:pt x="711" y="876"/>
                      <a:pt x="762" y="843"/>
                      <a:pt x="796" y="792"/>
                    </a:cubicBezTo>
                    <a:lnTo>
                      <a:pt x="864" y="707"/>
                    </a:lnTo>
                    <a:cubicBezTo>
                      <a:pt x="881" y="673"/>
                      <a:pt x="897" y="639"/>
                      <a:pt x="914" y="606"/>
                    </a:cubicBezTo>
                    <a:cubicBezTo>
                      <a:pt x="931" y="521"/>
                      <a:pt x="931" y="436"/>
                      <a:pt x="914" y="352"/>
                    </a:cubicBezTo>
                    <a:cubicBezTo>
                      <a:pt x="897" y="284"/>
                      <a:pt x="847" y="216"/>
                      <a:pt x="796" y="148"/>
                    </a:cubicBezTo>
                    <a:cubicBezTo>
                      <a:pt x="728" y="81"/>
                      <a:pt x="660" y="47"/>
                      <a:pt x="593" y="30"/>
                    </a:cubicBezTo>
                    <a:lnTo>
                      <a:pt x="559" y="30"/>
                    </a:lnTo>
                    <a:lnTo>
                      <a:pt x="508" y="13"/>
                    </a:lnTo>
                    <a:cubicBezTo>
                      <a:pt x="474" y="4"/>
                      <a:pt x="436" y="0"/>
                      <a:pt x="398" y="0"/>
                    </a:cubicBezTo>
                    <a:close/>
                  </a:path>
                </a:pathLst>
              </a:custGeom>
              <a:solidFill>
                <a:srgbClr val="E76A5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3" name="Google Shape;9863;p28"/>
              <p:cNvSpPr/>
              <p:nvPr/>
            </p:nvSpPr>
            <p:spPr>
              <a:xfrm>
                <a:off x="4203053" y="4643609"/>
                <a:ext cx="38194" cy="36852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69" extrusionOk="0">
                    <a:moveTo>
                      <a:pt x="431" y="0"/>
                    </a:moveTo>
                    <a:cubicBezTo>
                      <a:pt x="417" y="0"/>
                      <a:pt x="403" y="2"/>
                      <a:pt x="390" y="7"/>
                    </a:cubicBezTo>
                    <a:lnTo>
                      <a:pt x="288" y="7"/>
                    </a:lnTo>
                    <a:lnTo>
                      <a:pt x="204" y="58"/>
                    </a:lnTo>
                    <a:cubicBezTo>
                      <a:pt x="153" y="75"/>
                      <a:pt x="119" y="109"/>
                      <a:pt x="85" y="159"/>
                    </a:cubicBezTo>
                    <a:cubicBezTo>
                      <a:pt x="68" y="176"/>
                      <a:pt x="51" y="210"/>
                      <a:pt x="34" y="244"/>
                    </a:cubicBezTo>
                    <a:cubicBezTo>
                      <a:pt x="17" y="278"/>
                      <a:pt x="0" y="329"/>
                      <a:pt x="0" y="379"/>
                    </a:cubicBezTo>
                    <a:lnTo>
                      <a:pt x="17" y="498"/>
                    </a:lnTo>
                    <a:lnTo>
                      <a:pt x="51" y="583"/>
                    </a:lnTo>
                    <a:cubicBezTo>
                      <a:pt x="85" y="617"/>
                      <a:pt x="119" y="667"/>
                      <a:pt x="153" y="684"/>
                    </a:cubicBezTo>
                    <a:cubicBezTo>
                      <a:pt x="187" y="718"/>
                      <a:pt x="204" y="735"/>
                      <a:pt x="237" y="735"/>
                    </a:cubicBezTo>
                    <a:cubicBezTo>
                      <a:pt x="288" y="769"/>
                      <a:pt x="339" y="769"/>
                      <a:pt x="390" y="769"/>
                    </a:cubicBezTo>
                    <a:lnTo>
                      <a:pt x="491" y="752"/>
                    </a:lnTo>
                    <a:lnTo>
                      <a:pt x="593" y="718"/>
                    </a:lnTo>
                    <a:cubicBezTo>
                      <a:pt x="644" y="684"/>
                      <a:pt x="695" y="633"/>
                      <a:pt x="728" y="583"/>
                    </a:cubicBezTo>
                    <a:cubicBezTo>
                      <a:pt x="796" y="464"/>
                      <a:pt x="796" y="312"/>
                      <a:pt x="728" y="193"/>
                    </a:cubicBezTo>
                    <a:cubicBezTo>
                      <a:pt x="695" y="142"/>
                      <a:pt x="661" y="109"/>
                      <a:pt x="627" y="92"/>
                    </a:cubicBezTo>
                    <a:cubicBezTo>
                      <a:pt x="593" y="58"/>
                      <a:pt x="576" y="41"/>
                      <a:pt x="542" y="41"/>
                    </a:cubicBezTo>
                    <a:cubicBezTo>
                      <a:pt x="505" y="16"/>
                      <a:pt x="468" y="0"/>
                      <a:pt x="431" y="0"/>
                    </a:cubicBezTo>
                    <a:close/>
                  </a:path>
                </a:pathLst>
              </a:custGeom>
              <a:solidFill>
                <a:srgbClr val="E76A5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4" name="Google Shape;9864;p28"/>
              <p:cNvSpPr/>
              <p:nvPr/>
            </p:nvSpPr>
            <p:spPr>
              <a:xfrm>
                <a:off x="4130835" y="4390776"/>
                <a:ext cx="51181" cy="51181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068" extrusionOk="0">
                    <a:moveTo>
                      <a:pt x="532" y="1"/>
                    </a:moveTo>
                    <a:cubicBezTo>
                      <a:pt x="462" y="1"/>
                      <a:pt x="390" y="18"/>
                      <a:pt x="322" y="51"/>
                    </a:cubicBezTo>
                    <a:cubicBezTo>
                      <a:pt x="255" y="68"/>
                      <a:pt x="204" y="102"/>
                      <a:pt x="153" y="170"/>
                    </a:cubicBezTo>
                    <a:cubicBezTo>
                      <a:pt x="102" y="204"/>
                      <a:pt x="68" y="272"/>
                      <a:pt x="51" y="339"/>
                    </a:cubicBezTo>
                    <a:cubicBezTo>
                      <a:pt x="18" y="390"/>
                      <a:pt x="1" y="475"/>
                      <a:pt x="1" y="542"/>
                    </a:cubicBezTo>
                    <a:lnTo>
                      <a:pt x="18" y="678"/>
                    </a:lnTo>
                    <a:cubicBezTo>
                      <a:pt x="51" y="779"/>
                      <a:pt x="85" y="847"/>
                      <a:pt x="153" y="915"/>
                    </a:cubicBezTo>
                    <a:lnTo>
                      <a:pt x="255" y="1000"/>
                    </a:lnTo>
                    <a:cubicBezTo>
                      <a:pt x="339" y="1050"/>
                      <a:pt x="441" y="1067"/>
                      <a:pt x="525" y="1067"/>
                    </a:cubicBezTo>
                    <a:lnTo>
                      <a:pt x="678" y="1050"/>
                    </a:lnTo>
                    <a:cubicBezTo>
                      <a:pt x="729" y="1033"/>
                      <a:pt x="796" y="1000"/>
                      <a:pt x="847" y="966"/>
                    </a:cubicBezTo>
                    <a:cubicBezTo>
                      <a:pt x="915" y="915"/>
                      <a:pt x="949" y="864"/>
                      <a:pt x="983" y="813"/>
                    </a:cubicBezTo>
                    <a:lnTo>
                      <a:pt x="1000" y="779"/>
                    </a:lnTo>
                    <a:cubicBezTo>
                      <a:pt x="1050" y="712"/>
                      <a:pt x="1067" y="627"/>
                      <a:pt x="1067" y="542"/>
                    </a:cubicBezTo>
                    <a:cubicBezTo>
                      <a:pt x="1067" y="441"/>
                      <a:pt x="1050" y="373"/>
                      <a:pt x="1000" y="288"/>
                    </a:cubicBezTo>
                    <a:lnTo>
                      <a:pt x="983" y="272"/>
                    </a:lnTo>
                    <a:lnTo>
                      <a:pt x="898" y="170"/>
                    </a:lnTo>
                    <a:cubicBezTo>
                      <a:pt x="864" y="102"/>
                      <a:pt x="796" y="68"/>
                      <a:pt x="729" y="51"/>
                    </a:cubicBezTo>
                    <a:cubicBezTo>
                      <a:pt x="669" y="18"/>
                      <a:pt x="602" y="1"/>
                      <a:pt x="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5" name="Google Shape;9865;p28"/>
              <p:cNvSpPr/>
              <p:nvPr/>
            </p:nvSpPr>
            <p:spPr>
              <a:xfrm>
                <a:off x="4279342" y="4272740"/>
                <a:ext cx="48737" cy="47347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988" extrusionOk="0">
                    <a:moveTo>
                      <a:pt x="554" y="1"/>
                    </a:moveTo>
                    <a:cubicBezTo>
                      <a:pt x="539" y="1"/>
                      <a:pt x="524" y="2"/>
                      <a:pt x="509" y="5"/>
                    </a:cubicBezTo>
                    <a:cubicBezTo>
                      <a:pt x="238" y="5"/>
                      <a:pt x="18" y="225"/>
                      <a:pt x="1" y="496"/>
                    </a:cubicBezTo>
                    <a:lnTo>
                      <a:pt x="35" y="631"/>
                    </a:lnTo>
                    <a:cubicBezTo>
                      <a:pt x="52" y="716"/>
                      <a:pt x="102" y="784"/>
                      <a:pt x="153" y="835"/>
                    </a:cubicBezTo>
                    <a:lnTo>
                      <a:pt x="255" y="919"/>
                    </a:lnTo>
                    <a:cubicBezTo>
                      <a:pt x="340" y="970"/>
                      <a:pt x="424" y="987"/>
                      <a:pt x="509" y="987"/>
                    </a:cubicBezTo>
                    <a:cubicBezTo>
                      <a:pt x="577" y="987"/>
                      <a:pt x="644" y="970"/>
                      <a:pt x="695" y="953"/>
                    </a:cubicBezTo>
                    <a:cubicBezTo>
                      <a:pt x="830" y="902"/>
                      <a:pt x="915" y="801"/>
                      <a:pt x="966" y="682"/>
                    </a:cubicBezTo>
                    <a:cubicBezTo>
                      <a:pt x="1000" y="615"/>
                      <a:pt x="1017" y="547"/>
                      <a:pt x="1017" y="496"/>
                    </a:cubicBezTo>
                    <a:cubicBezTo>
                      <a:pt x="1000" y="445"/>
                      <a:pt x="1000" y="394"/>
                      <a:pt x="1000" y="361"/>
                    </a:cubicBezTo>
                    <a:cubicBezTo>
                      <a:pt x="966" y="276"/>
                      <a:pt x="915" y="208"/>
                      <a:pt x="864" y="141"/>
                    </a:cubicBezTo>
                    <a:lnTo>
                      <a:pt x="763" y="73"/>
                    </a:lnTo>
                    <a:cubicBezTo>
                      <a:pt x="693" y="31"/>
                      <a:pt x="623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6" name="Google Shape;9866;p28"/>
              <p:cNvSpPr/>
              <p:nvPr/>
            </p:nvSpPr>
            <p:spPr>
              <a:xfrm>
                <a:off x="4293097" y="4382677"/>
                <a:ext cx="46293" cy="43849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15" extrusionOk="0">
                    <a:moveTo>
                      <a:pt x="492" y="0"/>
                    </a:moveTo>
                    <a:cubicBezTo>
                      <a:pt x="407" y="0"/>
                      <a:pt x="322" y="17"/>
                      <a:pt x="255" y="68"/>
                    </a:cubicBezTo>
                    <a:lnTo>
                      <a:pt x="238" y="85"/>
                    </a:lnTo>
                    <a:cubicBezTo>
                      <a:pt x="170" y="119"/>
                      <a:pt x="102" y="170"/>
                      <a:pt x="68" y="237"/>
                    </a:cubicBezTo>
                    <a:cubicBezTo>
                      <a:pt x="35" y="305"/>
                      <a:pt x="1" y="390"/>
                      <a:pt x="1" y="474"/>
                    </a:cubicBezTo>
                    <a:lnTo>
                      <a:pt x="18" y="593"/>
                    </a:lnTo>
                    <a:cubicBezTo>
                      <a:pt x="35" y="627"/>
                      <a:pt x="52" y="661"/>
                      <a:pt x="68" y="695"/>
                    </a:cubicBezTo>
                    <a:lnTo>
                      <a:pt x="85" y="728"/>
                    </a:lnTo>
                    <a:lnTo>
                      <a:pt x="153" y="796"/>
                    </a:lnTo>
                    <a:cubicBezTo>
                      <a:pt x="187" y="847"/>
                      <a:pt x="238" y="864"/>
                      <a:pt x="289" y="881"/>
                    </a:cubicBezTo>
                    <a:cubicBezTo>
                      <a:pt x="306" y="898"/>
                      <a:pt x="356" y="915"/>
                      <a:pt x="390" y="915"/>
                    </a:cubicBezTo>
                    <a:lnTo>
                      <a:pt x="492" y="915"/>
                    </a:lnTo>
                    <a:cubicBezTo>
                      <a:pt x="526" y="915"/>
                      <a:pt x="576" y="915"/>
                      <a:pt x="610" y="898"/>
                    </a:cubicBezTo>
                    <a:cubicBezTo>
                      <a:pt x="678" y="881"/>
                      <a:pt x="729" y="847"/>
                      <a:pt x="780" y="813"/>
                    </a:cubicBezTo>
                    <a:cubicBezTo>
                      <a:pt x="830" y="779"/>
                      <a:pt x="864" y="728"/>
                      <a:pt x="898" y="678"/>
                    </a:cubicBezTo>
                    <a:cubicBezTo>
                      <a:pt x="915" y="644"/>
                      <a:pt x="932" y="610"/>
                      <a:pt x="932" y="576"/>
                    </a:cubicBezTo>
                    <a:cubicBezTo>
                      <a:pt x="949" y="525"/>
                      <a:pt x="949" y="491"/>
                      <a:pt x="966" y="457"/>
                    </a:cubicBezTo>
                    <a:cubicBezTo>
                      <a:pt x="966" y="390"/>
                      <a:pt x="932" y="322"/>
                      <a:pt x="915" y="271"/>
                    </a:cubicBezTo>
                    <a:cubicBezTo>
                      <a:pt x="881" y="220"/>
                      <a:pt x="847" y="170"/>
                      <a:pt x="813" y="136"/>
                    </a:cubicBezTo>
                    <a:cubicBezTo>
                      <a:pt x="780" y="102"/>
                      <a:pt x="729" y="68"/>
                      <a:pt x="661" y="51"/>
                    </a:cubicBezTo>
                    <a:cubicBezTo>
                      <a:pt x="610" y="17"/>
                      <a:pt x="559" y="0"/>
                      <a:pt x="4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7" name="Google Shape;9867;p28"/>
              <p:cNvSpPr/>
              <p:nvPr/>
            </p:nvSpPr>
            <p:spPr>
              <a:xfrm>
                <a:off x="4378301" y="4497880"/>
                <a:ext cx="39009" cy="39824"/>
              </a:xfrm>
              <a:custGeom>
                <a:avLst/>
                <a:gdLst/>
                <a:ahLst/>
                <a:cxnLst/>
                <a:rect l="l" t="t" r="r" b="b"/>
                <a:pathLst>
                  <a:path w="814" h="831" extrusionOk="0">
                    <a:moveTo>
                      <a:pt x="305" y="1"/>
                    </a:moveTo>
                    <a:lnTo>
                      <a:pt x="204" y="51"/>
                    </a:lnTo>
                    <a:cubicBezTo>
                      <a:pt x="187" y="68"/>
                      <a:pt x="153" y="85"/>
                      <a:pt x="136" y="102"/>
                    </a:cubicBezTo>
                    <a:cubicBezTo>
                      <a:pt x="102" y="136"/>
                      <a:pt x="68" y="170"/>
                      <a:pt x="51" y="204"/>
                    </a:cubicBezTo>
                    <a:cubicBezTo>
                      <a:pt x="17" y="271"/>
                      <a:pt x="0" y="339"/>
                      <a:pt x="0" y="424"/>
                    </a:cubicBezTo>
                    <a:cubicBezTo>
                      <a:pt x="0" y="458"/>
                      <a:pt x="0" y="508"/>
                      <a:pt x="17" y="559"/>
                    </a:cubicBezTo>
                    <a:cubicBezTo>
                      <a:pt x="17" y="593"/>
                      <a:pt x="51" y="644"/>
                      <a:pt x="85" y="678"/>
                    </a:cubicBezTo>
                    <a:cubicBezTo>
                      <a:pt x="102" y="729"/>
                      <a:pt x="136" y="762"/>
                      <a:pt x="187" y="779"/>
                    </a:cubicBezTo>
                    <a:cubicBezTo>
                      <a:pt x="237" y="813"/>
                      <a:pt x="305" y="830"/>
                      <a:pt x="373" y="830"/>
                    </a:cubicBezTo>
                    <a:lnTo>
                      <a:pt x="491" y="830"/>
                    </a:lnTo>
                    <a:cubicBezTo>
                      <a:pt x="525" y="813"/>
                      <a:pt x="559" y="796"/>
                      <a:pt x="593" y="779"/>
                    </a:cubicBezTo>
                    <a:cubicBezTo>
                      <a:pt x="610" y="779"/>
                      <a:pt x="627" y="762"/>
                      <a:pt x="644" y="762"/>
                    </a:cubicBezTo>
                    <a:cubicBezTo>
                      <a:pt x="678" y="729"/>
                      <a:pt x="695" y="712"/>
                      <a:pt x="712" y="678"/>
                    </a:cubicBezTo>
                    <a:cubicBezTo>
                      <a:pt x="728" y="661"/>
                      <a:pt x="745" y="661"/>
                      <a:pt x="745" y="644"/>
                    </a:cubicBezTo>
                    <a:cubicBezTo>
                      <a:pt x="762" y="610"/>
                      <a:pt x="779" y="576"/>
                      <a:pt x="796" y="542"/>
                    </a:cubicBezTo>
                    <a:cubicBezTo>
                      <a:pt x="813" y="458"/>
                      <a:pt x="796" y="373"/>
                      <a:pt x="779" y="288"/>
                    </a:cubicBezTo>
                    <a:cubicBezTo>
                      <a:pt x="779" y="288"/>
                      <a:pt x="745" y="204"/>
                      <a:pt x="728" y="204"/>
                    </a:cubicBezTo>
                    <a:cubicBezTo>
                      <a:pt x="712" y="170"/>
                      <a:pt x="695" y="153"/>
                      <a:pt x="678" y="119"/>
                    </a:cubicBezTo>
                    <a:cubicBezTo>
                      <a:pt x="644" y="85"/>
                      <a:pt x="610" y="68"/>
                      <a:pt x="593" y="51"/>
                    </a:cubicBezTo>
                    <a:cubicBezTo>
                      <a:pt x="542" y="17"/>
                      <a:pt x="491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8" name="Google Shape;9868;p28"/>
              <p:cNvSpPr/>
              <p:nvPr/>
            </p:nvSpPr>
            <p:spPr>
              <a:xfrm>
                <a:off x="4285813" y="4500516"/>
                <a:ext cx="41405" cy="41022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56" extrusionOk="0">
                    <a:moveTo>
                      <a:pt x="458" y="1"/>
                    </a:moveTo>
                    <a:cubicBezTo>
                      <a:pt x="428" y="1"/>
                      <a:pt x="398" y="5"/>
                      <a:pt x="373" y="13"/>
                    </a:cubicBezTo>
                    <a:cubicBezTo>
                      <a:pt x="322" y="13"/>
                      <a:pt x="271" y="30"/>
                      <a:pt x="220" y="64"/>
                    </a:cubicBezTo>
                    <a:cubicBezTo>
                      <a:pt x="153" y="98"/>
                      <a:pt x="102" y="149"/>
                      <a:pt x="68" y="216"/>
                    </a:cubicBezTo>
                    <a:cubicBezTo>
                      <a:pt x="34" y="284"/>
                      <a:pt x="17" y="352"/>
                      <a:pt x="0" y="436"/>
                    </a:cubicBezTo>
                    <a:cubicBezTo>
                      <a:pt x="0" y="487"/>
                      <a:pt x="17" y="538"/>
                      <a:pt x="51" y="589"/>
                    </a:cubicBezTo>
                    <a:cubicBezTo>
                      <a:pt x="68" y="640"/>
                      <a:pt x="85" y="690"/>
                      <a:pt x="136" y="724"/>
                    </a:cubicBezTo>
                    <a:cubicBezTo>
                      <a:pt x="187" y="775"/>
                      <a:pt x="254" y="826"/>
                      <a:pt x="322" y="843"/>
                    </a:cubicBezTo>
                    <a:cubicBezTo>
                      <a:pt x="347" y="851"/>
                      <a:pt x="377" y="856"/>
                      <a:pt x="407" y="856"/>
                    </a:cubicBezTo>
                    <a:cubicBezTo>
                      <a:pt x="436" y="856"/>
                      <a:pt x="466" y="851"/>
                      <a:pt x="491" y="843"/>
                    </a:cubicBezTo>
                    <a:cubicBezTo>
                      <a:pt x="542" y="843"/>
                      <a:pt x="593" y="826"/>
                      <a:pt x="644" y="792"/>
                    </a:cubicBezTo>
                    <a:lnTo>
                      <a:pt x="728" y="724"/>
                    </a:lnTo>
                    <a:cubicBezTo>
                      <a:pt x="762" y="690"/>
                      <a:pt x="779" y="657"/>
                      <a:pt x="796" y="623"/>
                    </a:cubicBezTo>
                    <a:cubicBezTo>
                      <a:pt x="830" y="589"/>
                      <a:pt x="847" y="555"/>
                      <a:pt x="847" y="521"/>
                    </a:cubicBezTo>
                    <a:cubicBezTo>
                      <a:pt x="864" y="453"/>
                      <a:pt x="864" y="386"/>
                      <a:pt x="847" y="318"/>
                    </a:cubicBezTo>
                    <a:lnTo>
                      <a:pt x="796" y="216"/>
                    </a:lnTo>
                    <a:lnTo>
                      <a:pt x="762" y="166"/>
                    </a:lnTo>
                    <a:lnTo>
                      <a:pt x="728" y="132"/>
                    </a:lnTo>
                    <a:cubicBezTo>
                      <a:pt x="678" y="81"/>
                      <a:pt x="610" y="30"/>
                      <a:pt x="542" y="13"/>
                    </a:cubicBezTo>
                    <a:cubicBezTo>
                      <a:pt x="517" y="5"/>
                      <a:pt x="487" y="1"/>
                      <a:pt x="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9" name="Google Shape;9869;p28"/>
              <p:cNvSpPr/>
              <p:nvPr/>
            </p:nvSpPr>
            <p:spPr>
              <a:xfrm>
                <a:off x="4311786" y="4624920"/>
                <a:ext cx="33306" cy="3282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85" extrusionOk="0">
                    <a:moveTo>
                      <a:pt x="302" y="1"/>
                    </a:moveTo>
                    <a:cubicBezTo>
                      <a:pt x="253" y="1"/>
                      <a:pt x="207" y="17"/>
                      <a:pt x="169" y="41"/>
                    </a:cubicBezTo>
                    <a:cubicBezTo>
                      <a:pt x="119" y="75"/>
                      <a:pt x="85" y="109"/>
                      <a:pt x="51" y="177"/>
                    </a:cubicBezTo>
                    <a:cubicBezTo>
                      <a:pt x="34" y="177"/>
                      <a:pt x="34" y="194"/>
                      <a:pt x="34" y="211"/>
                    </a:cubicBezTo>
                    <a:cubicBezTo>
                      <a:pt x="17" y="245"/>
                      <a:pt x="0" y="295"/>
                      <a:pt x="0" y="346"/>
                    </a:cubicBezTo>
                    <a:cubicBezTo>
                      <a:pt x="0" y="431"/>
                      <a:pt x="34" y="516"/>
                      <a:pt x="102" y="583"/>
                    </a:cubicBezTo>
                    <a:cubicBezTo>
                      <a:pt x="136" y="617"/>
                      <a:pt x="169" y="651"/>
                      <a:pt x="220" y="668"/>
                    </a:cubicBezTo>
                    <a:cubicBezTo>
                      <a:pt x="254" y="685"/>
                      <a:pt x="305" y="685"/>
                      <a:pt x="356" y="685"/>
                    </a:cubicBezTo>
                    <a:lnTo>
                      <a:pt x="440" y="685"/>
                    </a:lnTo>
                    <a:cubicBezTo>
                      <a:pt x="491" y="668"/>
                      <a:pt x="542" y="634"/>
                      <a:pt x="593" y="583"/>
                    </a:cubicBezTo>
                    <a:lnTo>
                      <a:pt x="644" y="516"/>
                    </a:lnTo>
                    <a:cubicBezTo>
                      <a:pt x="677" y="465"/>
                      <a:pt x="694" y="414"/>
                      <a:pt x="694" y="346"/>
                    </a:cubicBezTo>
                    <a:lnTo>
                      <a:pt x="677" y="262"/>
                    </a:lnTo>
                    <a:cubicBezTo>
                      <a:pt x="677" y="228"/>
                      <a:pt x="660" y="194"/>
                      <a:pt x="644" y="177"/>
                    </a:cubicBezTo>
                    <a:cubicBezTo>
                      <a:pt x="583" y="70"/>
                      <a:pt x="495" y="5"/>
                      <a:pt x="391" y="5"/>
                    </a:cubicBezTo>
                    <a:cubicBezTo>
                      <a:pt x="380" y="5"/>
                      <a:pt x="368" y="6"/>
                      <a:pt x="356" y="8"/>
                    </a:cubicBezTo>
                    <a:cubicBezTo>
                      <a:pt x="338" y="3"/>
                      <a:pt x="319" y="1"/>
                      <a:pt x="302" y="1"/>
                    </a:cubicBezTo>
                    <a:close/>
                  </a:path>
                </a:pathLst>
              </a:custGeom>
              <a:solidFill>
                <a:srgbClr val="E76A5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0" name="Google Shape;9870;p28"/>
              <p:cNvSpPr/>
              <p:nvPr/>
            </p:nvSpPr>
            <p:spPr>
              <a:xfrm>
                <a:off x="4226582" y="4192813"/>
                <a:ext cx="36565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0" extrusionOk="0">
                    <a:moveTo>
                      <a:pt x="373" y="1"/>
                    </a:moveTo>
                    <a:cubicBezTo>
                      <a:pt x="322" y="1"/>
                      <a:pt x="271" y="18"/>
                      <a:pt x="237" y="34"/>
                    </a:cubicBezTo>
                    <a:cubicBezTo>
                      <a:pt x="187" y="51"/>
                      <a:pt x="136" y="85"/>
                      <a:pt x="102" y="119"/>
                    </a:cubicBezTo>
                    <a:cubicBezTo>
                      <a:pt x="68" y="153"/>
                      <a:pt x="51" y="187"/>
                      <a:pt x="34" y="238"/>
                    </a:cubicBezTo>
                    <a:cubicBezTo>
                      <a:pt x="0" y="288"/>
                      <a:pt x="0" y="339"/>
                      <a:pt x="0" y="390"/>
                    </a:cubicBezTo>
                    <a:lnTo>
                      <a:pt x="17" y="492"/>
                    </a:lnTo>
                    <a:cubicBezTo>
                      <a:pt x="34" y="559"/>
                      <a:pt x="68" y="610"/>
                      <a:pt x="102" y="661"/>
                    </a:cubicBezTo>
                    <a:lnTo>
                      <a:pt x="187" y="712"/>
                    </a:lnTo>
                    <a:cubicBezTo>
                      <a:pt x="237" y="746"/>
                      <a:pt x="305" y="762"/>
                      <a:pt x="373" y="762"/>
                    </a:cubicBezTo>
                    <a:cubicBezTo>
                      <a:pt x="388" y="767"/>
                      <a:pt x="403" y="769"/>
                      <a:pt x="418" y="769"/>
                    </a:cubicBezTo>
                    <a:cubicBezTo>
                      <a:pt x="453" y="769"/>
                      <a:pt x="489" y="758"/>
                      <a:pt x="525" y="746"/>
                    </a:cubicBezTo>
                    <a:cubicBezTo>
                      <a:pt x="576" y="729"/>
                      <a:pt x="610" y="695"/>
                      <a:pt x="644" y="661"/>
                    </a:cubicBezTo>
                    <a:cubicBezTo>
                      <a:pt x="678" y="627"/>
                      <a:pt x="712" y="576"/>
                      <a:pt x="728" y="542"/>
                    </a:cubicBezTo>
                    <a:cubicBezTo>
                      <a:pt x="745" y="492"/>
                      <a:pt x="762" y="441"/>
                      <a:pt x="762" y="390"/>
                    </a:cubicBezTo>
                    <a:lnTo>
                      <a:pt x="745" y="288"/>
                    </a:lnTo>
                    <a:cubicBezTo>
                      <a:pt x="728" y="221"/>
                      <a:pt x="695" y="170"/>
                      <a:pt x="644" y="119"/>
                    </a:cubicBezTo>
                    <a:lnTo>
                      <a:pt x="576" y="51"/>
                    </a:lnTo>
                    <a:cubicBezTo>
                      <a:pt x="508" y="18"/>
                      <a:pt x="441" y="1"/>
                      <a:pt x="3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1" name="Google Shape;9871;p28"/>
              <p:cNvSpPr/>
              <p:nvPr/>
            </p:nvSpPr>
            <p:spPr>
              <a:xfrm>
                <a:off x="3715431" y="4250243"/>
                <a:ext cx="43034" cy="42555"/>
              </a:xfrm>
              <a:custGeom>
                <a:avLst/>
                <a:gdLst/>
                <a:ahLst/>
                <a:cxnLst/>
                <a:rect l="l" t="t" r="r" b="b"/>
                <a:pathLst>
                  <a:path w="898" h="888" extrusionOk="0">
                    <a:moveTo>
                      <a:pt x="406" y="0"/>
                    </a:moveTo>
                    <a:cubicBezTo>
                      <a:pt x="363" y="0"/>
                      <a:pt x="325" y="16"/>
                      <a:pt x="288" y="41"/>
                    </a:cubicBezTo>
                    <a:cubicBezTo>
                      <a:pt x="220" y="58"/>
                      <a:pt x="187" y="92"/>
                      <a:pt x="136" y="126"/>
                    </a:cubicBezTo>
                    <a:cubicBezTo>
                      <a:pt x="102" y="159"/>
                      <a:pt x="68" y="210"/>
                      <a:pt x="51" y="278"/>
                    </a:cubicBezTo>
                    <a:cubicBezTo>
                      <a:pt x="17" y="329"/>
                      <a:pt x="0" y="380"/>
                      <a:pt x="17" y="447"/>
                    </a:cubicBezTo>
                    <a:lnTo>
                      <a:pt x="17" y="566"/>
                    </a:lnTo>
                    <a:cubicBezTo>
                      <a:pt x="51" y="634"/>
                      <a:pt x="85" y="701"/>
                      <a:pt x="136" y="752"/>
                    </a:cubicBezTo>
                    <a:lnTo>
                      <a:pt x="220" y="820"/>
                    </a:lnTo>
                    <a:cubicBezTo>
                      <a:pt x="305" y="854"/>
                      <a:pt x="373" y="887"/>
                      <a:pt x="458" y="887"/>
                    </a:cubicBezTo>
                    <a:cubicBezTo>
                      <a:pt x="508" y="887"/>
                      <a:pt x="576" y="871"/>
                      <a:pt x="627" y="854"/>
                    </a:cubicBezTo>
                    <a:cubicBezTo>
                      <a:pt x="678" y="820"/>
                      <a:pt x="728" y="803"/>
                      <a:pt x="762" y="752"/>
                    </a:cubicBezTo>
                    <a:cubicBezTo>
                      <a:pt x="813" y="718"/>
                      <a:pt x="847" y="667"/>
                      <a:pt x="864" y="617"/>
                    </a:cubicBezTo>
                    <a:cubicBezTo>
                      <a:pt x="881" y="566"/>
                      <a:pt x="898" y="498"/>
                      <a:pt x="898" y="447"/>
                    </a:cubicBezTo>
                    <a:lnTo>
                      <a:pt x="881" y="329"/>
                    </a:lnTo>
                    <a:cubicBezTo>
                      <a:pt x="864" y="244"/>
                      <a:pt x="813" y="176"/>
                      <a:pt x="762" y="126"/>
                    </a:cubicBezTo>
                    <a:lnTo>
                      <a:pt x="678" y="58"/>
                    </a:lnTo>
                    <a:cubicBezTo>
                      <a:pt x="610" y="24"/>
                      <a:pt x="525" y="7"/>
                      <a:pt x="458" y="7"/>
                    </a:cubicBezTo>
                    <a:cubicBezTo>
                      <a:pt x="439" y="3"/>
                      <a:pt x="422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2" name="Google Shape;9872;p28"/>
              <p:cNvSpPr/>
              <p:nvPr/>
            </p:nvSpPr>
            <p:spPr>
              <a:xfrm>
                <a:off x="4021335" y="3654896"/>
                <a:ext cx="67379" cy="57651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203" extrusionOk="0">
                    <a:moveTo>
                      <a:pt x="610" y="1"/>
                    </a:moveTo>
                    <a:cubicBezTo>
                      <a:pt x="271" y="18"/>
                      <a:pt x="0" y="305"/>
                      <a:pt x="17" y="644"/>
                    </a:cubicBezTo>
                    <a:cubicBezTo>
                      <a:pt x="39" y="989"/>
                      <a:pt x="317" y="1202"/>
                      <a:pt x="611" y="1202"/>
                    </a:cubicBezTo>
                    <a:cubicBezTo>
                      <a:pt x="764" y="1202"/>
                      <a:pt x="922" y="1144"/>
                      <a:pt x="1050" y="1016"/>
                    </a:cubicBezTo>
                    <a:cubicBezTo>
                      <a:pt x="1405" y="627"/>
                      <a:pt x="1134" y="1"/>
                      <a:pt x="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3" name="Google Shape;9873;p28"/>
              <p:cNvSpPr/>
              <p:nvPr/>
            </p:nvSpPr>
            <p:spPr>
              <a:xfrm>
                <a:off x="3789253" y="3648426"/>
                <a:ext cx="66612" cy="57411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98" extrusionOk="0">
                    <a:moveTo>
                      <a:pt x="780" y="0"/>
                    </a:moveTo>
                    <a:cubicBezTo>
                      <a:pt x="272" y="17"/>
                      <a:pt x="1" y="627"/>
                      <a:pt x="356" y="1016"/>
                    </a:cubicBezTo>
                    <a:cubicBezTo>
                      <a:pt x="476" y="1142"/>
                      <a:pt x="627" y="1198"/>
                      <a:pt x="776" y="1198"/>
                    </a:cubicBezTo>
                    <a:cubicBezTo>
                      <a:pt x="1069" y="1198"/>
                      <a:pt x="1355" y="980"/>
                      <a:pt x="1389" y="644"/>
                    </a:cubicBezTo>
                    <a:cubicBezTo>
                      <a:pt x="1389" y="305"/>
                      <a:pt x="1118" y="17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4" name="Google Shape;9874;p28"/>
              <p:cNvSpPr/>
              <p:nvPr/>
            </p:nvSpPr>
            <p:spPr>
              <a:xfrm>
                <a:off x="3766538" y="3531067"/>
                <a:ext cx="86452" cy="55159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151" extrusionOk="0">
                    <a:moveTo>
                      <a:pt x="1156" y="1"/>
                    </a:moveTo>
                    <a:cubicBezTo>
                      <a:pt x="1077" y="1"/>
                      <a:pt x="996" y="9"/>
                      <a:pt x="915" y="28"/>
                    </a:cubicBezTo>
                    <a:cubicBezTo>
                      <a:pt x="509" y="96"/>
                      <a:pt x="187" y="367"/>
                      <a:pt x="69" y="756"/>
                    </a:cubicBezTo>
                    <a:cubicBezTo>
                      <a:pt x="1" y="892"/>
                      <a:pt x="69" y="1078"/>
                      <a:pt x="221" y="1129"/>
                    </a:cubicBezTo>
                    <a:cubicBezTo>
                      <a:pt x="255" y="1144"/>
                      <a:pt x="295" y="1150"/>
                      <a:pt x="339" y="1150"/>
                    </a:cubicBezTo>
                    <a:cubicBezTo>
                      <a:pt x="535" y="1150"/>
                      <a:pt x="804" y="1021"/>
                      <a:pt x="915" y="993"/>
                    </a:cubicBezTo>
                    <a:cubicBezTo>
                      <a:pt x="1304" y="807"/>
                      <a:pt x="1694" y="841"/>
                      <a:pt x="1762" y="468"/>
                    </a:cubicBezTo>
                    <a:cubicBezTo>
                      <a:pt x="1803" y="178"/>
                      <a:pt x="1506" y="1"/>
                      <a:pt x="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5" name="Google Shape;9875;p28"/>
              <p:cNvSpPr/>
              <p:nvPr/>
            </p:nvSpPr>
            <p:spPr>
              <a:xfrm>
                <a:off x="4034897" y="3550523"/>
                <a:ext cx="87075" cy="55255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153" extrusionOk="0">
                    <a:moveTo>
                      <a:pt x="655" y="1"/>
                    </a:moveTo>
                    <a:cubicBezTo>
                      <a:pt x="296" y="1"/>
                      <a:pt x="0" y="181"/>
                      <a:pt x="56" y="486"/>
                    </a:cubicBezTo>
                    <a:cubicBezTo>
                      <a:pt x="106" y="841"/>
                      <a:pt x="513" y="807"/>
                      <a:pt x="902" y="993"/>
                    </a:cubicBezTo>
                    <a:cubicBezTo>
                      <a:pt x="1011" y="1034"/>
                      <a:pt x="1274" y="1152"/>
                      <a:pt x="1461" y="1152"/>
                    </a:cubicBezTo>
                    <a:cubicBezTo>
                      <a:pt x="1506" y="1152"/>
                      <a:pt x="1546" y="1145"/>
                      <a:pt x="1579" y="1129"/>
                    </a:cubicBezTo>
                    <a:cubicBezTo>
                      <a:pt x="1732" y="1078"/>
                      <a:pt x="1816" y="909"/>
                      <a:pt x="1749" y="756"/>
                    </a:cubicBezTo>
                    <a:cubicBezTo>
                      <a:pt x="1613" y="367"/>
                      <a:pt x="1292" y="96"/>
                      <a:pt x="902" y="28"/>
                    </a:cubicBezTo>
                    <a:cubicBezTo>
                      <a:pt x="819" y="10"/>
                      <a:pt x="735" y="1"/>
                      <a:pt x="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6" name="Google Shape;9876;p28"/>
              <p:cNvSpPr/>
              <p:nvPr/>
            </p:nvSpPr>
            <p:spPr>
              <a:xfrm>
                <a:off x="3824923" y="3744940"/>
                <a:ext cx="224181" cy="96851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2021" extrusionOk="0">
                    <a:moveTo>
                      <a:pt x="85" y="1"/>
                    </a:moveTo>
                    <a:cubicBezTo>
                      <a:pt x="34" y="18"/>
                      <a:pt x="0" y="69"/>
                      <a:pt x="17" y="119"/>
                    </a:cubicBezTo>
                    <a:cubicBezTo>
                      <a:pt x="119" y="627"/>
                      <a:pt x="390" y="1101"/>
                      <a:pt x="796" y="1457"/>
                    </a:cubicBezTo>
                    <a:cubicBezTo>
                      <a:pt x="1186" y="1796"/>
                      <a:pt x="1710" y="1999"/>
                      <a:pt x="2252" y="2016"/>
                    </a:cubicBezTo>
                    <a:cubicBezTo>
                      <a:pt x="2301" y="2019"/>
                      <a:pt x="2349" y="2020"/>
                      <a:pt x="2398" y="2020"/>
                    </a:cubicBezTo>
                    <a:cubicBezTo>
                      <a:pt x="2874" y="2020"/>
                      <a:pt x="3344" y="1872"/>
                      <a:pt x="3759" y="1626"/>
                    </a:cubicBezTo>
                    <a:cubicBezTo>
                      <a:pt x="4199" y="1321"/>
                      <a:pt x="4521" y="881"/>
                      <a:pt x="4656" y="356"/>
                    </a:cubicBezTo>
                    <a:cubicBezTo>
                      <a:pt x="4678" y="281"/>
                      <a:pt x="4611" y="227"/>
                      <a:pt x="4551" y="227"/>
                    </a:cubicBezTo>
                    <a:cubicBezTo>
                      <a:pt x="4516" y="227"/>
                      <a:pt x="4483" y="245"/>
                      <a:pt x="4470" y="289"/>
                    </a:cubicBezTo>
                    <a:lnTo>
                      <a:pt x="4470" y="306"/>
                    </a:lnTo>
                    <a:cubicBezTo>
                      <a:pt x="4267" y="712"/>
                      <a:pt x="3962" y="1068"/>
                      <a:pt x="3556" y="1288"/>
                    </a:cubicBezTo>
                    <a:cubicBezTo>
                      <a:pt x="3194" y="1492"/>
                      <a:pt x="2774" y="1594"/>
                      <a:pt x="2364" y="1594"/>
                    </a:cubicBezTo>
                    <a:cubicBezTo>
                      <a:pt x="2332" y="1594"/>
                      <a:pt x="2301" y="1594"/>
                      <a:pt x="2269" y="1592"/>
                    </a:cubicBezTo>
                    <a:cubicBezTo>
                      <a:pt x="1812" y="1592"/>
                      <a:pt x="1372" y="1440"/>
                      <a:pt x="1016" y="1169"/>
                    </a:cubicBezTo>
                    <a:cubicBezTo>
                      <a:pt x="661" y="881"/>
                      <a:pt x="373" y="492"/>
                      <a:pt x="204" y="69"/>
                    </a:cubicBezTo>
                    <a:cubicBezTo>
                      <a:pt x="187" y="18"/>
                      <a:pt x="13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77" name="Google Shape;9877;p28"/>
            <p:cNvSpPr/>
            <p:nvPr/>
          </p:nvSpPr>
          <p:spPr>
            <a:xfrm>
              <a:off x="3591312" y="3359875"/>
              <a:ext cx="9150" cy="44800"/>
            </a:xfrm>
            <a:custGeom>
              <a:avLst/>
              <a:gdLst/>
              <a:ahLst/>
              <a:cxnLst/>
              <a:rect l="l" t="t" r="r" b="b"/>
              <a:pathLst>
                <a:path w="366" h="1792" extrusionOk="0">
                  <a:moveTo>
                    <a:pt x="234" y="0"/>
                  </a:moveTo>
                  <a:cubicBezTo>
                    <a:pt x="-14" y="545"/>
                    <a:pt x="-179" y="1544"/>
                    <a:pt x="366" y="179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878" name="Google Shape;9878;p28"/>
          <p:cNvSpPr txBox="1">
            <a:spLocks noGrp="1"/>
          </p:cNvSpPr>
          <p:nvPr>
            <p:ph type="ctrTitle"/>
          </p:nvPr>
        </p:nvSpPr>
        <p:spPr>
          <a:xfrm>
            <a:off x="714300" y="772875"/>
            <a:ext cx="7715400" cy="1080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Welcome on Board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" dirty="0"/>
              <a:t>Project life cycle</a:t>
            </a:r>
            <a:endParaRPr lang="en-US"/>
          </a:p>
        </p:txBody>
      </p:sp>
      <p:sp>
        <p:nvSpPr>
          <p:cNvPr id="9879" name="Google Shape;9879;p28"/>
          <p:cNvSpPr/>
          <p:nvPr/>
        </p:nvSpPr>
        <p:spPr>
          <a:xfrm flipH="1">
            <a:off x="5737841" y="2432375"/>
            <a:ext cx="866449" cy="525249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</a:t>
            </a:r>
            <a:r>
              <a:rPr lang="en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ave fun!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880" name="Google Shape;9880;p28"/>
          <p:cNvSpPr/>
          <p:nvPr/>
        </p:nvSpPr>
        <p:spPr>
          <a:xfrm>
            <a:off x="2727950" y="2432370"/>
            <a:ext cx="866449" cy="525249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HELLO</a:t>
            </a:r>
            <a:endParaRPr sz="18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grpSp>
        <p:nvGrpSpPr>
          <p:cNvPr id="9881" name="Google Shape;9881;p28"/>
          <p:cNvGrpSpPr/>
          <p:nvPr/>
        </p:nvGrpSpPr>
        <p:grpSpPr>
          <a:xfrm>
            <a:off x="4190692" y="2921212"/>
            <a:ext cx="915138" cy="1193238"/>
            <a:chOff x="1663561" y="966412"/>
            <a:chExt cx="1220346" cy="1591196"/>
          </a:xfrm>
        </p:grpSpPr>
        <p:sp>
          <p:nvSpPr>
            <p:cNvPr id="9882" name="Google Shape;9882;p28"/>
            <p:cNvSpPr/>
            <p:nvPr/>
          </p:nvSpPr>
          <p:spPr>
            <a:xfrm>
              <a:off x="1663561" y="988504"/>
              <a:ext cx="1220346" cy="1257199"/>
            </a:xfrm>
            <a:custGeom>
              <a:avLst/>
              <a:gdLst/>
              <a:ahLst/>
              <a:cxnLst/>
              <a:rect l="l" t="t" r="r" b="b"/>
              <a:pathLst>
                <a:path w="25465" h="26234" extrusionOk="0">
                  <a:moveTo>
                    <a:pt x="14328" y="1"/>
                  </a:moveTo>
                  <a:cubicBezTo>
                    <a:pt x="11120" y="1"/>
                    <a:pt x="5652" y="2022"/>
                    <a:pt x="4504" y="5273"/>
                  </a:cubicBezTo>
                  <a:cubicBezTo>
                    <a:pt x="3285" y="8727"/>
                    <a:pt x="4843" y="11165"/>
                    <a:pt x="4504" y="12858"/>
                  </a:cubicBezTo>
                  <a:cubicBezTo>
                    <a:pt x="4166" y="14551"/>
                    <a:pt x="1795" y="16109"/>
                    <a:pt x="1508" y="18310"/>
                  </a:cubicBezTo>
                  <a:cubicBezTo>
                    <a:pt x="1203" y="20561"/>
                    <a:pt x="2422" y="20731"/>
                    <a:pt x="2676" y="21628"/>
                  </a:cubicBezTo>
                  <a:cubicBezTo>
                    <a:pt x="2913" y="22475"/>
                    <a:pt x="1" y="24879"/>
                    <a:pt x="2845" y="26165"/>
                  </a:cubicBezTo>
                  <a:lnTo>
                    <a:pt x="3133" y="26233"/>
                  </a:lnTo>
                  <a:cubicBezTo>
                    <a:pt x="3641" y="23998"/>
                    <a:pt x="4420" y="21645"/>
                    <a:pt x="5486" y="20765"/>
                  </a:cubicBezTo>
                  <a:cubicBezTo>
                    <a:pt x="6940" y="19530"/>
                    <a:pt x="9007" y="19333"/>
                    <a:pt x="10177" y="19333"/>
                  </a:cubicBezTo>
                  <a:cubicBezTo>
                    <a:pt x="10723" y="19333"/>
                    <a:pt x="11073" y="19376"/>
                    <a:pt x="11073" y="19376"/>
                  </a:cubicBezTo>
                  <a:lnTo>
                    <a:pt x="11090" y="19376"/>
                  </a:lnTo>
                  <a:lnTo>
                    <a:pt x="11226" y="17836"/>
                  </a:lnTo>
                  <a:lnTo>
                    <a:pt x="11226" y="17819"/>
                  </a:lnTo>
                  <a:cubicBezTo>
                    <a:pt x="9414" y="17412"/>
                    <a:pt x="7856" y="16244"/>
                    <a:pt x="7298" y="15279"/>
                  </a:cubicBezTo>
                  <a:cubicBezTo>
                    <a:pt x="6773" y="14399"/>
                    <a:pt x="7027" y="13400"/>
                    <a:pt x="7298" y="12469"/>
                  </a:cubicBezTo>
                  <a:cubicBezTo>
                    <a:pt x="7399" y="12096"/>
                    <a:pt x="7247" y="10962"/>
                    <a:pt x="7196" y="10623"/>
                  </a:cubicBezTo>
                  <a:cubicBezTo>
                    <a:pt x="8195" y="10454"/>
                    <a:pt x="9143" y="10048"/>
                    <a:pt x="9956" y="9438"/>
                  </a:cubicBezTo>
                  <a:cubicBezTo>
                    <a:pt x="12021" y="7830"/>
                    <a:pt x="12258" y="5696"/>
                    <a:pt x="13105" y="4359"/>
                  </a:cubicBezTo>
                  <a:cubicBezTo>
                    <a:pt x="13427" y="3766"/>
                    <a:pt x="13968" y="3343"/>
                    <a:pt x="14612" y="3174"/>
                  </a:cubicBezTo>
                  <a:cubicBezTo>
                    <a:pt x="14768" y="3130"/>
                    <a:pt x="14917" y="3110"/>
                    <a:pt x="15060" y="3110"/>
                  </a:cubicBezTo>
                  <a:cubicBezTo>
                    <a:pt x="16466" y="3110"/>
                    <a:pt x="17219" y="5036"/>
                    <a:pt x="17219" y="5036"/>
                  </a:cubicBezTo>
                  <a:cubicBezTo>
                    <a:pt x="17219" y="5036"/>
                    <a:pt x="17202" y="5070"/>
                    <a:pt x="17185" y="5121"/>
                  </a:cubicBezTo>
                  <a:cubicBezTo>
                    <a:pt x="17033" y="5527"/>
                    <a:pt x="16474" y="7779"/>
                    <a:pt x="19268" y="12316"/>
                  </a:cubicBezTo>
                  <a:cubicBezTo>
                    <a:pt x="19268" y="12316"/>
                    <a:pt x="19891" y="11684"/>
                    <a:pt x="20562" y="11684"/>
                  </a:cubicBezTo>
                  <a:cubicBezTo>
                    <a:pt x="20823" y="11684"/>
                    <a:pt x="21091" y="11780"/>
                    <a:pt x="21333" y="12045"/>
                  </a:cubicBezTo>
                  <a:cubicBezTo>
                    <a:pt x="22197" y="13010"/>
                    <a:pt x="21570" y="15025"/>
                    <a:pt x="19877" y="15364"/>
                  </a:cubicBezTo>
                  <a:cubicBezTo>
                    <a:pt x="19784" y="15384"/>
                    <a:pt x="19689" y="15392"/>
                    <a:pt x="19594" y="15392"/>
                  </a:cubicBezTo>
                  <a:cubicBezTo>
                    <a:pt x="19046" y="15392"/>
                    <a:pt x="18506" y="15110"/>
                    <a:pt x="18506" y="15110"/>
                  </a:cubicBezTo>
                  <a:cubicBezTo>
                    <a:pt x="18506" y="15110"/>
                    <a:pt x="17592" y="16854"/>
                    <a:pt x="14730" y="17632"/>
                  </a:cubicBezTo>
                  <a:lnTo>
                    <a:pt x="15035" y="19579"/>
                  </a:lnTo>
                  <a:lnTo>
                    <a:pt x="15069" y="19579"/>
                  </a:lnTo>
                  <a:cubicBezTo>
                    <a:pt x="15069" y="19579"/>
                    <a:pt x="15675" y="19476"/>
                    <a:pt x="16507" y="19476"/>
                  </a:cubicBezTo>
                  <a:cubicBezTo>
                    <a:pt x="17520" y="19476"/>
                    <a:pt x="18866" y="19629"/>
                    <a:pt x="19860" y="20307"/>
                  </a:cubicBezTo>
                  <a:cubicBezTo>
                    <a:pt x="21435" y="21374"/>
                    <a:pt x="22332" y="23880"/>
                    <a:pt x="22823" y="26165"/>
                  </a:cubicBezTo>
                  <a:lnTo>
                    <a:pt x="22857" y="26165"/>
                  </a:lnTo>
                  <a:cubicBezTo>
                    <a:pt x="25464" y="25488"/>
                    <a:pt x="24415" y="23524"/>
                    <a:pt x="24178" y="22881"/>
                  </a:cubicBezTo>
                  <a:cubicBezTo>
                    <a:pt x="23941" y="22238"/>
                    <a:pt x="24821" y="21662"/>
                    <a:pt x="24753" y="19833"/>
                  </a:cubicBezTo>
                  <a:cubicBezTo>
                    <a:pt x="24686" y="18005"/>
                    <a:pt x="23568" y="17328"/>
                    <a:pt x="22891" y="16278"/>
                  </a:cubicBezTo>
                  <a:cubicBezTo>
                    <a:pt x="22214" y="15228"/>
                    <a:pt x="22806" y="14009"/>
                    <a:pt x="23297" y="10742"/>
                  </a:cubicBezTo>
                  <a:cubicBezTo>
                    <a:pt x="23771" y="7474"/>
                    <a:pt x="22383" y="3275"/>
                    <a:pt x="20893" y="2293"/>
                  </a:cubicBezTo>
                  <a:cubicBezTo>
                    <a:pt x="20346" y="1933"/>
                    <a:pt x="19786" y="1819"/>
                    <a:pt x="19295" y="1819"/>
                  </a:cubicBezTo>
                  <a:cubicBezTo>
                    <a:pt x="18449" y="1819"/>
                    <a:pt x="17812" y="2158"/>
                    <a:pt x="17812" y="2158"/>
                  </a:cubicBezTo>
                  <a:cubicBezTo>
                    <a:pt x="17812" y="2158"/>
                    <a:pt x="17964" y="295"/>
                    <a:pt x="14900" y="25"/>
                  </a:cubicBezTo>
                  <a:cubicBezTo>
                    <a:pt x="14719" y="9"/>
                    <a:pt x="14528" y="1"/>
                    <a:pt x="1432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3" name="Google Shape;9883;p28"/>
            <p:cNvSpPr/>
            <p:nvPr/>
          </p:nvSpPr>
          <p:spPr>
            <a:xfrm>
              <a:off x="1773109" y="1915111"/>
              <a:ext cx="1012602" cy="640868"/>
            </a:xfrm>
            <a:custGeom>
              <a:avLst/>
              <a:gdLst/>
              <a:ahLst/>
              <a:cxnLst/>
              <a:rect l="l" t="t" r="r" b="b"/>
              <a:pathLst>
                <a:path w="21130" h="13373" extrusionOk="0">
                  <a:moveTo>
                    <a:pt x="7925" y="1"/>
                  </a:moveTo>
                  <a:cubicBezTo>
                    <a:pt x="6761" y="1"/>
                    <a:pt x="4663" y="193"/>
                    <a:pt x="3183" y="1429"/>
                  </a:cubicBezTo>
                  <a:cubicBezTo>
                    <a:pt x="2117" y="2309"/>
                    <a:pt x="1338" y="4662"/>
                    <a:pt x="830" y="6897"/>
                  </a:cubicBezTo>
                  <a:cubicBezTo>
                    <a:pt x="474" y="8455"/>
                    <a:pt x="203" y="10029"/>
                    <a:pt x="0" y="11621"/>
                  </a:cubicBezTo>
                  <a:cubicBezTo>
                    <a:pt x="0" y="11621"/>
                    <a:pt x="3437" y="13212"/>
                    <a:pt x="10463" y="13365"/>
                  </a:cubicBezTo>
                  <a:cubicBezTo>
                    <a:pt x="10703" y="13370"/>
                    <a:pt x="10939" y="13372"/>
                    <a:pt x="11171" y="13372"/>
                  </a:cubicBezTo>
                  <a:cubicBezTo>
                    <a:pt x="17717" y="13372"/>
                    <a:pt x="21113" y="11365"/>
                    <a:pt x="21130" y="11299"/>
                  </a:cubicBezTo>
                  <a:cubicBezTo>
                    <a:pt x="21062" y="9809"/>
                    <a:pt x="20859" y="8302"/>
                    <a:pt x="20537" y="6829"/>
                  </a:cubicBezTo>
                  <a:cubicBezTo>
                    <a:pt x="20046" y="4561"/>
                    <a:pt x="19149" y="2055"/>
                    <a:pt x="17574" y="988"/>
                  </a:cubicBezTo>
                  <a:cubicBezTo>
                    <a:pt x="16571" y="310"/>
                    <a:pt x="15220" y="157"/>
                    <a:pt x="14206" y="157"/>
                  </a:cubicBezTo>
                  <a:cubicBezTo>
                    <a:pt x="13372" y="157"/>
                    <a:pt x="12766" y="260"/>
                    <a:pt x="12766" y="260"/>
                  </a:cubicBezTo>
                  <a:lnTo>
                    <a:pt x="12732" y="260"/>
                  </a:lnTo>
                  <a:lnTo>
                    <a:pt x="12766" y="447"/>
                  </a:lnTo>
                  <a:cubicBezTo>
                    <a:pt x="12766" y="447"/>
                    <a:pt x="12160" y="973"/>
                    <a:pt x="10747" y="973"/>
                  </a:cubicBezTo>
                  <a:cubicBezTo>
                    <a:pt x="10704" y="973"/>
                    <a:pt x="10660" y="972"/>
                    <a:pt x="10616" y="971"/>
                  </a:cubicBezTo>
                  <a:cubicBezTo>
                    <a:pt x="9244" y="955"/>
                    <a:pt x="8787" y="379"/>
                    <a:pt x="8787" y="379"/>
                  </a:cubicBezTo>
                  <a:lnTo>
                    <a:pt x="8804" y="40"/>
                  </a:lnTo>
                  <a:lnTo>
                    <a:pt x="8787" y="40"/>
                  </a:lnTo>
                  <a:cubicBezTo>
                    <a:pt x="8787" y="40"/>
                    <a:pt x="8452" y="1"/>
                    <a:pt x="79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4" name="Google Shape;9884;p28"/>
            <p:cNvSpPr/>
            <p:nvPr/>
          </p:nvSpPr>
          <p:spPr>
            <a:xfrm>
              <a:off x="2558299" y="990469"/>
              <a:ext cx="78162" cy="58609"/>
            </a:xfrm>
            <a:custGeom>
              <a:avLst/>
              <a:gdLst/>
              <a:ahLst/>
              <a:cxnLst/>
              <a:rect l="l" t="t" r="r" b="b"/>
              <a:pathLst>
                <a:path w="1631" h="1223" extrusionOk="0">
                  <a:moveTo>
                    <a:pt x="1338" y="0"/>
                  </a:moveTo>
                  <a:cubicBezTo>
                    <a:pt x="929" y="0"/>
                    <a:pt x="1" y="795"/>
                    <a:pt x="224" y="1186"/>
                  </a:cubicBezTo>
                  <a:cubicBezTo>
                    <a:pt x="238" y="1211"/>
                    <a:pt x="267" y="1223"/>
                    <a:pt x="309" y="1223"/>
                  </a:cubicBezTo>
                  <a:cubicBezTo>
                    <a:pt x="624" y="1223"/>
                    <a:pt x="1631" y="538"/>
                    <a:pt x="1511" y="119"/>
                  </a:cubicBezTo>
                  <a:cubicBezTo>
                    <a:pt x="1487" y="36"/>
                    <a:pt x="1424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5" name="Google Shape;9885;p28"/>
            <p:cNvSpPr/>
            <p:nvPr/>
          </p:nvSpPr>
          <p:spPr>
            <a:xfrm>
              <a:off x="2517087" y="966412"/>
              <a:ext cx="41693" cy="81708"/>
            </a:xfrm>
            <a:custGeom>
              <a:avLst/>
              <a:gdLst/>
              <a:ahLst/>
              <a:cxnLst/>
              <a:rect l="l" t="t" r="r" b="b"/>
              <a:pathLst>
                <a:path w="870" h="1705" extrusionOk="0">
                  <a:moveTo>
                    <a:pt x="554" y="1"/>
                  </a:moveTo>
                  <a:cubicBezTo>
                    <a:pt x="540" y="1"/>
                    <a:pt x="525" y="4"/>
                    <a:pt x="509" y="12"/>
                  </a:cubicBezTo>
                  <a:cubicBezTo>
                    <a:pt x="136" y="181"/>
                    <a:pt x="1" y="1654"/>
                    <a:pt x="509" y="1705"/>
                  </a:cubicBezTo>
                  <a:cubicBezTo>
                    <a:pt x="510" y="1705"/>
                    <a:pt x="511" y="1705"/>
                    <a:pt x="512" y="1705"/>
                  </a:cubicBezTo>
                  <a:cubicBezTo>
                    <a:pt x="753" y="1705"/>
                    <a:pt x="869" y="1"/>
                    <a:pt x="55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6" name="Google Shape;9886;p28"/>
            <p:cNvSpPr/>
            <p:nvPr/>
          </p:nvSpPr>
          <p:spPr>
            <a:xfrm>
              <a:off x="2291521" y="1136725"/>
              <a:ext cx="197249" cy="96372"/>
            </a:xfrm>
            <a:custGeom>
              <a:avLst/>
              <a:gdLst/>
              <a:ahLst/>
              <a:cxnLst/>
              <a:rect l="l" t="t" r="r" b="b"/>
              <a:pathLst>
                <a:path w="4116" h="2011" extrusionOk="0">
                  <a:moveTo>
                    <a:pt x="1953" y="1"/>
                  </a:moveTo>
                  <a:cubicBezTo>
                    <a:pt x="1811" y="1"/>
                    <a:pt x="1663" y="20"/>
                    <a:pt x="1508" y="64"/>
                  </a:cubicBezTo>
                  <a:cubicBezTo>
                    <a:pt x="864" y="250"/>
                    <a:pt x="323" y="673"/>
                    <a:pt x="1" y="1249"/>
                  </a:cubicBezTo>
                  <a:cubicBezTo>
                    <a:pt x="1" y="1249"/>
                    <a:pt x="604" y="912"/>
                    <a:pt x="1484" y="912"/>
                  </a:cubicBezTo>
                  <a:cubicBezTo>
                    <a:pt x="2219" y="912"/>
                    <a:pt x="3149" y="1147"/>
                    <a:pt x="4081" y="2011"/>
                  </a:cubicBezTo>
                  <a:cubicBezTo>
                    <a:pt x="4098" y="1960"/>
                    <a:pt x="4115" y="1943"/>
                    <a:pt x="4115" y="1943"/>
                  </a:cubicBezTo>
                  <a:cubicBezTo>
                    <a:pt x="4115" y="1943"/>
                    <a:pt x="3361" y="1"/>
                    <a:pt x="19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7" name="Google Shape;9887;p28"/>
            <p:cNvSpPr/>
            <p:nvPr/>
          </p:nvSpPr>
          <p:spPr>
            <a:xfrm>
              <a:off x="1988899" y="1180429"/>
              <a:ext cx="738390" cy="781328"/>
            </a:xfrm>
            <a:custGeom>
              <a:avLst/>
              <a:gdLst/>
              <a:ahLst/>
              <a:cxnLst/>
              <a:rect l="l" t="t" r="r" b="b"/>
              <a:pathLst>
                <a:path w="15408" h="16304" extrusionOk="0">
                  <a:moveTo>
                    <a:pt x="7799" y="0"/>
                  </a:moveTo>
                  <a:cubicBezTo>
                    <a:pt x="6919" y="0"/>
                    <a:pt x="6316" y="337"/>
                    <a:pt x="6316" y="337"/>
                  </a:cubicBezTo>
                  <a:cubicBezTo>
                    <a:pt x="5469" y="1691"/>
                    <a:pt x="5232" y="3825"/>
                    <a:pt x="3167" y="5433"/>
                  </a:cubicBezTo>
                  <a:cubicBezTo>
                    <a:pt x="2354" y="6043"/>
                    <a:pt x="1406" y="6449"/>
                    <a:pt x="407" y="6618"/>
                  </a:cubicBezTo>
                  <a:cubicBezTo>
                    <a:pt x="458" y="6957"/>
                    <a:pt x="610" y="8091"/>
                    <a:pt x="509" y="8464"/>
                  </a:cubicBezTo>
                  <a:cubicBezTo>
                    <a:pt x="238" y="9395"/>
                    <a:pt x="1" y="10394"/>
                    <a:pt x="509" y="11274"/>
                  </a:cubicBezTo>
                  <a:cubicBezTo>
                    <a:pt x="1067" y="12239"/>
                    <a:pt x="2625" y="13407"/>
                    <a:pt x="4437" y="13814"/>
                  </a:cubicBezTo>
                  <a:lnTo>
                    <a:pt x="4437" y="13831"/>
                  </a:lnTo>
                  <a:lnTo>
                    <a:pt x="4318" y="15371"/>
                  </a:lnTo>
                  <a:lnTo>
                    <a:pt x="4284" y="15710"/>
                  </a:lnTo>
                  <a:cubicBezTo>
                    <a:pt x="4284" y="15710"/>
                    <a:pt x="4758" y="16286"/>
                    <a:pt x="6113" y="16302"/>
                  </a:cubicBezTo>
                  <a:cubicBezTo>
                    <a:pt x="6157" y="16303"/>
                    <a:pt x="6201" y="16304"/>
                    <a:pt x="6244" y="16304"/>
                  </a:cubicBezTo>
                  <a:cubicBezTo>
                    <a:pt x="7657" y="16304"/>
                    <a:pt x="8263" y="15778"/>
                    <a:pt x="8263" y="15778"/>
                  </a:cubicBezTo>
                  <a:lnTo>
                    <a:pt x="8246" y="15574"/>
                  </a:lnTo>
                  <a:lnTo>
                    <a:pt x="7941" y="13627"/>
                  </a:lnTo>
                  <a:cubicBezTo>
                    <a:pt x="10803" y="12849"/>
                    <a:pt x="11717" y="11105"/>
                    <a:pt x="11717" y="11105"/>
                  </a:cubicBezTo>
                  <a:cubicBezTo>
                    <a:pt x="11717" y="11105"/>
                    <a:pt x="12257" y="11387"/>
                    <a:pt x="12805" y="11387"/>
                  </a:cubicBezTo>
                  <a:cubicBezTo>
                    <a:pt x="12900" y="11387"/>
                    <a:pt x="12995" y="11379"/>
                    <a:pt x="13088" y="11359"/>
                  </a:cubicBezTo>
                  <a:cubicBezTo>
                    <a:pt x="14781" y="11020"/>
                    <a:pt x="15408" y="8988"/>
                    <a:pt x="14544" y="8040"/>
                  </a:cubicBezTo>
                  <a:cubicBezTo>
                    <a:pt x="14302" y="7775"/>
                    <a:pt x="14034" y="7679"/>
                    <a:pt x="13773" y="7679"/>
                  </a:cubicBezTo>
                  <a:cubicBezTo>
                    <a:pt x="13102" y="7679"/>
                    <a:pt x="12479" y="8311"/>
                    <a:pt x="12479" y="8311"/>
                  </a:cubicBezTo>
                  <a:cubicBezTo>
                    <a:pt x="9685" y="3757"/>
                    <a:pt x="10244" y="1522"/>
                    <a:pt x="10396" y="1099"/>
                  </a:cubicBezTo>
                  <a:cubicBezTo>
                    <a:pt x="9464" y="235"/>
                    <a:pt x="8534" y="0"/>
                    <a:pt x="7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8" name="Google Shape;9888;p28"/>
            <p:cNvSpPr/>
            <p:nvPr/>
          </p:nvSpPr>
          <p:spPr>
            <a:xfrm>
              <a:off x="2197452" y="1832639"/>
              <a:ext cx="173671" cy="57651"/>
            </a:xfrm>
            <a:custGeom>
              <a:avLst/>
              <a:gdLst/>
              <a:ahLst/>
              <a:cxnLst/>
              <a:rect l="l" t="t" r="r" b="b"/>
              <a:pathLst>
                <a:path w="3624" h="1203" extrusionOk="0">
                  <a:moveTo>
                    <a:pt x="3589" y="0"/>
                  </a:moveTo>
                  <a:cubicBezTo>
                    <a:pt x="3014" y="153"/>
                    <a:pt x="2421" y="271"/>
                    <a:pt x="1829" y="322"/>
                  </a:cubicBezTo>
                  <a:cubicBezTo>
                    <a:pt x="1674" y="335"/>
                    <a:pt x="1520" y="342"/>
                    <a:pt x="1367" y="342"/>
                  </a:cubicBezTo>
                  <a:cubicBezTo>
                    <a:pt x="935" y="342"/>
                    <a:pt x="510" y="291"/>
                    <a:pt x="85" y="204"/>
                  </a:cubicBezTo>
                  <a:lnTo>
                    <a:pt x="85" y="221"/>
                  </a:lnTo>
                  <a:lnTo>
                    <a:pt x="0" y="1203"/>
                  </a:lnTo>
                  <a:cubicBezTo>
                    <a:pt x="1253" y="1203"/>
                    <a:pt x="2472" y="1016"/>
                    <a:pt x="3623" y="305"/>
                  </a:cubicBez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9" name="Google Shape;9889;p28"/>
            <p:cNvSpPr/>
            <p:nvPr/>
          </p:nvSpPr>
          <p:spPr>
            <a:xfrm>
              <a:off x="2586860" y="1585796"/>
              <a:ext cx="88129" cy="55734"/>
            </a:xfrm>
            <a:custGeom>
              <a:avLst/>
              <a:gdLst/>
              <a:ahLst/>
              <a:cxnLst/>
              <a:rect l="l" t="t" r="r" b="b"/>
              <a:pathLst>
                <a:path w="1839" h="1163" extrusionOk="0">
                  <a:moveTo>
                    <a:pt x="1096" y="0"/>
                  </a:moveTo>
                  <a:cubicBezTo>
                    <a:pt x="1075" y="0"/>
                    <a:pt x="1054" y="2"/>
                    <a:pt x="1033" y="5"/>
                  </a:cubicBezTo>
                  <a:cubicBezTo>
                    <a:pt x="1000" y="5"/>
                    <a:pt x="966" y="5"/>
                    <a:pt x="932" y="22"/>
                  </a:cubicBezTo>
                  <a:cubicBezTo>
                    <a:pt x="898" y="22"/>
                    <a:pt x="881" y="38"/>
                    <a:pt x="847" y="38"/>
                  </a:cubicBezTo>
                  <a:cubicBezTo>
                    <a:pt x="796" y="55"/>
                    <a:pt x="746" y="72"/>
                    <a:pt x="695" y="106"/>
                  </a:cubicBezTo>
                  <a:cubicBezTo>
                    <a:pt x="509" y="191"/>
                    <a:pt x="356" y="343"/>
                    <a:pt x="238" y="513"/>
                  </a:cubicBezTo>
                  <a:cubicBezTo>
                    <a:pt x="119" y="682"/>
                    <a:pt x="35" y="868"/>
                    <a:pt x="1" y="1071"/>
                  </a:cubicBezTo>
                  <a:cubicBezTo>
                    <a:pt x="1" y="1105"/>
                    <a:pt x="35" y="1122"/>
                    <a:pt x="52" y="1139"/>
                  </a:cubicBezTo>
                  <a:cubicBezTo>
                    <a:pt x="74" y="1154"/>
                    <a:pt x="101" y="1163"/>
                    <a:pt x="126" y="1163"/>
                  </a:cubicBezTo>
                  <a:cubicBezTo>
                    <a:pt x="156" y="1163"/>
                    <a:pt x="185" y="1150"/>
                    <a:pt x="204" y="1122"/>
                  </a:cubicBezTo>
                  <a:cubicBezTo>
                    <a:pt x="305" y="1003"/>
                    <a:pt x="407" y="868"/>
                    <a:pt x="526" y="750"/>
                  </a:cubicBezTo>
                  <a:cubicBezTo>
                    <a:pt x="644" y="631"/>
                    <a:pt x="763" y="546"/>
                    <a:pt x="898" y="479"/>
                  </a:cubicBezTo>
                  <a:cubicBezTo>
                    <a:pt x="932" y="462"/>
                    <a:pt x="966" y="445"/>
                    <a:pt x="1000" y="428"/>
                  </a:cubicBezTo>
                  <a:lnTo>
                    <a:pt x="1050" y="411"/>
                  </a:lnTo>
                  <a:lnTo>
                    <a:pt x="1084" y="411"/>
                  </a:lnTo>
                  <a:cubicBezTo>
                    <a:pt x="1135" y="411"/>
                    <a:pt x="1186" y="411"/>
                    <a:pt x="1237" y="428"/>
                  </a:cubicBezTo>
                  <a:cubicBezTo>
                    <a:pt x="1389" y="496"/>
                    <a:pt x="1524" y="580"/>
                    <a:pt x="1643" y="682"/>
                  </a:cubicBezTo>
                  <a:cubicBezTo>
                    <a:pt x="1666" y="697"/>
                    <a:pt x="1689" y="704"/>
                    <a:pt x="1710" y="704"/>
                  </a:cubicBezTo>
                  <a:cubicBezTo>
                    <a:pt x="1783" y="704"/>
                    <a:pt x="1839" y="625"/>
                    <a:pt x="1812" y="546"/>
                  </a:cubicBezTo>
                  <a:cubicBezTo>
                    <a:pt x="1711" y="360"/>
                    <a:pt x="1575" y="191"/>
                    <a:pt x="1389" y="89"/>
                  </a:cubicBezTo>
                  <a:cubicBezTo>
                    <a:pt x="1305" y="33"/>
                    <a:pt x="1197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890;p28"/>
            <p:cNvSpPr/>
            <p:nvPr/>
          </p:nvSpPr>
          <p:spPr>
            <a:xfrm>
              <a:off x="2349937" y="1497477"/>
              <a:ext cx="70254" cy="59136"/>
            </a:xfrm>
            <a:custGeom>
              <a:avLst/>
              <a:gdLst/>
              <a:ahLst/>
              <a:cxnLst/>
              <a:rect l="l" t="t" r="r" b="b"/>
              <a:pathLst>
                <a:path w="1466" h="1234" extrusionOk="0">
                  <a:moveTo>
                    <a:pt x="652" y="1"/>
                  </a:moveTo>
                  <a:cubicBezTo>
                    <a:pt x="639" y="1"/>
                    <a:pt x="625" y="1"/>
                    <a:pt x="610" y="2"/>
                  </a:cubicBezTo>
                  <a:cubicBezTo>
                    <a:pt x="255" y="36"/>
                    <a:pt x="1" y="358"/>
                    <a:pt x="35" y="696"/>
                  </a:cubicBezTo>
                  <a:cubicBezTo>
                    <a:pt x="77" y="1034"/>
                    <a:pt x="356" y="1233"/>
                    <a:pt x="646" y="1233"/>
                  </a:cubicBezTo>
                  <a:cubicBezTo>
                    <a:pt x="822" y="1233"/>
                    <a:pt x="1001" y="1161"/>
                    <a:pt x="1135" y="1001"/>
                  </a:cubicBezTo>
                  <a:cubicBezTo>
                    <a:pt x="1465" y="605"/>
                    <a:pt x="1169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891;p28"/>
            <p:cNvSpPr/>
            <p:nvPr/>
          </p:nvSpPr>
          <p:spPr>
            <a:xfrm>
              <a:off x="2104149" y="1504809"/>
              <a:ext cx="69536" cy="59520"/>
            </a:xfrm>
            <a:custGeom>
              <a:avLst/>
              <a:gdLst/>
              <a:ahLst/>
              <a:cxnLst/>
              <a:rect l="l" t="t" r="r" b="b"/>
              <a:pathLst>
                <a:path w="1451" h="1242" extrusionOk="0">
                  <a:moveTo>
                    <a:pt x="793" y="1"/>
                  </a:moveTo>
                  <a:cubicBezTo>
                    <a:pt x="783" y="1"/>
                    <a:pt x="772" y="1"/>
                    <a:pt x="762" y="2"/>
                  </a:cubicBezTo>
                  <a:cubicBezTo>
                    <a:pt x="220" y="69"/>
                    <a:pt x="0" y="730"/>
                    <a:pt x="406" y="1085"/>
                  </a:cubicBezTo>
                  <a:cubicBezTo>
                    <a:pt x="530" y="1193"/>
                    <a:pt x="676" y="1242"/>
                    <a:pt x="818" y="1242"/>
                  </a:cubicBezTo>
                  <a:cubicBezTo>
                    <a:pt x="1143" y="1242"/>
                    <a:pt x="1451" y="988"/>
                    <a:pt x="1439" y="611"/>
                  </a:cubicBezTo>
                  <a:cubicBezTo>
                    <a:pt x="1423" y="266"/>
                    <a:pt x="1135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892;p28"/>
            <p:cNvSpPr/>
            <p:nvPr/>
          </p:nvSpPr>
          <p:spPr>
            <a:xfrm>
              <a:off x="2074917" y="1398854"/>
              <a:ext cx="85015" cy="62587"/>
            </a:xfrm>
            <a:custGeom>
              <a:avLst/>
              <a:gdLst/>
              <a:ahLst/>
              <a:cxnLst/>
              <a:rect l="l" t="t" r="r" b="b"/>
              <a:pathLst>
                <a:path w="1774" h="1306" extrusionOk="0">
                  <a:moveTo>
                    <a:pt x="1205" y="1"/>
                  </a:moveTo>
                  <a:cubicBezTo>
                    <a:pt x="1090" y="1"/>
                    <a:pt x="966" y="21"/>
                    <a:pt x="847" y="62"/>
                  </a:cubicBezTo>
                  <a:cubicBezTo>
                    <a:pt x="441" y="181"/>
                    <a:pt x="136" y="519"/>
                    <a:pt x="51" y="926"/>
                  </a:cubicBezTo>
                  <a:cubicBezTo>
                    <a:pt x="1" y="1078"/>
                    <a:pt x="102" y="1247"/>
                    <a:pt x="271" y="1298"/>
                  </a:cubicBezTo>
                  <a:cubicBezTo>
                    <a:pt x="289" y="1303"/>
                    <a:pt x="309" y="1305"/>
                    <a:pt x="330" y="1305"/>
                  </a:cubicBezTo>
                  <a:cubicBezTo>
                    <a:pt x="530" y="1305"/>
                    <a:pt x="858" y="1107"/>
                    <a:pt x="966" y="1061"/>
                  </a:cubicBezTo>
                  <a:cubicBezTo>
                    <a:pt x="1355" y="824"/>
                    <a:pt x="1761" y="807"/>
                    <a:pt x="1761" y="418"/>
                  </a:cubicBezTo>
                  <a:cubicBezTo>
                    <a:pt x="1774" y="146"/>
                    <a:pt x="1516" y="1"/>
                    <a:pt x="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3" name="Google Shape;9893;p28"/>
            <p:cNvSpPr/>
            <p:nvPr/>
          </p:nvSpPr>
          <p:spPr>
            <a:xfrm>
              <a:off x="2339874" y="1386874"/>
              <a:ext cx="93688" cy="52188"/>
            </a:xfrm>
            <a:custGeom>
              <a:avLst/>
              <a:gdLst/>
              <a:ahLst/>
              <a:cxnLst/>
              <a:rect l="l" t="t" r="r" b="b"/>
              <a:pathLst>
                <a:path w="1955" h="1089" extrusionOk="0">
                  <a:moveTo>
                    <a:pt x="778" y="1"/>
                  </a:moveTo>
                  <a:cubicBezTo>
                    <a:pt x="356" y="1"/>
                    <a:pt x="0" y="229"/>
                    <a:pt x="92" y="583"/>
                  </a:cubicBezTo>
                  <a:cubicBezTo>
                    <a:pt x="194" y="956"/>
                    <a:pt x="600" y="871"/>
                    <a:pt x="1024" y="1006"/>
                  </a:cubicBezTo>
                  <a:cubicBezTo>
                    <a:pt x="1119" y="1018"/>
                    <a:pt x="1355" y="1089"/>
                    <a:pt x="1546" y="1089"/>
                  </a:cubicBezTo>
                  <a:cubicBezTo>
                    <a:pt x="1628" y="1089"/>
                    <a:pt x="1701" y="1076"/>
                    <a:pt x="1752" y="1040"/>
                  </a:cubicBezTo>
                  <a:cubicBezTo>
                    <a:pt x="1904" y="973"/>
                    <a:pt x="1955" y="786"/>
                    <a:pt x="1870" y="634"/>
                  </a:cubicBezTo>
                  <a:cubicBezTo>
                    <a:pt x="1701" y="262"/>
                    <a:pt x="1311" y="8"/>
                    <a:pt x="905" y="8"/>
                  </a:cubicBezTo>
                  <a:cubicBezTo>
                    <a:pt x="862" y="3"/>
                    <a:pt x="820" y="1"/>
                    <a:pt x="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4" name="Google Shape;9894;p28"/>
            <p:cNvSpPr/>
            <p:nvPr/>
          </p:nvSpPr>
          <p:spPr>
            <a:xfrm>
              <a:off x="2212020" y="1589725"/>
              <a:ext cx="189102" cy="102746"/>
            </a:xfrm>
            <a:custGeom>
              <a:avLst/>
              <a:gdLst/>
              <a:ahLst/>
              <a:cxnLst/>
              <a:rect l="l" t="t" r="r" b="b"/>
              <a:pathLst>
                <a:path w="3946" h="2144" extrusionOk="0">
                  <a:moveTo>
                    <a:pt x="3838" y="1"/>
                  </a:moveTo>
                  <a:cubicBezTo>
                    <a:pt x="3796" y="1"/>
                    <a:pt x="3755" y="20"/>
                    <a:pt x="3742" y="58"/>
                  </a:cubicBezTo>
                  <a:cubicBezTo>
                    <a:pt x="3590" y="380"/>
                    <a:pt x="3387" y="684"/>
                    <a:pt x="3150" y="955"/>
                  </a:cubicBezTo>
                  <a:cubicBezTo>
                    <a:pt x="2913" y="1209"/>
                    <a:pt x="2608" y="1412"/>
                    <a:pt x="2286" y="1531"/>
                  </a:cubicBezTo>
                  <a:cubicBezTo>
                    <a:pt x="1948" y="1666"/>
                    <a:pt x="1592" y="1734"/>
                    <a:pt x="1237" y="1751"/>
                  </a:cubicBezTo>
                  <a:cubicBezTo>
                    <a:pt x="1144" y="1755"/>
                    <a:pt x="1052" y="1757"/>
                    <a:pt x="960" y="1757"/>
                  </a:cubicBezTo>
                  <a:cubicBezTo>
                    <a:pt x="685" y="1757"/>
                    <a:pt x="416" y="1738"/>
                    <a:pt x="136" y="1700"/>
                  </a:cubicBezTo>
                  <a:lnTo>
                    <a:pt x="119" y="1717"/>
                  </a:lnTo>
                  <a:cubicBezTo>
                    <a:pt x="113" y="1714"/>
                    <a:pt x="106" y="1713"/>
                    <a:pt x="99" y="1713"/>
                  </a:cubicBezTo>
                  <a:cubicBezTo>
                    <a:pt x="68" y="1713"/>
                    <a:pt x="32" y="1740"/>
                    <a:pt x="18" y="1768"/>
                  </a:cubicBezTo>
                  <a:cubicBezTo>
                    <a:pt x="1" y="1819"/>
                    <a:pt x="18" y="1887"/>
                    <a:pt x="68" y="1903"/>
                  </a:cubicBezTo>
                  <a:cubicBezTo>
                    <a:pt x="441" y="2056"/>
                    <a:pt x="847" y="2124"/>
                    <a:pt x="1237" y="2140"/>
                  </a:cubicBezTo>
                  <a:cubicBezTo>
                    <a:pt x="1277" y="2142"/>
                    <a:pt x="1318" y="2143"/>
                    <a:pt x="1359" y="2143"/>
                  </a:cubicBezTo>
                  <a:cubicBezTo>
                    <a:pt x="1724" y="2143"/>
                    <a:pt x="2088" y="2074"/>
                    <a:pt x="2439" y="1937"/>
                  </a:cubicBezTo>
                  <a:cubicBezTo>
                    <a:pt x="2828" y="1785"/>
                    <a:pt x="3167" y="1548"/>
                    <a:pt x="3421" y="1209"/>
                  </a:cubicBezTo>
                  <a:cubicBezTo>
                    <a:pt x="3488" y="1142"/>
                    <a:pt x="3539" y="1057"/>
                    <a:pt x="3607" y="972"/>
                  </a:cubicBezTo>
                  <a:lnTo>
                    <a:pt x="3742" y="701"/>
                  </a:lnTo>
                  <a:cubicBezTo>
                    <a:pt x="3776" y="600"/>
                    <a:pt x="3827" y="515"/>
                    <a:pt x="3844" y="414"/>
                  </a:cubicBezTo>
                  <a:cubicBezTo>
                    <a:pt x="3878" y="312"/>
                    <a:pt x="3895" y="227"/>
                    <a:pt x="3929" y="126"/>
                  </a:cubicBezTo>
                  <a:cubicBezTo>
                    <a:pt x="3946" y="75"/>
                    <a:pt x="3912" y="41"/>
                    <a:pt x="3878" y="7"/>
                  </a:cubicBezTo>
                  <a:cubicBezTo>
                    <a:pt x="3865" y="3"/>
                    <a:pt x="3851" y="1"/>
                    <a:pt x="3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5" name="Google Shape;9895;p28"/>
            <p:cNvSpPr/>
            <p:nvPr/>
          </p:nvSpPr>
          <p:spPr>
            <a:xfrm>
              <a:off x="1895596" y="1901358"/>
              <a:ext cx="340010" cy="648966"/>
            </a:xfrm>
            <a:custGeom>
              <a:avLst/>
              <a:gdLst/>
              <a:ahLst/>
              <a:cxnLst/>
              <a:rect l="l" t="t" r="r" b="b"/>
              <a:pathLst>
                <a:path w="7095" h="13542" extrusionOk="0">
                  <a:moveTo>
                    <a:pt x="3898" y="0"/>
                  </a:moveTo>
                  <a:cubicBezTo>
                    <a:pt x="2773" y="0"/>
                    <a:pt x="939" y="200"/>
                    <a:pt x="543" y="1004"/>
                  </a:cubicBezTo>
                  <a:cubicBezTo>
                    <a:pt x="1" y="2139"/>
                    <a:pt x="1846" y="2630"/>
                    <a:pt x="1863" y="3222"/>
                  </a:cubicBezTo>
                  <a:cubicBezTo>
                    <a:pt x="1880" y="3798"/>
                    <a:pt x="644" y="4882"/>
                    <a:pt x="1525" y="5965"/>
                  </a:cubicBezTo>
                  <a:cubicBezTo>
                    <a:pt x="2405" y="7049"/>
                    <a:pt x="3590" y="6033"/>
                    <a:pt x="3844" y="7116"/>
                  </a:cubicBezTo>
                  <a:cubicBezTo>
                    <a:pt x="4098" y="8183"/>
                    <a:pt x="2930" y="9521"/>
                    <a:pt x="3624" y="11010"/>
                  </a:cubicBezTo>
                  <a:cubicBezTo>
                    <a:pt x="4030" y="11891"/>
                    <a:pt x="4538" y="12737"/>
                    <a:pt x="5131" y="13516"/>
                  </a:cubicBezTo>
                  <a:cubicBezTo>
                    <a:pt x="5249" y="13533"/>
                    <a:pt x="5376" y="13542"/>
                    <a:pt x="5503" y="13542"/>
                  </a:cubicBezTo>
                  <a:cubicBezTo>
                    <a:pt x="5630" y="13542"/>
                    <a:pt x="5757" y="13533"/>
                    <a:pt x="5876" y="13516"/>
                  </a:cubicBezTo>
                  <a:cubicBezTo>
                    <a:pt x="6113" y="13415"/>
                    <a:pt x="5368" y="12974"/>
                    <a:pt x="5876" y="11180"/>
                  </a:cubicBezTo>
                  <a:cubicBezTo>
                    <a:pt x="6401" y="9402"/>
                    <a:pt x="7095" y="8132"/>
                    <a:pt x="6485" y="6846"/>
                  </a:cubicBezTo>
                  <a:cubicBezTo>
                    <a:pt x="5876" y="5559"/>
                    <a:pt x="4420" y="6016"/>
                    <a:pt x="4911" y="4831"/>
                  </a:cubicBezTo>
                  <a:cubicBezTo>
                    <a:pt x="5402" y="3663"/>
                    <a:pt x="6536" y="3307"/>
                    <a:pt x="5927" y="1783"/>
                  </a:cubicBezTo>
                  <a:cubicBezTo>
                    <a:pt x="5317" y="276"/>
                    <a:pt x="5148" y="293"/>
                    <a:pt x="4775" y="73"/>
                  </a:cubicBezTo>
                  <a:cubicBezTo>
                    <a:pt x="4701" y="34"/>
                    <a:pt x="4359" y="0"/>
                    <a:pt x="38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6" name="Google Shape;9896;p28"/>
            <p:cNvSpPr/>
            <p:nvPr/>
          </p:nvSpPr>
          <p:spPr>
            <a:xfrm>
              <a:off x="2301297" y="1901597"/>
              <a:ext cx="371639" cy="656011"/>
            </a:xfrm>
            <a:custGeom>
              <a:avLst/>
              <a:gdLst/>
              <a:ahLst/>
              <a:cxnLst/>
              <a:rect l="l" t="t" r="r" b="b"/>
              <a:pathLst>
                <a:path w="7755" h="13689" extrusionOk="0">
                  <a:moveTo>
                    <a:pt x="4760" y="1"/>
                  </a:moveTo>
                  <a:cubicBezTo>
                    <a:pt x="4347" y="1"/>
                    <a:pt x="3945" y="39"/>
                    <a:pt x="3606" y="119"/>
                  </a:cubicBezTo>
                  <a:cubicBezTo>
                    <a:pt x="2320" y="441"/>
                    <a:pt x="1388" y="1016"/>
                    <a:pt x="1575" y="2219"/>
                  </a:cubicBezTo>
                  <a:cubicBezTo>
                    <a:pt x="1693" y="2930"/>
                    <a:pt x="2557" y="3488"/>
                    <a:pt x="2506" y="4199"/>
                  </a:cubicBezTo>
                  <a:cubicBezTo>
                    <a:pt x="2438" y="4877"/>
                    <a:pt x="1490" y="5198"/>
                    <a:pt x="1321" y="6231"/>
                  </a:cubicBezTo>
                  <a:cubicBezTo>
                    <a:pt x="1118" y="7501"/>
                    <a:pt x="2184" y="8161"/>
                    <a:pt x="1964" y="8940"/>
                  </a:cubicBezTo>
                  <a:cubicBezTo>
                    <a:pt x="1727" y="9736"/>
                    <a:pt x="1219" y="9346"/>
                    <a:pt x="610" y="10616"/>
                  </a:cubicBezTo>
                  <a:cubicBezTo>
                    <a:pt x="0" y="11886"/>
                    <a:pt x="1050" y="13647"/>
                    <a:pt x="1050" y="13647"/>
                  </a:cubicBezTo>
                  <a:cubicBezTo>
                    <a:pt x="1103" y="13677"/>
                    <a:pt x="1185" y="13688"/>
                    <a:pt x="1282" y="13688"/>
                  </a:cubicBezTo>
                  <a:cubicBezTo>
                    <a:pt x="1621" y="13688"/>
                    <a:pt x="2133" y="13545"/>
                    <a:pt x="2133" y="13545"/>
                  </a:cubicBezTo>
                  <a:cubicBezTo>
                    <a:pt x="2049" y="12749"/>
                    <a:pt x="2032" y="11937"/>
                    <a:pt x="2100" y="11141"/>
                  </a:cubicBezTo>
                  <a:cubicBezTo>
                    <a:pt x="2201" y="10193"/>
                    <a:pt x="3725" y="10108"/>
                    <a:pt x="4351" y="8923"/>
                  </a:cubicBezTo>
                  <a:cubicBezTo>
                    <a:pt x="4995" y="7755"/>
                    <a:pt x="3793" y="6908"/>
                    <a:pt x="4351" y="5723"/>
                  </a:cubicBezTo>
                  <a:cubicBezTo>
                    <a:pt x="4910" y="4521"/>
                    <a:pt x="6180" y="4809"/>
                    <a:pt x="6976" y="3928"/>
                  </a:cubicBezTo>
                  <a:cubicBezTo>
                    <a:pt x="7754" y="3048"/>
                    <a:pt x="6857" y="2963"/>
                    <a:pt x="6637" y="2472"/>
                  </a:cubicBezTo>
                  <a:cubicBezTo>
                    <a:pt x="6400" y="1965"/>
                    <a:pt x="7670" y="1474"/>
                    <a:pt x="7382" y="796"/>
                  </a:cubicBezTo>
                  <a:cubicBezTo>
                    <a:pt x="7157" y="298"/>
                    <a:pt x="5914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7" name="Google Shape;9897;p28"/>
          <p:cNvGrpSpPr/>
          <p:nvPr/>
        </p:nvGrpSpPr>
        <p:grpSpPr>
          <a:xfrm>
            <a:off x="5252345" y="2938389"/>
            <a:ext cx="711201" cy="1235559"/>
            <a:chOff x="192618" y="876272"/>
            <a:chExt cx="985862" cy="1712723"/>
          </a:xfrm>
        </p:grpSpPr>
        <p:sp>
          <p:nvSpPr>
            <p:cNvPr id="9898" name="Google Shape;9898;p28"/>
            <p:cNvSpPr/>
            <p:nvPr/>
          </p:nvSpPr>
          <p:spPr>
            <a:xfrm>
              <a:off x="368680" y="1540558"/>
              <a:ext cx="48" cy="4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9" name="Google Shape;9899;p28"/>
            <p:cNvSpPr/>
            <p:nvPr/>
          </p:nvSpPr>
          <p:spPr>
            <a:xfrm>
              <a:off x="262343" y="1179518"/>
              <a:ext cx="891790" cy="838452"/>
            </a:xfrm>
            <a:custGeom>
              <a:avLst/>
              <a:gdLst/>
              <a:ahLst/>
              <a:cxnLst/>
              <a:rect l="l" t="t" r="r" b="b"/>
              <a:pathLst>
                <a:path w="18609" h="17496" extrusionOk="0">
                  <a:moveTo>
                    <a:pt x="8805" y="0"/>
                  </a:moveTo>
                  <a:cubicBezTo>
                    <a:pt x="7023" y="1288"/>
                    <a:pt x="4017" y="1304"/>
                    <a:pt x="3867" y="1304"/>
                  </a:cubicBezTo>
                  <a:cubicBezTo>
                    <a:pt x="3864" y="1304"/>
                    <a:pt x="3862" y="1304"/>
                    <a:pt x="3862" y="1304"/>
                  </a:cubicBezTo>
                  <a:lnTo>
                    <a:pt x="3862" y="1304"/>
                  </a:lnTo>
                  <a:cubicBezTo>
                    <a:pt x="4353" y="3607"/>
                    <a:pt x="3168" y="8110"/>
                    <a:pt x="3168" y="8110"/>
                  </a:cubicBezTo>
                  <a:cubicBezTo>
                    <a:pt x="2897" y="7873"/>
                    <a:pt x="2575" y="7721"/>
                    <a:pt x="2219" y="7653"/>
                  </a:cubicBezTo>
                  <a:cubicBezTo>
                    <a:pt x="2156" y="7642"/>
                    <a:pt x="2092" y="7637"/>
                    <a:pt x="2028" y="7637"/>
                  </a:cubicBezTo>
                  <a:cubicBezTo>
                    <a:pt x="1684" y="7637"/>
                    <a:pt x="1347" y="7788"/>
                    <a:pt x="1119" y="8059"/>
                  </a:cubicBezTo>
                  <a:cubicBezTo>
                    <a:pt x="0" y="9178"/>
                    <a:pt x="1320" y="11209"/>
                    <a:pt x="3114" y="11209"/>
                  </a:cubicBezTo>
                  <a:cubicBezTo>
                    <a:pt x="3275" y="11209"/>
                    <a:pt x="3440" y="11192"/>
                    <a:pt x="3608" y="11158"/>
                  </a:cubicBezTo>
                  <a:cubicBezTo>
                    <a:pt x="3608" y="11158"/>
                    <a:pt x="4641" y="13376"/>
                    <a:pt x="7485" y="14188"/>
                  </a:cubicBezTo>
                  <a:lnTo>
                    <a:pt x="7417" y="15170"/>
                  </a:lnTo>
                  <a:lnTo>
                    <a:pt x="7299" y="16660"/>
                  </a:lnTo>
                  <a:cubicBezTo>
                    <a:pt x="7299" y="16660"/>
                    <a:pt x="7917" y="17495"/>
                    <a:pt x="9391" y="17495"/>
                  </a:cubicBezTo>
                  <a:cubicBezTo>
                    <a:pt x="9459" y="17495"/>
                    <a:pt x="9529" y="17493"/>
                    <a:pt x="9601" y="17490"/>
                  </a:cubicBezTo>
                  <a:cubicBezTo>
                    <a:pt x="9686" y="17490"/>
                    <a:pt x="9771" y="17490"/>
                    <a:pt x="9855" y="17456"/>
                  </a:cubicBezTo>
                  <a:lnTo>
                    <a:pt x="10024" y="17439"/>
                  </a:lnTo>
                  <a:cubicBezTo>
                    <a:pt x="11650" y="17219"/>
                    <a:pt x="11548" y="16643"/>
                    <a:pt x="11548" y="16643"/>
                  </a:cubicBezTo>
                  <a:lnTo>
                    <a:pt x="11362" y="14815"/>
                  </a:lnTo>
                  <a:lnTo>
                    <a:pt x="11311" y="14341"/>
                  </a:lnTo>
                  <a:cubicBezTo>
                    <a:pt x="15866" y="13579"/>
                    <a:pt x="16187" y="9634"/>
                    <a:pt x="16187" y="9634"/>
                  </a:cubicBezTo>
                  <a:cubicBezTo>
                    <a:pt x="16287" y="9656"/>
                    <a:pt x="16388" y="9666"/>
                    <a:pt x="16489" y="9666"/>
                  </a:cubicBezTo>
                  <a:cubicBezTo>
                    <a:pt x="16781" y="9666"/>
                    <a:pt x="17070" y="9577"/>
                    <a:pt x="17322" y="9414"/>
                  </a:cubicBezTo>
                  <a:cubicBezTo>
                    <a:pt x="18439" y="8737"/>
                    <a:pt x="18608" y="6265"/>
                    <a:pt x="17288" y="5977"/>
                  </a:cubicBezTo>
                  <a:cubicBezTo>
                    <a:pt x="17209" y="5961"/>
                    <a:pt x="17131" y="5954"/>
                    <a:pt x="17053" y="5954"/>
                  </a:cubicBezTo>
                  <a:cubicBezTo>
                    <a:pt x="16624" y="5954"/>
                    <a:pt x="16213" y="6183"/>
                    <a:pt x="15984" y="6569"/>
                  </a:cubicBezTo>
                  <a:cubicBezTo>
                    <a:pt x="15933" y="6671"/>
                    <a:pt x="15866" y="6773"/>
                    <a:pt x="15815" y="6891"/>
                  </a:cubicBezTo>
                  <a:cubicBezTo>
                    <a:pt x="15815" y="6891"/>
                    <a:pt x="15561" y="1084"/>
                    <a:pt x="14663" y="593"/>
                  </a:cubicBezTo>
                  <a:lnTo>
                    <a:pt x="14630" y="491"/>
                  </a:lnTo>
                  <a:cubicBezTo>
                    <a:pt x="14275" y="593"/>
                    <a:pt x="13892" y="629"/>
                    <a:pt x="13527" y="629"/>
                  </a:cubicBezTo>
                  <a:cubicBezTo>
                    <a:pt x="12672" y="629"/>
                    <a:pt x="11917" y="430"/>
                    <a:pt x="11870" y="407"/>
                  </a:cubicBezTo>
                  <a:cubicBezTo>
                    <a:pt x="11598" y="474"/>
                    <a:pt x="11319" y="501"/>
                    <a:pt x="11045" y="501"/>
                  </a:cubicBezTo>
                  <a:cubicBezTo>
                    <a:pt x="9874" y="501"/>
                    <a:pt x="8805" y="0"/>
                    <a:pt x="880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0" name="Google Shape;9900;p28"/>
            <p:cNvSpPr/>
            <p:nvPr/>
          </p:nvSpPr>
          <p:spPr>
            <a:xfrm>
              <a:off x="620986" y="1859427"/>
              <a:ext cx="186658" cy="42316"/>
            </a:xfrm>
            <a:custGeom>
              <a:avLst/>
              <a:gdLst/>
              <a:ahLst/>
              <a:cxnLst/>
              <a:rect l="l" t="t" r="r" b="b"/>
              <a:pathLst>
                <a:path w="3895" h="883" extrusionOk="0">
                  <a:moveTo>
                    <a:pt x="1" y="0"/>
                  </a:moveTo>
                  <a:lnTo>
                    <a:pt x="1" y="102"/>
                  </a:lnTo>
                  <a:cubicBezTo>
                    <a:pt x="979" y="619"/>
                    <a:pt x="2073" y="882"/>
                    <a:pt x="3186" y="882"/>
                  </a:cubicBezTo>
                  <a:cubicBezTo>
                    <a:pt x="3422" y="882"/>
                    <a:pt x="3658" y="870"/>
                    <a:pt x="3895" y="847"/>
                  </a:cubicBezTo>
                  <a:lnTo>
                    <a:pt x="3861" y="627"/>
                  </a:lnTo>
                  <a:lnTo>
                    <a:pt x="3827" y="153"/>
                  </a:lnTo>
                  <a:lnTo>
                    <a:pt x="3506" y="203"/>
                  </a:lnTo>
                  <a:cubicBezTo>
                    <a:pt x="3088" y="264"/>
                    <a:pt x="2667" y="294"/>
                    <a:pt x="2246" y="294"/>
                  </a:cubicBezTo>
                  <a:cubicBezTo>
                    <a:pt x="1487" y="294"/>
                    <a:pt x="730" y="19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1" name="Google Shape;9901;p28"/>
            <p:cNvSpPr/>
            <p:nvPr/>
          </p:nvSpPr>
          <p:spPr>
            <a:xfrm>
              <a:off x="963383" y="1173816"/>
              <a:ext cx="127426" cy="335985"/>
            </a:xfrm>
            <a:custGeom>
              <a:avLst/>
              <a:gdLst/>
              <a:ahLst/>
              <a:cxnLst/>
              <a:rect l="l" t="t" r="r" b="b"/>
              <a:pathLst>
                <a:path w="2659" h="7011" extrusionOk="0">
                  <a:moveTo>
                    <a:pt x="1016" y="1"/>
                  </a:moveTo>
                  <a:cubicBezTo>
                    <a:pt x="746" y="306"/>
                    <a:pt x="390" y="526"/>
                    <a:pt x="1" y="627"/>
                  </a:cubicBezTo>
                  <a:lnTo>
                    <a:pt x="34" y="729"/>
                  </a:lnTo>
                  <a:cubicBezTo>
                    <a:pt x="932" y="1220"/>
                    <a:pt x="1203" y="7010"/>
                    <a:pt x="1203" y="7010"/>
                  </a:cubicBezTo>
                  <a:cubicBezTo>
                    <a:pt x="1237" y="6909"/>
                    <a:pt x="1304" y="6807"/>
                    <a:pt x="1355" y="6705"/>
                  </a:cubicBezTo>
                  <a:cubicBezTo>
                    <a:pt x="2659" y="1305"/>
                    <a:pt x="1016" y="1"/>
                    <a:pt x="101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2" name="Google Shape;9902;p28"/>
            <p:cNvSpPr/>
            <p:nvPr/>
          </p:nvSpPr>
          <p:spPr>
            <a:xfrm>
              <a:off x="283476" y="876272"/>
              <a:ext cx="767623" cy="691953"/>
            </a:xfrm>
            <a:custGeom>
              <a:avLst/>
              <a:gdLst/>
              <a:ahLst/>
              <a:cxnLst/>
              <a:rect l="l" t="t" r="r" b="b"/>
              <a:pathLst>
                <a:path w="16018" h="14439" extrusionOk="0">
                  <a:moveTo>
                    <a:pt x="9305" y="0"/>
                  </a:moveTo>
                  <a:cubicBezTo>
                    <a:pt x="8978" y="0"/>
                    <a:pt x="8687" y="55"/>
                    <a:pt x="8466" y="166"/>
                  </a:cubicBezTo>
                  <a:cubicBezTo>
                    <a:pt x="7501" y="657"/>
                    <a:pt x="8060" y="1080"/>
                    <a:pt x="8060" y="1080"/>
                  </a:cubicBezTo>
                  <a:cubicBezTo>
                    <a:pt x="7503" y="776"/>
                    <a:pt x="6598" y="605"/>
                    <a:pt x="5677" y="605"/>
                  </a:cubicBezTo>
                  <a:cubicBezTo>
                    <a:pt x="4441" y="605"/>
                    <a:pt x="3178" y="913"/>
                    <a:pt x="2693" y="1622"/>
                  </a:cubicBezTo>
                  <a:cubicBezTo>
                    <a:pt x="2303" y="2180"/>
                    <a:pt x="2574" y="2739"/>
                    <a:pt x="2997" y="3128"/>
                  </a:cubicBezTo>
                  <a:cubicBezTo>
                    <a:pt x="2269" y="3230"/>
                    <a:pt x="1440" y="3603"/>
                    <a:pt x="1118" y="4415"/>
                  </a:cubicBezTo>
                  <a:cubicBezTo>
                    <a:pt x="458" y="6074"/>
                    <a:pt x="2320" y="7107"/>
                    <a:pt x="2320" y="7107"/>
                  </a:cubicBezTo>
                  <a:cubicBezTo>
                    <a:pt x="2320" y="7107"/>
                    <a:pt x="2230" y="7094"/>
                    <a:pt x="2098" y="7094"/>
                  </a:cubicBezTo>
                  <a:cubicBezTo>
                    <a:pt x="1810" y="7094"/>
                    <a:pt x="1321" y="7158"/>
                    <a:pt x="1135" y="7564"/>
                  </a:cubicBezTo>
                  <a:cubicBezTo>
                    <a:pt x="1" y="10104"/>
                    <a:pt x="1795" y="13862"/>
                    <a:pt x="1795" y="13862"/>
                  </a:cubicBezTo>
                  <a:lnTo>
                    <a:pt x="1778" y="13981"/>
                  </a:lnTo>
                  <a:cubicBezTo>
                    <a:pt x="2117" y="14049"/>
                    <a:pt x="2456" y="14201"/>
                    <a:pt x="2727" y="14438"/>
                  </a:cubicBezTo>
                  <a:cubicBezTo>
                    <a:pt x="2727" y="14438"/>
                    <a:pt x="3912" y="9935"/>
                    <a:pt x="3421" y="7632"/>
                  </a:cubicBezTo>
                  <a:lnTo>
                    <a:pt x="3421" y="7632"/>
                  </a:lnTo>
                  <a:cubicBezTo>
                    <a:pt x="3421" y="7632"/>
                    <a:pt x="3423" y="7632"/>
                    <a:pt x="3426" y="7632"/>
                  </a:cubicBezTo>
                  <a:cubicBezTo>
                    <a:pt x="3576" y="7632"/>
                    <a:pt x="6582" y="7616"/>
                    <a:pt x="8364" y="6328"/>
                  </a:cubicBezTo>
                  <a:cubicBezTo>
                    <a:pt x="8364" y="6328"/>
                    <a:pt x="9433" y="6829"/>
                    <a:pt x="10595" y="6829"/>
                  </a:cubicBezTo>
                  <a:cubicBezTo>
                    <a:pt x="10867" y="6829"/>
                    <a:pt x="11143" y="6802"/>
                    <a:pt x="11412" y="6735"/>
                  </a:cubicBezTo>
                  <a:cubicBezTo>
                    <a:pt x="11471" y="6758"/>
                    <a:pt x="12221" y="6957"/>
                    <a:pt x="13078" y="6957"/>
                  </a:cubicBezTo>
                  <a:cubicBezTo>
                    <a:pt x="13444" y="6957"/>
                    <a:pt x="13829" y="6921"/>
                    <a:pt x="14189" y="6819"/>
                  </a:cubicBezTo>
                  <a:cubicBezTo>
                    <a:pt x="14578" y="6718"/>
                    <a:pt x="14934" y="6515"/>
                    <a:pt x="15204" y="6210"/>
                  </a:cubicBezTo>
                  <a:cubicBezTo>
                    <a:pt x="15408" y="5956"/>
                    <a:pt x="15560" y="5668"/>
                    <a:pt x="15611" y="5346"/>
                  </a:cubicBezTo>
                  <a:cubicBezTo>
                    <a:pt x="16017" y="3433"/>
                    <a:pt x="14747" y="1656"/>
                    <a:pt x="13681" y="1656"/>
                  </a:cubicBezTo>
                  <a:cubicBezTo>
                    <a:pt x="13359" y="1656"/>
                    <a:pt x="13037" y="1740"/>
                    <a:pt x="12749" y="1893"/>
                  </a:cubicBezTo>
                  <a:cubicBezTo>
                    <a:pt x="12002" y="647"/>
                    <a:pt x="10432" y="0"/>
                    <a:pt x="93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3" name="Google Shape;9903;p28"/>
            <p:cNvSpPr/>
            <p:nvPr/>
          </p:nvSpPr>
          <p:spPr>
            <a:xfrm>
              <a:off x="742706" y="1889425"/>
              <a:ext cx="211003" cy="253175"/>
            </a:xfrm>
            <a:custGeom>
              <a:avLst/>
              <a:gdLst/>
              <a:ahLst/>
              <a:cxnLst/>
              <a:rect l="l" t="t" r="r" b="b"/>
              <a:pathLst>
                <a:path w="4403" h="5283" extrusionOk="0">
                  <a:moveTo>
                    <a:pt x="1321" y="1"/>
                  </a:moveTo>
                  <a:lnTo>
                    <a:pt x="1507" y="1829"/>
                  </a:lnTo>
                  <a:cubicBezTo>
                    <a:pt x="1507" y="1829"/>
                    <a:pt x="1609" y="2405"/>
                    <a:pt x="0" y="2625"/>
                  </a:cubicBezTo>
                  <a:cubicBezTo>
                    <a:pt x="796" y="2963"/>
                    <a:pt x="1592" y="5283"/>
                    <a:pt x="2303" y="5283"/>
                  </a:cubicBezTo>
                  <a:cubicBezTo>
                    <a:pt x="2574" y="5283"/>
                    <a:pt x="3776" y="3708"/>
                    <a:pt x="4233" y="2625"/>
                  </a:cubicBezTo>
                  <a:cubicBezTo>
                    <a:pt x="4352" y="2388"/>
                    <a:pt x="4402" y="2117"/>
                    <a:pt x="4385" y="1863"/>
                  </a:cubicBezTo>
                  <a:cubicBezTo>
                    <a:pt x="4132" y="1050"/>
                    <a:pt x="3302" y="221"/>
                    <a:pt x="138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28"/>
            <p:cNvSpPr/>
            <p:nvPr/>
          </p:nvSpPr>
          <p:spPr>
            <a:xfrm>
              <a:off x="503339" y="1906485"/>
              <a:ext cx="218335" cy="246801"/>
            </a:xfrm>
            <a:custGeom>
              <a:avLst/>
              <a:gdLst/>
              <a:ahLst/>
              <a:cxnLst/>
              <a:rect l="l" t="t" r="r" b="b"/>
              <a:pathLst>
                <a:path w="4556" h="5150" extrusionOk="0">
                  <a:moveTo>
                    <a:pt x="2287" y="0"/>
                  </a:moveTo>
                  <a:cubicBezTo>
                    <a:pt x="2287" y="0"/>
                    <a:pt x="390" y="407"/>
                    <a:pt x="35" y="1558"/>
                  </a:cubicBezTo>
                  <a:cubicBezTo>
                    <a:pt x="1" y="1659"/>
                    <a:pt x="1" y="1744"/>
                    <a:pt x="1" y="1846"/>
                  </a:cubicBezTo>
                  <a:cubicBezTo>
                    <a:pt x="34" y="3058"/>
                    <a:pt x="2103" y="5150"/>
                    <a:pt x="2518" y="5150"/>
                  </a:cubicBezTo>
                  <a:cubicBezTo>
                    <a:pt x="2526" y="5150"/>
                    <a:pt x="2534" y="5149"/>
                    <a:pt x="2541" y="5147"/>
                  </a:cubicBezTo>
                  <a:cubicBezTo>
                    <a:pt x="2930" y="5062"/>
                    <a:pt x="3624" y="3048"/>
                    <a:pt x="4555" y="2320"/>
                  </a:cubicBezTo>
                  <a:lnTo>
                    <a:pt x="4555" y="2320"/>
                  </a:lnTo>
                  <a:cubicBezTo>
                    <a:pt x="4483" y="2323"/>
                    <a:pt x="4413" y="2325"/>
                    <a:pt x="4345" y="2325"/>
                  </a:cubicBezTo>
                  <a:cubicBezTo>
                    <a:pt x="2871" y="2325"/>
                    <a:pt x="2253" y="1490"/>
                    <a:pt x="2253" y="1490"/>
                  </a:cubicBez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28"/>
            <p:cNvSpPr/>
            <p:nvPr/>
          </p:nvSpPr>
          <p:spPr>
            <a:xfrm>
              <a:off x="192618" y="1994900"/>
              <a:ext cx="985862" cy="594095"/>
            </a:xfrm>
            <a:custGeom>
              <a:avLst/>
              <a:gdLst/>
              <a:ahLst/>
              <a:cxnLst/>
              <a:rect l="l" t="t" r="r" b="b"/>
              <a:pathLst>
                <a:path w="20572" h="12397" extrusionOk="0">
                  <a:moveTo>
                    <a:pt x="6485" y="1"/>
                  </a:moveTo>
                  <a:cubicBezTo>
                    <a:pt x="5097" y="255"/>
                    <a:pt x="3878" y="1000"/>
                    <a:pt x="3031" y="2117"/>
                  </a:cubicBezTo>
                  <a:cubicBezTo>
                    <a:pt x="1677" y="3962"/>
                    <a:pt x="1" y="9803"/>
                    <a:pt x="136" y="10091"/>
                  </a:cubicBezTo>
                  <a:cubicBezTo>
                    <a:pt x="221" y="10244"/>
                    <a:pt x="2015" y="11073"/>
                    <a:pt x="4640" y="11683"/>
                  </a:cubicBezTo>
                  <a:cubicBezTo>
                    <a:pt x="6608" y="12159"/>
                    <a:pt x="8621" y="12397"/>
                    <a:pt x="10636" y="12397"/>
                  </a:cubicBezTo>
                  <a:cubicBezTo>
                    <a:pt x="10770" y="12397"/>
                    <a:pt x="10905" y="12396"/>
                    <a:pt x="11039" y="12394"/>
                  </a:cubicBezTo>
                  <a:cubicBezTo>
                    <a:pt x="13003" y="12343"/>
                    <a:pt x="14933" y="12072"/>
                    <a:pt x="16830" y="11581"/>
                  </a:cubicBezTo>
                  <a:cubicBezTo>
                    <a:pt x="19031" y="10989"/>
                    <a:pt x="20300" y="10261"/>
                    <a:pt x="20402" y="10024"/>
                  </a:cubicBezTo>
                  <a:cubicBezTo>
                    <a:pt x="20571" y="9634"/>
                    <a:pt x="19538" y="3607"/>
                    <a:pt x="18133" y="1948"/>
                  </a:cubicBezTo>
                  <a:cubicBezTo>
                    <a:pt x="17304" y="983"/>
                    <a:pt x="15763" y="458"/>
                    <a:pt x="15763" y="458"/>
                  </a:cubicBezTo>
                  <a:lnTo>
                    <a:pt x="15695" y="424"/>
                  </a:lnTo>
                  <a:cubicBezTo>
                    <a:pt x="15255" y="1507"/>
                    <a:pt x="14053" y="3082"/>
                    <a:pt x="13765" y="3082"/>
                  </a:cubicBezTo>
                  <a:cubicBezTo>
                    <a:pt x="13071" y="3065"/>
                    <a:pt x="12258" y="762"/>
                    <a:pt x="11463" y="424"/>
                  </a:cubicBezTo>
                  <a:lnTo>
                    <a:pt x="11276" y="458"/>
                  </a:lnTo>
                  <a:cubicBezTo>
                    <a:pt x="11192" y="475"/>
                    <a:pt x="11107" y="475"/>
                    <a:pt x="11039" y="475"/>
                  </a:cubicBezTo>
                  <a:lnTo>
                    <a:pt x="11039" y="492"/>
                  </a:lnTo>
                  <a:cubicBezTo>
                    <a:pt x="10091" y="1220"/>
                    <a:pt x="9414" y="3217"/>
                    <a:pt x="9025" y="3302"/>
                  </a:cubicBezTo>
                  <a:cubicBezTo>
                    <a:pt x="9018" y="3304"/>
                    <a:pt x="9010" y="3305"/>
                    <a:pt x="9002" y="3305"/>
                  </a:cubicBezTo>
                  <a:cubicBezTo>
                    <a:pt x="8587" y="3305"/>
                    <a:pt x="6518" y="1213"/>
                    <a:pt x="648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6" name="Google Shape;9906;p28"/>
            <p:cNvSpPr/>
            <p:nvPr/>
          </p:nvSpPr>
          <p:spPr>
            <a:xfrm>
              <a:off x="325695" y="1589006"/>
              <a:ext cx="77922" cy="40015"/>
            </a:xfrm>
            <a:custGeom>
              <a:avLst/>
              <a:gdLst/>
              <a:ahLst/>
              <a:cxnLst/>
              <a:rect l="l" t="t" r="r" b="b"/>
              <a:pathLst>
                <a:path w="1626" h="835" extrusionOk="0">
                  <a:moveTo>
                    <a:pt x="714" y="0"/>
                  </a:moveTo>
                  <a:cubicBezTo>
                    <a:pt x="627" y="0"/>
                    <a:pt x="540" y="13"/>
                    <a:pt x="457" y="39"/>
                  </a:cubicBezTo>
                  <a:cubicBezTo>
                    <a:pt x="288" y="73"/>
                    <a:pt x="136" y="158"/>
                    <a:pt x="34" y="276"/>
                  </a:cubicBezTo>
                  <a:cubicBezTo>
                    <a:pt x="17" y="310"/>
                    <a:pt x="0" y="327"/>
                    <a:pt x="17" y="361"/>
                  </a:cubicBezTo>
                  <a:cubicBezTo>
                    <a:pt x="17" y="405"/>
                    <a:pt x="55" y="449"/>
                    <a:pt x="109" y="449"/>
                  </a:cubicBezTo>
                  <a:cubicBezTo>
                    <a:pt x="118" y="449"/>
                    <a:pt x="127" y="448"/>
                    <a:pt x="136" y="446"/>
                  </a:cubicBezTo>
                  <a:lnTo>
                    <a:pt x="153" y="446"/>
                  </a:lnTo>
                  <a:cubicBezTo>
                    <a:pt x="271" y="429"/>
                    <a:pt x="406" y="395"/>
                    <a:pt x="508" y="395"/>
                  </a:cubicBezTo>
                  <a:cubicBezTo>
                    <a:pt x="627" y="395"/>
                    <a:pt x="728" y="412"/>
                    <a:pt x="847" y="429"/>
                  </a:cubicBezTo>
                  <a:cubicBezTo>
                    <a:pt x="948" y="462"/>
                    <a:pt x="1050" y="513"/>
                    <a:pt x="1134" y="581"/>
                  </a:cubicBezTo>
                  <a:cubicBezTo>
                    <a:pt x="1185" y="598"/>
                    <a:pt x="1236" y="632"/>
                    <a:pt x="1287" y="683"/>
                  </a:cubicBezTo>
                  <a:cubicBezTo>
                    <a:pt x="1338" y="716"/>
                    <a:pt x="1388" y="767"/>
                    <a:pt x="1439" y="801"/>
                  </a:cubicBezTo>
                  <a:lnTo>
                    <a:pt x="1456" y="818"/>
                  </a:lnTo>
                  <a:cubicBezTo>
                    <a:pt x="1490" y="835"/>
                    <a:pt x="1524" y="835"/>
                    <a:pt x="1541" y="835"/>
                  </a:cubicBezTo>
                  <a:cubicBezTo>
                    <a:pt x="1609" y="818"/>
                    <a:pt x="1625" y="750"/>
                    <a:pt x="1625" y="699"/>
                  </a:cubicBezTo>
                  <a:cubicBezTo>
                    <a:pt x="1592" y="632"/>
                    <a:pt x="1558" y="564"/>
                    <a:pt x="1524" y="496"/>
                  </a:cubicBezTo>
                  <a:cubicBezTo>
                    <a:pt x="1490" y="412"/>
                    <a:pt x="1439" y="361"/>
                    <a:pt x="1388" y="293"/>
                  </a:cubicBezTo>
                  <a:cubicBezTo>
                    <a:pt x="1213" y="105"/>
                    <a:pt x="962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7" name="Google Shape;9907;p28"/>
            <p:cNvSpPr/>
            <p:nvPr/>
          </p:nvSpPr>
          <p:spPr>
            <a:xfrm>
              <a:off x="1035601" y="1514105"/>
              <a:ext cx="63306" cy="57363"/>
            </a:xfrm>
            <a:custGeom>
              <a:avLst/>
              <a:gdLst/>
              <a:ahLst/>
              <a:cxnLst/>
              <a:rect l="l" t="t" r="r" b="b"/>
              <a:pathLst>
                <a:path w="1321" h="1197" extrusionOk="0">
                  <a:moveTo>
                    <a:pt x="885" y="0"/>
                  </a:moveTo>
                  <a:cubicBezTo>
                    <a:pt x="850" y="0"/>
                    <a:pt x="815" y="4"/>
                    <a:pt x="779" y="11"/>
                  </a:cubicBezTo>
                  <a:cubicBezTo>
                    <a:pt x="610" y="45"/>
                    <a:pt x="458" y="129"/>
                    <a:pt x="339" y="265"/>
                  </a:cubicBezTo>
                  <a:cubicBezTo>
                    <a:pt x="221" y="383"/>
                    <a:pt x="136" y="519"/>
                    <a:pt x="85" y="654"/>
                  </a:cubicBezTo>
                  <a:cubicBezTo>
                    <a:pt x="34" y="790"/>
                    <a:pt x="0" y="942"/>
                    <a:pt x="0" y="1094"/>
                  </a:cubicBezTo>
                  <a:cubicBezTo>
                    <a:pt x="17" y="1128"/>
                    <a:pt x="34" y="1162"/>
                    <a:pt x="51" y="1179"/>
                  </a:cubicBezTo>
                  <a:cubicBezTo>
                    <a:pt x="69" y="1191"/>
                    <a:pt x="89" y="1197"/>
                    <a:pt x="109" y="1197"/>
                  </a:cubicBezTo>
                  <a:cubicBezTo>
                    <a:pt x="146" y="1197"/>
                    <a:pt x="182" y="1178"/>
                    <a:pt x="204" y="1145"/>
                  </a:cubicBezTo>
                  <a:cubicBezTo>
                    <a:pt x="339" y="942"/>
                    <a:pt x="491" y="739"/>
                    <a:pt x="644" y="552"/>
                  </a:cubicBezTo>
                  <a:cubicBezTo>
                    <a:pt x="711" y="468"/>
                    <a:pt x="779" y="417"/>
                    <a:pt x="864" y="366"/>
                  </a:cubicBezTo>
                  <a:cubicBezTo>
                    <a:pt x="965" y="332"/>
                    <a:pt x="1084" y="315"/>
                    <a:pt x="1186" y="315"/>
                  </a:cubicBezTo>
                  <a:lnTo>
                    <a:pt x="1202" y="315"/>
                  </a:lnTo>
                  <a:cubicBezTo>
                    <a:pt x="1236" y="315"/>
                    <a:pt x="1270" y="299"/>
                    <a:pt x="1287" y="265"/>
                  </a:cubicBezTo>
                  <a:cubicBezTo>
                    <a:pt x="1321" y="214"/>
                    <a:pt x="1304" y="163"/>
                    <a:pt x="1253" y="129"/>
                  </a:cubicBezTo>
                  <a:cubicBezTo>
                    <a:pt x="1146" y="49"/>
                    <a:pt x="1018" y="0"/>
                    <a:pt x="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8" name="Google Shape;9908;p28"/>
            <p:cNvSpPr/>
            <p:nvPr/>
          </p:nvSpPr>
          <p:spPr>
            <a:xfrm>
              <a:off x="844347" y="1469970"/>
              <a:ext cx="60670" cy="51469"/>
            </a:xfrm>
            <a:custGeom>
              <a:avLst/>
              <a:gdLst/>
              <a:ahLst/>
              <a:cxnLst/>
              <a:rect l="l" t="t" r="r" b="b"/>
              <a:pathLst>
                <a:path w="1266" h="1074" extrusionOk="0">
                  <a:moveTo>
                    <a:pt x="702" y="0"/>
                  </a:moveTo>
                  <a:cubicBezTo>
                    <a:pt x="258" y="0"/>
                    <a:pt x="0" y="514"/>
                    <a:pt x="284" y="864"/>
                  </a:cubicBezTo>
                  <a:cubicBezTo>
                    <a:pt x="395" y="1008"/>
                    <a:pt x="549" y="1073"/>
                    <a:pt x="701" y="1073"/>
                  </a:cubicBezTo>
                  <a:cubicBezTo>
                    <a:pt x="943" y="1073"/>
                    <a:pt x="1180" y="908"/>
                    <a:pt x="1232" y="627"/>
                  </a:cubicBezTo>
                  <a:cubicBezTo>
                    <a:pt x="1266" y="305"/>
                    <a:pt x="1045" y="34"/>
                    <a:pt x="724" y="1"/>
                  </a:cubicBezTo>
                  <a:cubicBezTo>
                    <a:pt x="717" y="0"/>
                    <a:pt x="709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9" name="Google Shape;9909;p28"/>
            <p:cNvSpPr/>
            <p:nvPr/>
          </p:nvSpPr>
          <p:spPr>
            <a:xfrm>
              <a:off x="539280" y="1482956"/>
              <a:ext cx="60670" cy="51660"/>
            </a:xfrm>
            <a:custGeom>
              <a:avLst/>
              <a:gdLst/>
              <a:ahLst/>
              <a:cxnLst/>
              <a:rect l="l" t="t" r="r" b="b"/>
              <a:pathLst>
                <a:path w="1266" h="1078" extrusionOk="0">
                  <a:moveTo>
                    <a:pt x="702" y="0"/>
                  </a:moveTo>
                  <a:cubicBezTo>
                    <a:pt x="258" y="0"/>
                    <a:pt x="0" y="514"/>
                    <a:pt x="284" y="881"/>
                  </a:cubicBezTo>
                  <a:cubicBezTo>
                    <a:pt x="399" y="1015"/>
                    <a:pt x="553" y="1077"/>
                    <a:pt x="705" y="1077"/>
                  </a:cubicBezTo>
                  <a:cubicBezTo>
                    <a:pt x="954" y="1077"/>
                    <a:pt x="1196" y="911"/>
                    <a:pt x="1249" y="627"/>
                  </a:cubicBezTo>
                  <a:cubicBezTo>
                    <a:pt x="1266" y="305"/>
                    <a:pt x="1046" y="34"/>
                    <a:pt x="724" y="0"/>
                  </a:cubicBezTo>
                  <a:cubicBezTo>
                    <a:pt x="717" y="0"/>
                    <a:pt x="710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0" name="Google Shape;9910;p28"/>
            <p:cNvSpPr/>
            <p:nvPr/>
          </p:nvSpPr>
          <p:spPr>
            <a:xfrm>
              <a:off x="492797" y="1328123"/>
              <a:ext cx="108688" cy="60191"/>
            </a:xfrm>
            <a:custGeom>
              <a:avLst/>
              <a:gdLst/>
              <a:ahLst/>
              <a:cxnLst/>
              <a:rect l="l" t="t" r="r" b="b"/>
              <a:pathLst>
                <a:path w="2268" h="1256" extrusionOk="0">
                  <a:moveTo>
                    <a:pt x="1527" y="1"/>
                  </a:moveTo>
                  <a:cubicBezTo>
                    <a:pt x="1316" y="1"/>
                    <a:pt x="1064" y="60"/>
                    <a:pt x="797" y="184"/>
                  </a:cubicBezTo>
                  <a:cubicBezTo>
                    <a:pt x="153" y="489"/>
                    <a:pt x="1" y="878"/>
                    <a:pt x="306" y="1166"/>
                  </a:cubicBezTo>
                  <a:cubicBezTo>
                    <a:pt x="374" y="1228"/>
                    <a:pt x="506" y="1256"/>
                    <a:pt x="667" y="1256"/>
                  </a:cubicBezTo>
                  <a:cubicBezTo>
                    <a:pt x="1261" y="1256"/>
                    <a:pt x="2267" y="876"/>
                    <a:pt x="2134" y="370"/>
                  </a:cubicBezTo>
                  <a:cubicBezTo>
                    <a:pt x="2064" y="129"/>
                    <a:pt x="1838" y="1"/>
                    <a:pt x="1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1" name="Google Shape;9911;p28"/>
            <p:cNvSpPr/>
            <p:nvPr/>
          </p:nvSpPr>
          <p:spPr>
            <a:xfrm>
              <a:off x="806968" y="1306941"/>
              <a:ext cx="108592" cy="57890"/>
            </a:xfrm>
            <a:custGeom>
              <a:avLst/>
              <a:gdLst/>
              <a:ahLst/>
              <a:cxnLst/>
              <a:rect l="l" t="t" r="r" b="b"/>
              <a:pathLst>
                <a:path w="2266" h="1208" extrusionOk="0">
                  <a:moveTo>
                    <a:pt x="752" y="1"/>
                  </a:moveTo>
                  <a:cubicBezTo>
                    <a:pt x="420" y="1"/>
                    <a:pt x="179" y="136"/>
                    <a:pt x="115" y="389"/>
                  </a:cubicBezTo>
                  <a:cubicBezTo>
                    <a:pt x="0" y="876"/>
                    <a:pt x="943" y="1208"/>
                    <a:pt x="1540" y="1208"/>
                  </a:cubicBezTo>
                  <a:cubicBezTo>
                    <a:pt x="1731" y="1208"/>
                    <a:pt x="1887" y="1174"/>
                    <a:pt x="1961" y="1100"/>
                  </a:cubicBezTo>
                  <a:cubicBezTo>
                    <a:pt x="2266" y="812"/>
                    <a:pt x="2096" y="440"/>
                    <a:pt x="1436" y="152"/>
                  </a:cubicBezTo>
                  <a:cubicBezTo>
                    <a:pt x="1187" y="50"/>
                    <a:pt x="953" y="1"/>
                    <a:pt x="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2" name="Google Shape;9912;p28"/>
            <p:cNvSpPr/>
            <p:nvPr/>
          </p:nvSpPr>
          <p:spPr>
            <a:xfrm>
              <a:off x="715918" y="2052118"/>
              <a:ext cx="38194" cy="32875"/>
            </a:xfrm>
            <a:custGeom>
              <a:avLst/>
              <a:gdLst/>
              <a:ahLst/>
              <a:cxnLst/>
              <a:rect l="l" t="t" r="r" b="b"/>
              <a:pathLst>
                <a:path w="797" h="686" extrusionOk="0">
                  <a:moveTo>
                    <a:pt x="453" y="1"/>
                  </a:moveTo>
                  <a:cubicBezTo>
                    <a:pt x="372" y="1"/>
                    <a:pt x="290" y="30"/>
                    <a:pt x="221" y="93"/>
                  </a:cubicBezTo>
                  <a:cubicBezTo>
                    <a:pt x="1" y="313"/>
                    <a:pt x="153" y="686"/>
                    <a:pt x="458" y="686"/>
                  </a:cubicBezTo>
                  <a:cubicBezTo>
                    <a:pt x="644" y="686"/>
                    <a:pt x="796" y="534"/>
                    <a:pt x="796" y="347"/>
                  </a:cubicBezTo>
                  <a:cubicBezTo>
                    <a:pt x="796" y="138"/>
                    <a:pt x="629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3" name="Google Shape;9913;p28"/>
            <p:cNvSpPr/>
            <p:nvPr/>
          </p:nvSpPr>
          <p:spPr>
            <a:xfrm>
              <a:off x="716733" y="2107755"/>
              <a:ext cx="38194" cy="33258"/>
            </a:xfrm>
            <a:custGeom>
              <a:avLst/>
              <a:gdLst/>
              <a:ahLst/>
              <a:cxnLst/>
              <a:rect l="l" t="t" r="r" b="b"/>
              <a:pathLst>
                <a:path w="797" h="694" extrusionOk="0">
                  <a:moveTo>
                    <a:pt x="446" y="1"/>
                  </a:moveTo>
                  <a:cubicBezTo>
                    <a:pt x="366" y="1"/>
                    <a:pt x="285" y="31"/>
                    <a:pt x="221" y="101"/>
                  </a:cubicBezTo>
                  <a:cubicBezTo>
                    <a:pt x="1" y="321"/>
                    <a:pt x="153" y="693"/>
                    <a:pt x="458" y="693"/>
                  </a:cubicBezTo>
                  <a:cubicBezTo>
                    <a:pt x="644" y="693"/>
                    <a:pt x="796" y="541"/>
                    <a:pt x="796" y="355"/>
                  </a:cubicBezTo>
                  <a:cubicBezTo>
                    <a:pt x="796" y="146"/>
                    <a:pt x="622" y="1"/>
                    <a:pt x="44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4" name="Google Shape;9914;p28"/>
            <p:cNvSpPr/>
            <p:nvPr/>
          </p:nvSpPr>
          <p:spPr>
            <a:xfrm>
              <a:off x="715918" y="2159702"/>
              <a:ext cx="38769" cy="33210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457" y="0"/>
                  </a:moveTo>
                  <a:cubicBezTo>
                    <a:pt x="375" y="0"/>
                    <a:pt x="290" y="31"/>
                    <a:pt x="221" y="100"/>
                  </a:cubicBezTo>
                  <a:cubicBezTo>
                    <a:pt x="1" y="320"/>
                    <a:pt x="153" y="693"/>
                    <a:pt x="458" y="693"/>
                  </a:cubicBezTo>
                  <a:cubicBezTo>
                    <a:pt x="644" y="693"/>
                    <a:pt x="796" y="540"/>
                    <a:pt x="796" y="354"/>
                  </a:cubicBezTo>
                  <a:cubicBezTo>
                    <a:pt x="808" y="145"/>
                    <a:pt x="637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5" name="Google Shape;9915;p28"/>
            <p:cNvSpPr/>
            <p:nvPr/>
          </p:nvSpPr>
          <p:spPr>
            <a:xfrm>
              <a:off x="630666" y="1644931"/>
              <a:ext cx="216753" cy="76916"/>
            </a:xfrm>
            <a:custGeom>
              <a:avLst/>
              <a:gdLst/>
              <a:ahLst/>
              <a:cxnLst/>
              <a:rect l="l" t="t" r="r" b="b"/>
              <a:pathLst>
                <a:path w="4523" h="1605" extrusionOk="0">
                  <a:moveTo>
                    <a:pt x="4417" y="0"/>
                  </a:moveTo>
                  <a:cubicBezTo>
                    <a:pt x="4380" y="0"/>
                    <a:pt x="4345" y="19"/>
                    <a:pt x="4319" y="57"/>
                  </a:cubicBezTo>
                  <a:cubicBezTo>
                    <a:pt x="4133" y="413"/>
                    <a:pt x="3845" y="684"/>
                    <a:pt x="3490" y="887"/>
                  </a:cubicBezTo>
                  <a:cubicBezTo>
                    <a:pt x="3151" y="1073"/>
                    <a:pt x="2762" y="1175"/>
                    <a:pt x="2372" y="1175"/>
                  </a:cubicBezTo>
                  <a:cubicBezTo>
                    <a:pt x="2332" y="1176"/>
                    <a:pt x="2291" y="1177"/>
                    <a:pt x="2251" y="1177"/>
                  </a:cubicBezTo>
                  <a:cubicBezTo>
                    <a:pt x="1888" y="1177"/>
                    <a:pt x="1541" y="1109"/>
                    <a:pt x="1221" y="972"/>
                  </a:cubicBezTo>
                  <a:cubicBezTo>
                    <a:pt x="832" y="819"/>
                    <a:pt x="493" y="599"/>
                    <a:pt x="188" y="328"/>
                  </a:cubicBezTo>
                  <a:lnTo>
                    <a:pt x="188" y="345"/>
                  </a:lnTo>
                  <a:cubicBezTo>
                    <a:pt x="169" y="330"/>
                    <a:pt x="148" y="323"/>
                    <a:pt x="128" y="323"/>
                  </a:cubicBezTo>
                  <a:cubicBezTo>
                    <a:pt x="60" y="323"/>
                    <a:pt x="0" y="402"/>
                    <a:pt x="53" y="481"/>
                  </a:cubicBezTo>
                  <a:cubicBezTo>
                    <a:pt x="307" y="836"/>
                    <a:pt x="662" y="1124"/>
                    <a:pt x="1069" y="1327"/>
                  </a:cubicBezTo>
                  <a:cubicBezTo>
                    <a:pt x="1272" y="1429"/>
                    <a:pt x="1492" y="1496"/>
                    <a:pt x="1712" y="1547"/>
                  </a:cubicBezTo>
                  <a:cubicBezTo>
                    <a:pt x="1877" y="1585"/>
                    <a:pt x="2042" y="1604"/>
                    <a:pt x="2214" y="1604"/>
                  </a:cubicBezTo>
                  <a:cubicBezTo>
                    <a:pt x="2272" y="1604"/>
                    <a:pt x="2330" y="1602"/>
                    <a:pt x="2389" y="1598"/>
                  </a:cubicBezTo>
                  <a:cubicBezTo>
                    <a:pt x="2846" y="1581"/>
                    <a:pt x="3304" y="1446"/>
                    <a:pt x="3676" y="1209"/>
                  </a:cubicBezTo>
                  <a:cubicBezTo>
                    <a:pt x="4082" y="955"/>
                    <a:pt x="4370" y="565"/>
                    <a:pt x="4506" y="125"/>
                  </a:cubicBezTo>
                  <a:cubicBezTo>
                    <a:pt x="4523" y="74"/>
                    <a:pt x="4506" y="23"/>
                    <a:pt x="4455" y="7"/>
                  </a:cubicBezTo>
                  <a:cubicBezTo>
                    <a:pt x="4442" y="2"/>
                    <a:pt x="4429" y="0"/>
                    <a:pt x="4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6" name="Google Shape;9916;p28"/>
            <p:cNvSpPr/>
            <p:nvPr/>
          </p:nvSpPr>
          <p:spPr>
            <a:xfrm>
              <a:off x="415739" y="1395644"/>
              <a:ext cx="253175" cy="243973"/>
            </a:xfrm>
            <a:custGeom>
              <a:avLst/>
              <a:gdLst/>
              <a:ahLst/>
              <a:cxnLst/>
              <a:rect l="l" t="t" r="r" b="b"/>
              <a:pathLst>
                <a:path w="5283" h="5091" extrusionOk="0">
                  <a:moveTo>
                    <a:pt x="3244" y="412"/>
                  </a:moveTo>
                  <a:cubicBezTo>
                    <a:pt x="3870" y="412"/>
                    <a:pt x="4376" y="479"/>
                    <a:pt x="4487" y="570"/>
                  </a:cubicBezTo>
                  <a:cubicBezTo>
                    <a:pt x="4876" y="857"/>
                    <a:pt x="4876" y="3956"/>
                    <a:pt x="4606" y="4328"/>
                  </a:cubicBezTo>
                  <a:cubicBezTo>
                    <a:pt x="4481" y="4473"/>
                    <a:pt x="3520" y="4656"/>
                    <a:pt x="2614" y="4656"/>
                  </a:cubicBezTo>
                  <a:cubicBezTo>
                    <a:pt x="2040" y="4656"/>
                    <a:pt x="1488" y="4583"/>
                    <a:pt x="1186" y="4379"/>
                  </a:cubicBezTo>
                  <a:cubicBezTo>
                    <a:pt x="525" y="3939"/>
                    <a:pt x="762" y="1145"/>
                    <a:pt x="932" y="857"/>
                  </a:cubicBezTo>
                  <a:cubicBezTo>
                    <a:pt x="949" y="823"/>
                    <a:pt x="1118" y="654"/>
                    <a:pt x="1880" y="519"/>
                  </a:cubicBezTo>
                  <a:cubicBezTo>
                    <a:pt x="2333" y="443"/>
                    <a:pt x="2816" y="412"/>
                    <a:pt x="3244" y="412"/>
                  </a:cubicBezTo>
                  <a:close/>
                  <a:moveTo>
                    <a:pt x="3292" y="0"/>
                  </a:moveTo>
                  <a:cubicBezTo>
                    <a:pt x="2775" y="0"/>
                    <a:pt x="2226" y="45"/>
                    <a:pt x="1812" y="112"/>
                  </a:cubicBezTo>
                  <a:cubicBezTo>
                    <a:pt x="1135" y="214"/>
                    <a:pt x="728" y="383"/>
                    <a:pt x="576" y="637"/>
                  </a:cubicBezTo>
                  <a:cubicBezTo>
                    <a:pt x="322" y="1010"/>
                    <a:pt x="0" y="4108"/>
                    <a:pt x="949" y="4734"/>
                  </a:cubicBezTo>
                  <a:cubicBezTo>
                    <a:pt x="1304" y="4988"/>
                    <a:pt x="2015" y="5090"/>
                    <a:pt x="2726" y="5090"/>
                  </a:cubicBezTo>
                  <a:cubicBezTo>
                    <a:pt x="3708" y="5090"/>
                    <a:pt x="4707" y="4904"/>
                    <a:pt x="4944" y="4599"/>
                  </a:cubicBezTo>
                  <a:cubicBezTo>
                    <a:pt x="5232" y="4227"/>
                    <a:pt x="5283" y="2381"/>
                    <a:pt x="5164" y="1382"/>
                  </a:cubicBezTo>
                  <a:cubicBezTo>
                    <a:pt x="5063" y="570"/>
                    <a:pt x="4876" y="333"/>
                    <a:pt x="4758" y="248"/>
                  </a:cubicBezTo>
                  <a:cubicBezTo>
                    <a:pt x="4532" y="69"/>
                    <a:pt x="3936" y="0"/>
                    <a:pt x="329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7" name="Google Shape;9917;p28"/>
            <p:cNvSpPr/>
            <p:nvPr/>
          </p:nvSpPr>
          <p:spPr>
            <a:xfrm>
              <a:off x="757322" y="1385053"/>
              <a:ext cx="237744" cy="235060"/>
            </a:xfrm>
            <a:custGeom>
              <a:avLst/>
              <a:gdLst/>
              <a:ahLst/>
              <a:cxnLst/>
              <a:rect l="l" t="t" r="r" b="b"/>
              <a:pathLst>
                <a:path w="4961" h="4905" extrusionOk="0">
                  <a:moveTo>
                    <a:pt x="2656" y="424"/>
                  </a:moveTo>
                  <a:cubicBezTo>
                    <a:pt x="3351" y="424"/>
                    <a:pt x="3951" y="507"/>
                    <a:pt x="4080" y="604"/>
                  </a:cubicBezTo>
                  <a:cubicBezTo>
                    <a:pt x="4487" y="926"/>
                    <a:pt x="4622" y="3770"/>
                    <a:pt x="4368" y="4126"/>
                  </a:cubicBezTo>
                  <a:cubicBezTo>
                    <a:pt x="4267" y="4244"/>
                    <a:pt x="3437" y="4448"/>
                    <a:pt x="2438" y="4481"/>
                  </a:cubicBezTo>
                  <a:cubicBezTo>
                    <a:pt x="2324" y="4487"/>
                    <a:pt x="2217" y="4489"/>
                    <a:pt x="2117" y="4489"/>
                  </a:cubicBezTo>
                  <a:cubicBezTo>
                    <a:pt x="1562" y="4489"/>
                    <a:pt x="1221" y="4415"/>
                    <a:pt x="1135" y="4329"/>
                  </a:cubicBezTo>
                  <a:cubicBezTo>
                    <a:pt x="508" y="3736"/>
                    <a:pt x="457" y="1129"/>
                    <a:pt x="610" y="824"/>
                  </a:cubicBezTo>
                  <a:lnTo>
                    <a:pt x="610" y="807"/>
                  </a:lnTo>
                  <a:cubicBezTo>
                    <a:pt x="644" y="774"/>
                    <a:pt x="779" y="621"/>
                    <a:pt x="1439" y="520"/>
                  </a:cubicBezTo>
                  <a:cubicBezTo>
                    <a:pt x="1828" y="452"/>
                    <a:pt x="2258" y="424"/>
                    <a:pt x="2656" y="424"/>
                  </a:cubicBezTo>
                  <a:close/>
                  <a:moveTo>
                    <a:pt x="2653" y="1"/>
                  </a:moveTo>
                  <a:cubicBezTo>
                    <a:pt x="2209" y="1"/>
                    <a:pt x="1751" y="33"/>
                    <a:pt x="1372" y="96"/>
                  </a:cubicBezTo>
                  <a:cubicBezTo>
                    <a:pt x="779" y="198"/>
                    <a:pt x="423" y="350"/>
                    <a:pt x="271" y="587"/>
                  </a:cubicBezTo>
                  <a:cubicBezTo>
                    <a:pt x="0" y="977"/>
                    <a:pt x="51" y="3889"/>
                    <a:pt x="847" y="4634"/>
                  </a:cubicBezTo>
                  <a:cubicBezTo>
                    <a:pt x="1084" y="4854"/>
                    <a:pt x="1642" y="4905"/>
                    <a:pt x="2150" y="4905"/>
                  </a:cubicBezTo>
                  <a:cubicBezTo>
                    <a:pt x="2370" y="4905"/>
                    <a:pt x="2608" y="4888"/>
                    <a:pt x="2777" y="4888"/>
                  </a:cubicBezTo>
                  <a:cubicBezTo>
                    <a:pt x="3048" y="4871"/>
                    <a:pt x="4436" y="4718"/>
                    <a:pt x="4707" y="4380"/>
                  </a:cubicBezTo>
                  <a:cubicBezTo>
                    <a:pt x="4961" y="4041"/>
                    <a:pt x="4961" y="2636"/>
                    <a:pt x="4842" y="1739"/>
                  </a:cubicBezTo>
                  <a:cubicBezTo>
                    <a:pt x="4741" y="960"/>
                    <a:pt x="4571" y="452"/>
                    <a:pt x="4334" y="283"/>
                  </a:cubicBezTo>
                  <a:cubicBezTo>
                    <a:pt x="4101" y="92"/>
                    <a:pt x="3397" y="1"/>
                    <a:pt x="26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8" name="Google Shape;9918;p28"/>
            <p:cNvSpPr/>
            <p:nvPr/>
          </p:nvSpPr>
          <p:spPr>
            <a:xfrm>
              <a:off x="646576" y="1425930"/>
              <a:ext cx="128241" cy="32971"/>
            </a:xfrm>
            <a:custGeom>
              <a:avLst/>
              <a:gdLst/>
              <a:ahLst/>
              <a:cxnLst/>
              <a:rect l="l" t="t" r="r" b="b"/>
              <a:pathLst>
                <a:path w="2676" h="688" extrusionOk="0">
                  <a:moveTo>
                    <a:pt x="1436" y="1"/>
                  </a:moveTo>
                  <a:cubicBezTo>
                    <a:pt x="1394" y="1"/>
                    <a:pt x="1353" y="2"/>
                    <a:pt x="1312" y="5"/>
                  </a:cubicBezTo>
                  <a:cubicBezTo>
                    <a:pt x="1092" y="22"/>
                    <a:pt x="855" y="73"/>
                    <a:pt x="652" y="158"/>
                  </a:cubicBezTo>
                  <a:cubicBezTo>
                    <a:pt x="432" y="242"/>
                    <a:pt x="229" y="361"/>
                    <a:pt x="59" y="513"/>
                  </a:cubicBezTo>
                  <a:lnTo>
                    <a:pt x="76" y="513"/>
                  </a:lnTo>
                  <a:cubicBezTo>
                    <a:pt x="1" y="574"/>
                    <a:pt x="47" y="688"/>
                    <a:pt x="129" y="688"/>
                  </a:cubicBezTo>
                  <a:cubicBezTo>
                    <a:pt x="139" y="688"/>
                    <a:pt x="150" y="686"/>
                    <a:pt x="161" y="682"/>
                  </a:cubicBezTo>
                  <a:cubicBezTo>
                    <a:pt x="550" y="564"/>
                    <a:pt x="957" y="479"/>
                    <a:pt x="1363" y="429"/>
                  </a:cubicBezTo>
                  <a:cubicBezTo>
                    <a:pt x="1413" y="424"/>
                    <a:pt x="1464" y="422"/>
                    <a:pt x="1516" y="422"/>
                  </a:cubicBezTo>
                  <a:cubicBezTo>
                    <a:pt x="1657" y="422"/>
                    <a:pt x="1802" y="438"/>
                    <a:pt x="1939" y="462"/>
                  </a:cubicBezTo>
                  <a:cubicBezTo>
                    <a:pt x="2125" y="496"/>
                    <a:pt x="2328" y="564"/>
                    <a:pt x="2497" y="649"/>
                  </a:cubicBezTo>
                  <a:cubicBezTo>
                    <a:pt x="2510" y="653"/>
                    <a:pt x="2522" y="655"/>
                    <a:pt x="2533" y="655"/>
                  </a:cubicBezTo>
                  <a:cubicBezTo>
                    <a:pt x="2617" y="655"/>
                    <a:pt x="2676" y="554"/>
                    <a:pt x="2616" y="479"/>
                  </a:cubicBezTo>
                  <a:cubicBezTo>
                    <a:pt x="2464" y="310"/>
                    <a:pt x="2260" y="175"/>
                    <a:pt x="2023" y="90"/>
                  </a:cubicBezTo>
                  <a:cubicBezTo>
                    <a:pt x="1841" y="34"/>
                    <a:pt x="1635" y="1"/>
                    <a:pt x="143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9" name="Google Shape;9919;p28"/>
          <p:cNvSpPr/>
          <p:nvPr/>
        </p:nvSpPr>
        <p:spPr>
          <a:xfrm flipH="1">
            <a:off x="4230576" y="2288094"/>
            <a:ext cx="866449" cy="525249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GOOD JOB!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920" name="Google Shape;9920;p28"/>
          <p:cNvSpPr txBox="1">
            <a:spLocks noGrp="1"/>
          </p:cNvSpPr>
          <p:nvPr>
            <p:ph type="subTitle" idx="1"/>
          </p:nvPr>
        </p:nvSpPr>
        <p:spPr>
          <a:xfrm>
            <a:off x="2361075" y="4006590"/>
            <a:ext cx="442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Here is where our journey begins </a:t>
            </a:r>
            <a:endParaRPr lang="en-US" dirty="0"/>
          </a:p>
        </p:txBody>
      </p:sp>
      <p:sp>
        <p:nvSpPr>
          <p:cNvPr id="9921" name="Google Shape;9921;p28"/>
          <p:cNvSpPr/>
          <p:nvPr/>
        </p:nvSpPr>
        <p:spPr>
          <a:xfrm rot="-8999997">
            <a:off x="6463467" y="2710218"/>
            <a:ext cx="219963" cy="339425"/>
          </a:xfrm>
          <a:custGeom>
            <a:avLst/>
            <a:gdLst/>
            <a:ahLst/>
            <a:cxnLst/>
            <a:rect l="l" t="t" r="r" b="b"/>
            <a:pathLst>
              <a:path w="18052" h="27856" extrusionOk="0">
                <a:moveTo>
                  <a:pt x="18052" y="8514"/>
                </a:moveTo>
                <a:cubicBezTo>
                  <a:pt x="18052" y="5296"/>
                  <a:pt x="15767" y="-1372"/>
                  <a:pt x="13008" y="284"/>
                </a:cubicBezTo>
                <a:cubicBezTo>
                  <a:pt x="10579" y="1742"/>
                  <a:pt x="13538" y="7520"/>
                  <a:pt x="10885" y="8514"/>
                </a:cubicBezTo>
                <a:cubicBezTo>
                  <a:pt x="8807" y="9293"/>
                  <a:pt x="6554" y="4527"/>
                  <a:pt x="4779" y="5859"/>
                </a:cubicBezTo>
                <a:cubicBezTo>
                  <a:pt x="1861" y="8049"/>
                  <a:pt x="12289" y="14315"/>
                  <a:pt x="9026" y="15947"/>
                </a:cubicBezTo>
                <a:cubicBezTo>
                  <a:pt x="6384" y="17268"/>
                  <a:pt x="-831" y="14532"/>
                  <a:pt x="266" y="17274"/>
                </a:cubicBezTo>
                <a:cubicBezTo>
                  <a:pt x="1148" y="19478"/>
                  <a:pt x="8018" y="18528"/>
                  <a:pt x="6637" y="20460"/>
                </a:cubicBezTo>
                <a:cubicBezTo>
                  <a:pt x="4957" y="22811"/>
                  <a:pt x="0" y="23146"/>
                  <a:pt x="0" y="26035"/>
                </a:cubicBezTo>
                <a:cubicBezTo>
                  <a:pt x="0" y="29497"/>
                  <a:pt x="6892" y="26831"/>
                  <a:pt x="10354" y="26831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922" name="Google Shape;9922;p28"/>
          <p:cNvGrpSpPr/>
          <p:nvPr/>
        </p:nvGrpSpPr>
        <p:grpSpPr>
          <a:xfrm>
            <a:off x="2514742" y="2290169"/>
            <a:ext cx="213202" cy="337524"/>
            <a:chOff x="-1621788" y="2432386"/>
            <a:chExt cx="315201" cy="499001"/>
          </a:xfrm>
        </p:grpSpPr>
        <p:sp>
          <p:nvSpPr>
            <p:cNvPr id="9923" name="Google Shape;9923;p28"/>
            <p:cNvSpPr/>
            <p:nvPr/>
          </p:nvSpPr>
          <p:spPr>
            <a:xfrm>
              <a:off x="-1586225" y="262977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24" name="Google Shape;9924;p28"/>
            <p:cNvSpPr/>
            <p:nvPr/>
          </p:nvSpPr>
          <p:spPr>
            <a:xfrm rot="2700000">
              <a:off x="-1477325" y="248367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25" name="Google Shape;9925;p28"/>
            <p:cNvSpPr/>
            <p:nvPr/>
          </p:nvSpPr>
          <p:spPr>
            <a:xfrm rot="-2700000">
              <a:off x="-1623600" y="281375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926" name="Google Shape;9926;p28"/>
          <p:cNvGrpSpPr/>
          <p:nvPr/>
        </p:nvGrpSpPr>
        <p:grpSpPr>
          <a:xfrm rot="8100000">
            <a:off x="5922634" y="3608520"/>
            <a:ext cx="213208" cy="337534"/>
            <a:chOff x="-1621788" y="2432386"/>
            <a:chExt cx="315201" cy="499001"/>
          </a:xfrm>
        </p:grpSpPr>
        <p:sp>
          <p:nvSpPr>
            <p:cNvPr id="9927" name="Google Shape;9927;p28"/>
            <p:cNvSpPr/>
            <p:nvPr/>
          </p:nvSpPr>
          <p:spPr>
            <a:xfrm>
              <a:off x="-1586225" y="262977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28" name="Google Shape;9928;p28"/>
            <p:cNvSpPr/>
            <p:nvPr/>
          </p:nvSpPr>
          <p:spPr>
            <a:xfrm rot="2700000">
              <a:off x="-1477325" y="248367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29" name="Google Shape;9929;p28"/>
            <p:cNvSpPr/>
            <p:nvPr/>
          </p:nvSpPr>
          <p:spPr>
            <a:xfrm rot="-2700000">
              <a:off x="-1623600" y="281375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930" name="Google Shape;9930;p28"/>
          <p:cNvSpPr/>
          <p:nvPr/>
        </p:nvSpPr>
        <p:spPr>
          <a:xfrm>
            <a:off x="4631612" y="3359875"/>
            <a:ext cx="9150" cy="44800"/>
          </a:xfrm>
          <a:custGeom>
            <a:avLst/>
            <a:gdLst/>
            <a:ahLst/>
            <a:cxnLst/>
            <a:rect l="l" t="t" r="r" b="b"/>
            <a:pathLst>
              <a:path w="366" h="1792" extrusionOk="0">
                <a:moveTo>
                  <a:pt x="234" y="0"/>
                </a:moveTo>
                <a:cubicBezTo>
                  <a:pt x="-14" y="545"/>
                  <a:pt x="-179" y="1544"/>
                  <a:pt x="366" y="1792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1" name="Google Shape;9931;p28"/>
          <p:cNvSpPr/>
          <p:nvPr/>
        </p:nvSpPr>
        <p:spPr>
          <a:xfrm>
            <a:off x="5630462" y="3426250"/>
            <a:ext cx="9150" cy="44800"/>
          </a:xfrm>
          <a:custGeom>
            <a:avLst/>
            <a:gdLst/>
            <a:ahLst/>
            <a:cxnLst/>
            <a:rect l="l" t="t" r="r" b="b"/>
            <a:pathLst>
              <a:path w="366" h="1792" extrusionOk="0">
                <a:moveTo>
                  <a:pt x="234" y="0"/>
                </a:moveTo>
                <a:cubicBezTo>
                  <a:pt x="-14" y="545"/>
                  <a:pt x="-179" y="1544"/>
                  <a:pt x="366" y="1792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2" name="Google Shape;9932;p28"/>
          <p:cNvSpPr/>
          <p:nvPr/>
        </p:nvSpPr>
        <p:spPr>
          <a:xfrm rot="281508">
            <a:off x="3097901" y="3066915"/>
            <a:ext cx="154108" cy="749263"/>
          </a:xfrm>
          <a:custGeom>
            <a:avLst/>
            <a:gdLst/>
            <a:ahLst/>
            <a:cxnLst/>
            <a:rect l="l" t="t" r="r" b="b"/>
            <a:pathLst>
              <a:path w="6164" h="29969" extrusionOk="0">
                <a:moveTo>
                  <a:pt x="6164" y="236"/>
                </a:moveTo>
                <a:cubicBezTo>
                  <a:pt x="4734" y="58"/>
                  <a:pt x="1520" y="-353"/>
                  <a:pt x="1916" y="1032"/>
                </a:cubicBezTo>
                <a:cubicBezTo>
                  <a:pt x="2349" y="2547"/>
                  <a:pt x="5540" y="3340"/>
                  <a:pt x="4836" y="4749"/>
                </a:cubicBezTo>
                <a:cubicBezTo>
                  <a:pt x="4211" y="6001"/>
                  <a:pt x="894" y="5828"/>
                  <a:pt x="1385" y="7138"/>
                </a:cubicBezTo>
                <a:cubicBezTo>
                  <a:pt x="1816" y="8289"/>
                  <a:pt x="3959" y="9324"/>
                  <a:pt x="3244" y="10324"/>
                </a:cubicBezTo>
                <a:cubicBezTo>
                  <a:pt x="2573" y="11263"/>
                  <a:pt x="917" y="11193"/>
                  <a:pt x="323" y="12182"/>
                </a:cubicBezTo>
                <a:cubicBezTo>
                  <a:pt x="-1060" y="14486"/>
                  <a:pt x="2713" y="17194"/>
                  <a:pt x="2713" y="19881"/>
                </a:cubicBezTo>
                <a:cubicBezTo>
                  <a:pt x="2713" y="23337"/>
                  <a:pt x="2011" y="28424"/>
                  <a:pt x="5102" y="2996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3" name="Google Shape;9933;p28"/>
          <p:cNvSpPr/>
          <p:nvPr/>
        </p:nvSpPr>
        <p:spPr>
          <a:xfrm>
            <a:off x="4961151" y="2260280"/>
            <a:ext cx="213200" cy="397290"/>
          </a:xfrm>
          <a:custGeom>
            <a:avLst/>
            <a:gdLst/>
            <a:ahLst/>
            <a:cxnLst/>
            <a:rect l="l" t="t" r="r" b="b"/>
            <a:pathLst>
              <a:path w="10400" h="19380" extrusionOk="0">
                <a:moveTo>
                  <a:pt x="0" y="0"/>
                </a:moveTo>
                <a:cubicBezTo>
                  <a:pt x="3483" y="0"/>
                  <a:pt x="7735" y="1663"/>
                  <a:pt x="9292" y="4779"/>
                </a:cubicBezTo>
                <a:cubicBezTo>
                  <a:pt x="11547" y="9292"/>
                  <a:pt x="10095" y="17781"/>
                  <a:pt x="5310" y="1938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4" name="Google Shape;9934;p28"/>
          <p:cNvSpPr/>
          <p:nvPr/>
        </p:nvSpPr>
        <p:spPr>
          <a:xfrm>
            <a:off x="4044186" y="2772292"/>
            <a:ext cx="246650" cy="215300"/>
          </a:xfrm>
          <a:custGeom>
            <a:avLst/>
            <a:gdLst/>
            <a:ahLst/>
            <a:cxnLst/>
            <a:rect l="l" t="t" r="r" b="b"/>
            <a:pathLst>
              <a:path w="9866" h="8612" extrusionOk="0">
                <a:moveTo>
                  <a:pt x="8332" y="8612"/>
                </a:moveTo>
                <a:cubicBezTo>
                  <a:pt x="10226" y="8612"/>
                  <a:pt x="5513" y="4314"/>
                  <a:pt x="3819" y="5161"/>
                </a:cubicBezTo>
                <a:cubicBezTo>
                  <a:pt x="2234" y="5954"/>
                  <a:pt x="9420" y="6644"/>
                  <a:pt x="9128" y="4896"/>
                </a:cubicBezTo>
                <a:cubicBezTo>
                  <a:pt x="8804" y="2958"/>
                  <a:pt x="3288" y="2134"/>
                  <a:pt x="3288" y="4099"/>
                </a:cubicBezTo>
                <a:cubicBezTo>
                  <a:pt x="3288" y="4693"/>
                  <a:pt x="3794" y="4421"/>
                  <a:pt x="4350" y="4630"/>
                </a:cubicBezTo>
                <a:cubicBezTo>
                  <a:pt x="6212" y="5329"/>
                  <a:pt x="11373" y="1642"/>
                  <a:pt x="9394" y="1445"/>
                </a:cubicBezTo>
                <a:cubicBezTo>
                  <a:pt x="6312" y="1137"/>
                  <a:pt x="1080" y="-1494"/>
                  <a:pt x="102" y="1445"/>
                </a:cubicBezTo>
                <a:cubicBezTo>
                  <a:pt x="-711" y="3886"/>
                  <a:pt x="5305" y="2599"/>
                  <a:pt x="7801" y="197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5" name="Google Shape;9935;p28"/>
          <p:cNvSpPr/>
          <p:nvPr/>
        </p:nvSpPr>
        <p:spPr>
          <a:xfrm>
            <a:off x="5338625" y="3617476"/>
            <a:ext cx="115769" cy="138467"/>
          </a:xfrm>
          <a:custGeom>
            <a:avLst/>
            <a:gdLst/>
            <a:ahLst/>
            <a:cxnLst/>
            <a:rect l="l" t="t" r="r" b="b"/>
            <a:pathLst>
              <a:path w="6437" h="7699" extrusionOk="0">
                <a:moveTo>
                  <a:pt x="3717" y="0"/>
                </a:moveTo>
                <a:cubicBezTo>
                  <a:pt x="3825" y="134"/>
                  <a:pt x="6503" y="2325"/>
                  <a:pt x="6371" y="2655"/>
                </a:cubicBezTo>
                <a:cubicBezTo>
                  <a:pt x="5365" y="5170"/>
                  <a:pt x="1502" y="5445"/>
                  <a:pt x="0" y="769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6" name="Google Shape;9936;p28"/>
          <p:cNvSpPr/>
          <p:nvPr/>
        </p:nvSpPr>
        <p:spPr>
          <a:xfrm>
            <a:off x="7505525" y="41985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937" name="Google Shape;9937;p28"/>
          <p:cNvGrpSpPr/>
          <p:nvPr/>
        </p:nvGrpSpPr>
        <p:grpSpPr>
          <a:xfrm>
            <a:off x="490475" y="780600"/>
            <a:ext cx="8053448" cy="3198204"/>
            <a:chOff x="490475" y="780600"/>
            <a:chExt cx="8053448" cy="3198204"/>
          </a:xfrm>
        </p:grpSpPr>
        <p:sp>
          <p:nvSpPr>
            <p:cNvPr id="9938" name="Google Shape;9938;p28"/>
            <p:cNvSpPr/>
            <p:nvPr/>
          </p:nvSpPr>
          <p:spPr>
            <a:xfrm>
              <a:off x="1021400" y="2625625"/>
              <a:ext cx="62798" cy="52354"/>
            </a:xfrm>
            <a:custGeom>
              <a:avLst/>
              <a:gdLst/>
              <a:ahLst/>
              <a:cxnLst/>
              <a:rect l="l" t="t" r="r" b="b"/>
              <a:pathLst>
                <a:path w="10721" h="8938" extrusionOk="0">
                  <a:moveTo>
                    <a:pt x="2539" y="8816"/>
                  </a:moveTo>
                  <a:cubicBezTo>
                    <a:pt x="5951" y="9304"/>
                    <a:pt x="12481" y="4531"/>
                    <a:pt x="10238" y="1914"/>
                  </a:cubicBezTo>
                  <a:cubicBezTo>
                    <a:pt x="8893" y="346"/>
                    <a:pt x="5372" y="-800"/>
                    <a:pt x="4132" y="852"/>
                  </a:cubicBezTo>
                  <a:cubicBezTo>
                    <a:pt x="3123" y="2197"/>
                    <a:pt x="3266" y="4455"/>
                    <a:pt x="4132" y="5896"/>
                  </a:cubicBezTo>
                  <a:cubicBezTo>
                    <a:pt x="4916" y="7201"/>
                    <a:pt x="8694" y="4508"/>
                    <a:pt x="7849" y="3241"/>
                  </a:cubicBezTo>
                  <a:cubicBezTo>
                    <a:pt x="7004" y="1974"/>
                    <a:pt x="3976" y="6045"/>
                    <a:pt x="5194" y="6958"/>
                  </a:cubicBezTo>
                  <a:cubicBezTo>
                    <a:pt x="6412" y="7871"/>
                    <a:pt x="8218" y="4718"/>
                    <a:pt x="7849" y="3241"/>
                  </a:cubicBezTo>
                  <a:cubicBezTo>
                    <a:pt x="7238" y="799"/>
                    <a:pt x="2753" y="979"/>
                    <a:pt x="416" y="1914"/>
                  </a:cubicBezTo>
                  <a:cubicBezTo>
                    <a:pt x="-1771" y="2789"/>
                    <a:pt x="5511" y="8131"/>
                    <a:pt x="6256" y="5896"/>
                  </a:cubicBezTo>
                  <a:cubicBezTo>
                    <a:pt x="6553" y="5004"/>
                    <a:pt x="5181" y="3250"/>
                    <a:pt x="4398" y="3772"/>
                  </a:cubicBezTo>
                  <a:cubicBezTo>
                    <a:pt x="3558" y="4332"/>
                    <a:pt x="3149" y="5791"/>
                    <a:pt x="3601" y="6693"/>
                  </a:cubicBezTo>
                  <a:cubicBezTo>
                    <a:pt x="4345" y="8180"/>
                    <a:pt x="9152" y="5867"/>
                    <a:pt x="8114" y="4569"/>
                  </a:cubicBezTo>
                  <a:cubicBezTo>
                    <a:pt x="7323" y="3580"/>
                    <a:pt x="4663" y="4895"/>
                    <a:pt x="4663" y="616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39" name="Google Shape;9939;p28"/>
            <p:cNvSpPr/>
            <p:nvPr/>
          </p:nvSpPr>
          <p:spPr>
            <a:xfrm>
              <a:off x="2229300" y="3256125"/>
              <a:ext cx="62798" cy="52354"/>
            </a:xfrm>
            <a:custGeom>
              <a:avLst/>
              <a:gdLst/>
              <a:ahLst/>
              <a:cxnLst/>
              <a:rect l="l" t="t" r="r" b="b"/>
              <a:pathLst>
                <a:path w="10721" h="8938" extrusionOk="0">
                  <a:moveTo>
                    <a:pt x="2539" y="8816"/>
                  </a:moveTo>
                  <a:cubicBezTo>
                    <a:pt x="5951" y="9304"/>
                    <a:pt x="12481" y="4531"/>
                    <a:pt x="10238" y="1914"/>
                  </a:cubicBezTo>
                  <a:cubicBezTo>
                    <a:pt x="8893" y="346"/>
                    <a:pt x="5372" y="-800"/>
                    <a:pt x="4132" y="852"/>
                  </a:cubicBezTo>
                  <a:cubicBezTo>
                    <a:pt x="3123" y="2197"/>
                    <a:pt x="3266" y="4455"/>
                    <a:pt x="4132" y="5896"/>
                  </a:cubicBezTo>
                  <a:cubicBezTo>
                    <a:pt x="4916" y="7201"/>
                    <a:pt x="8694" y="4508"/>
                    <a:pt x="7849" y="3241"/>
                  </a:cubicBezTo>
                  <a:cubicBezTo>
                    <a:pt x="7004" y="1974"/>
                    <a:pt x="3976" y="6045"/>
                    <a:pt x="5194" y="6958"/>
                  </a:cubicBezTo>
                  <a:cubicBezTo>
                    <a:pt x="6412" y="7871"/>
                    <a:pt x="8218" y="4718"/>
                    <a:pt x="7849" y="3241"/>
                  </a:cubicBezTo>
                  <a:cubicBezTo>
                    <a:pt x="7238" y="799"/>
                    <a:pt x="2753" y="979"/>
                    <a:pt x="416" y="1914"/>
                  </a:cubicBezTo>
                  <a:cubicBezTo>
                    <a:pt x="-1771" y="2789"/>
                    <a:pt x="5511" y="8131"/>
                    <a:pt x="6256" y="5896"/>
                  </a:cubicBezTo>
                  <a:cubicBezTo>
                    <a:pt x="6553" y="5004"/>
                    <a:pt x="5181" y="3250"/>
                    <a:pt x="4398" y="3772"/>
                  </a:cubicBezTo>
                  <a:cubicBezTo>
                    <a:pt x="3558" y="4332"/>
                    <a:pt x="3149" y="5791"/>
                    <a:pt x="3601" y="6693"/>
                  </a:cubicBezTo>
                  <a:cubicBezTo>
                    <a:pt x="4345" y="8180"/>
                    <a:pt x="9152" y="5867"/>
                    <a:pt x="8114" y="4569"/>
                  </a:cubicBezTo>
                  <a:cubicBezTo>
                    <a:pt x="7323" y="3580"/>
                    <a:pt x="4663" y="4895"/>
                    <a:pt x="4663" y="616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40" name="Google Shape;9940;p28"/>
            <p:cNvSpPr/>
            <p:nvPr/>
          </p:nvSpPr>
          <p:spPr>
            <a:xfrm>
              <a:off x="762575" y="3926450"/>
              <a:ext cx="62798" cy="52354"/>
            </a:xfrm>
            <a:custGeom>
              <a:avLst/>
              <a:gdLst/>
              <a:ahLst/>
              <a:cxnLst/>
              <a:rect l="l" t="t" r="r" b="b"/>
              <a:pathLst>
                <a:path w="10721" h="8938" extrusionOk="0">
                  <a:moveTo>
                    <a:pt x="2539" y="8816"/>
                  </a:moveTo>
                  <a:cubicBezTo>
                    <a:pt x="5951" y="9304"/>
                    <a:pt x="12481" y="4531"/>
                    <a:pt x="10238" y="1914"/>
                  </a:cubicBezTo>
                  <a:cubicBezTo>
                    <a:pt x="8893" y="346"/>
                    <a:pt x="5372" y="-800"/>
                    <a:pt x="4132" y="852"/>
                  </a:cubicBezTo>
                  <a:cubicBezTo>
                    <a:pt x="3123" y="2197"/>
                    <a:pt x="3266" y="4455"/>
                    <a:pt x="4132" y="5896"/>
                  </a:cubicBezTo>
                  <a:cubicBezTo>
                    <a:pt x="4916" y="7201"/>
                    <a:pt x="8694" y="4508"/>
                    <a:pt x="7849" y="3241"/>
                  </a:cubicBezTo>
                  <a:cubicBezTo>
                    <a:pt x="7004" y="1974"/>
                    <a:pt x="3976" y="6045"/>
                    <a:pt x="5194" y="6958"/>
                  </a:cubicBezTo>
                  <a:cubicBezTo>
                    <a:pt x="6412" y="7871"/>
                    <a:pt x="8218" y="4718"/>
                    <a:pt x="7849" y="3241"/>
                  </a:cubicBezTo>
                  <a:cubicBezTo>
                    <a:pt x="7238" y="799"/>
                    <a:pt x="2753" y="979"/>
                    <a:pt x="416" y="1914"/>
                  </a:cubicBezTo>
                  <a:cubicBezTo>
                    <a:pt x="-1771" y="2789"/>
                    <a:pt x="5511" y="8131"/>
                    <a:pt x="6256" y="5896"/>
                  </a:cubicBezTo>
                  <a:cubicBezTo>
                    <a:pt x="6553" y="5004"/>
                    <a:pt x="5181" y="3250"/>
                    <a:pt x="4398" y="3772"/>
                  </a:cubicBezTo>
                  <a:cubicBezTo>
                    <a:pt x="3558" y="4332"/>
                    <a:pt x="3149" y="5791"/>
                    <a:pt x="3601" y="6693"/>
                  </a:cubicBezTo>
                  <a:cubicBezTo>
                    <a:pt x="4345" y="8180"/>
                    <a:pt x="9152" y="5867"/>
                    <a:pt x="8114" y="4569"/>
                  </a:cubicBezTo>
                  <a:cubicBezTo>
                    <a:pt x="7323" y="3580"/>
                    <a:pt x="4663" y="4895"/>
                    <a:pt x="4663" y="6162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41" name="Google Shape;9941;p28"/>
            <p:cNvSpPr/>
            <p:nvPr/>
          </p:nvSpPr>
          <p:spPr>
            <a:xfrm>
              <a:off x="490475" y="780600"/>
              <a:ext cx="62798" cy="52354"/>
            </a:xfrm>
            <a:custGeom>
              <a:avLst/>
              <a:gdLst/>
              <a:ahLst/>
              <a:cxnLst/>
              <a:rect l="l" t="t" r="r" b="b"/>
              <a:pathLst>
                <a:path w="10721" h="8938" extrusionOk="0">
                  <a:moveTo>
                    <a:pt x="2539" y="8816"/>
                  </a:moveTo>
                  <a:cubicBezTo>
                    <a:pt x="5951" y="9304"/>
                    <a:pt x="12481" y="4531"/>
                    <a:pt x="10238" y="1914"/>
                  </a:cubicBezTo>
                  <a:cubicBezTo>
                    <a:pt x="8893" y="346"/>
                    <a:pt x="5372" y="-800"/>
                    <a:pt x="4132" y="852"/>
                  </a:cubicBezTo>
                  <a:cubicBezTo>
                    <a:pt x="3123" y="2197"/>
                    <a:pt x="3266" y="4455"/>
                    <a:pt x="4132" y="5896"/>
                  </a:cubicBezTo>
                  <a:cubicBezTo>
                    <a:pt x="4916" y="7201"/>
                    <a:pt x="8694" y="4508"/>
                    <a:pt x="7849" y="3241"/>
                  </a:cubicBezTo>
                  <a:cubicBezTo>
                    <a:pt x="7004" y="1974"/>
                    <a:pt x="3976" y="6045"/>
                    <a:pt x="5194" y="6958"/>
                  </a:cubicBezTo>
                  <a:cubicBezTo>
                    <a:pt x="6412" y="7871"/>
                    <a:pt x="8218" y="4718"/>
                    <a:pt x="7849" y="3241"/>
                  </a:cubicBezTo>
                  <a:cubicBezTo>
                    <a:pt x="7238" y="799"/>
                    <a:pt x="2753" y="979"/>
                    <a:pt x="416" y="1914"/>
                  </a:cubicBezTo>
                  <a:cubicBezTo>
                    <a:pt x="-1771" y="2789"/>
                    <a:pt x="5511" y="8131"/>
                    <a:pt x="6256" y="5896"/>
                  </a:cubicBezTo>
                  <a:cubicBezTo>
                    <a:pt x="6553" y="5004"/>
                    <a:pt x="5181" y="3250"/>
                    <a:pt x="4398" y="3772"/>
                  </a:cubicBezTo>
                  <a:cubicBezTo>
                    <a:pt x="3558" y="4332"/>
                    <a:pt x="3149" y="5791"/>
                    <a:pt x="3601" y="6693"/>
                  </a:cubicBezTo>
                  <a:cubicBezTo>
                    <a:pt x="4345" y="8180"/>
                    <a:pt x="9152" y="5867"/>
                    <a:pt x="8114" y="4569"/>
                  </a:cubicBezTo>
                  <a:cubicBezTo>
                    <a:pt x="7323" y="3580"/>
                    <a:pt x="4663" y="4895"/>
                    <a:pt x="4663" y="616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42" name="Google Shape;9942;p28"/>
            <p:cNvSpPr/>
            <p:nvPr/>
          </p:nvSpPr>
          <p:spPr>
            <a:xfrm>
              <a:off x="7897100" y="820425"/>
              <a:ext cx="62798" cy="52354"/>
            </a:xfrm>
            <a:custGeom>
              <a:avLst/>
              <a:gdLst/>
              <a:ahLst/>
              <a:cxnLst/>
              <a:rect l="l" t="t" r="r" b="b"/>
              <a:pathLst>
                <a:path w="10721" h="8938" extrusionOk="0">
                  <a:moveTo>
                    <a:pt x="2539" y="8816"/>
                  </a:moveTo>
                  <a:cubicBezTo>
                    <a:pt x="5951" y="9304"/>
                    <a:pt x="12481" y="4531"/>
                    <a:pt x="10238" y="1914"/>
                  </a:cubicBezTo>
                  <a:cubicBezTo>
                    <a:pt x="8893" y="346"/>
                    <a:pt x="5372" y="-800"/>
                    <a:pt x="4132" y="852"/>
                  </a:cubicBezTo>
                  <a:cubicBezTo>
                    <a:pt x="3123" y="2197"/>
                    <a:pt x="3266" y="4455"/>
                    <a:pt x="4132" y="5896"/>
                  </a:cubicBezTo>
                  <a:cubicBezTo>
                    <a:pt x="4916" y="7201"/>
                    <a:pt x="8694" y="4508"/>
                    <a:pt x="7849" y="3241"/>
                  </a:cubicBezTo>
                  <a:cubicBezTo>
                    <a:pt x="7004" y="1974"/>
                    <a:pt x="3976" y="6045"/>
                    <a:pt x="5194" y="6958"/>
                  </a:cubicBezTo>
                  <a:cubicBezTo>
                    <a:pt x="6412" y="7871"/>
                    <a:pt x="8218" y="4718"/>
                    <a:pt x="7849" y="3241"/>
                  </a:cubicBezTo>
                  <a:cubicBezTo>
                    <a:pt x="7238" y="799"/>
                    <a:pt x="2753" y="979"/>
                    <a:pt x="416" y="1914"/>
                  </a:cubicBezTo>
                  <a:cubicBezTo>
                    <a:pt x="-1771" y="2789"/>
                    <a:pt x="5511" y="8131"/>
                    <a:pt x="6256" y="5896"/>
                  </a:cubicBezTo>
                  <a:cubicBezTo>
                    <a:pt x="6553" y="5004"/>
                    <a:pt x="5181" y="3250"/>
                    <a:pt x="4398" y="3772"/>
                  </a:cubicBezTo>
                  <a:cubicBezTo>
                    <a:pt x="3558" y="4332"/>
                    <a:pt x="3149" y="5791"/>
                    <a:pt x="3601" y="6693"/>
                  </a:cubicBezTo>
                  <a:cubicBezTo>
                    <a:pt x="4345" y="8180"/>
                    <a:pt x="9152" y="5867"/>
                    <a:pt x="8114" y="4569"/>
                  </a:cubicBezTo>
                  <a:cubicBezTo>
                    <a:pt x="7323" y="3580"/>
                    <a:pt x="4663" y="4895"/>
                    <a:pt x="4663" y="616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43" name="Google Shape;9943;p28"/>
            <p:cNvSpPr/>
            <p:nvPr/>
          </p:nvSpPr>
          <p:spPr>
            <a:xfrm>
              <a:off x="7419250" y="2731825"/>
              <a:ext cx="62798" cy="52354"/>
            </a:xfrm>
            <a:custGeom>
              <a:avLst/>
              <a:gdLst/>
              <a:ahLst/>
              <a:cxnLst/>
              <a:rect l="l" t="t" r="r" b="b"/>
              <a:pathLst>
                <a:path w="10721" h="8938" extrusionOk="0">
                  <a:moveTo>
                    <a:pt x="2539" y="8816"/>
                  </a:moveTo>
                  <a:cubicBezTo>
                    <a:pt x="5951" y="9304"/>
                    <a:pt x="12481" y="4531"/>
                    <a:pt x="10238" y="1914"/>
                  </a:cubicBezTo>
                  <a:cubicBezTo>
                    <a:pt x="8893" y="346"/>
                    <a:pt x="5372" y="-800"/>
                    <a:pt x="4132" y="852"/>
                  </a:cubicBezTo>
                  <a:cubicBezTo>
                    <a:pt x="3123" y="2197"/>
                    <a:pt x="3266" y="4455"/>
                    <a:pt x="4132" y="5896"/>
                  </a:cubicBezTo>
                  <a:cubicBezTo>
                    <a:pt x="4916" y="7201"/>
                    <a:pt x="8694" y="4508"/>
                    <a:pt x="7849" y="3241"/>
                  </a:cubicBezTo>
                  <a:cubicBezTo>
                    <a:pt x="7004" y="1974"/>
                    <a:pt x="3976" y="6045"/>
                    <a:pt x="5194" y="6958"/>
                  </a:cubicBezTo>
                  <a:cubicBezTo>
                    <a:pt x="6412" y="7871"/>
                    <a:pt x="8218" y="4718"/>
                    <a:pt x="7849" y="3241"/>
                  </a:cubicBezTo>
                  <a:cubicBezTo>
                    <a:pt x="7238" y="799"/>
                    <a:pt x="2753" y="979"/>
                    <a:pt x="416" y="1914"/>
                  </a:cubicBezTo>
                  <a:cubicBezTo>
                    <a:pt x="-1771" y="2789"/>
                    <a:pt x="5511" y="8131"/>
                    <a:pt x="6256" y="5896"/>
                  </a:cubicBezTo>
                  <a:cubicBezTo>
                    <a:pt x="6553" y="5004"/>
                    <a:pt x="5181" y="3250"/>
                    <a:pt x="4398" y="3772"/>
                  </a:cubicBezTo>
                  <a:cubicBezTo>
                    <a:pt x="3558" y="4332"/>
                    <a:pt x="3149" y="5791"/>
                    <a:pt x="3601" y="6693"/>
                  </a:cubicBezTo>
                  <a:cubicBezTo>
                    <a:pt x="4345" y="8180"/>
                    <a:pt x="9152" y="5867"/>
                    <a:pt x="8114" y="4569"/>
                  </a:cubicBezTo>
                  <a:cubicBezTo>
                    <a:pt x="7323" y="3580"/>
                    <a:pt x="4663" y="4895"/>
                    <a:pt x="4663" y="6162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44" name="Google Shape;9944;p28"/>
            <p:cNvSpPr/>
            <p:nvPr/>
          </p:nvSpPr>
          <p:spPr>
            <a:xfrm>
              <a:off x="8481125" y="3382225"/>
              <a:ext cx="62798" cy="52354"/>
            </a:xfrm>
            <a:custGeom>
              <a:avLst/>
              <a:gdLst/>
              <a:ahLst/>
              <a:cxnLst/>
              <a:rect l="l" t="t" r="r" b="b"/>
              <a:pathLst>
                <a:path w="10721" h="8938" extrusionOk="0">
                  <a:moveTo>
                    <a:pt x="2539" y="8816"/>
                  </a:moveTo>
                  <a:cubicBezTo>
                    <a:pt x="5951" y="9304"/>
                    <a:pt x="12481" y="4531"/>
                    <a:pt x="10238" y="1914"/>
                  </a:cubicBezTo>
                  <a:cubicBezTo>
                    <a:pt x="8893" y="346"/>
                    <a:pt x="5372" y="-800"/>
                    <a:pt x="4132" y="852"/>
                  </a:cubicBezTo>
                  <a:cubicBezTo>
                    <a:pt x="3123" y="2197"/>
                    <a:pt x="3266" y="4455"/>
                    <a:pt x="4132" y="5896"/>
                  </a:cubicBezTo>
                  <a:cubicBezTo>
                    <a:pt x="4916" y="7201"/>
                    <a:pt x="8694" y="4508"/>
                    <a:pt x="7849" y="3241"/>
                  </a:cubicBezTo>
                  <a:cubicBezTo>
                    <a:pt x="7004" y="1974"/>
                    <a:pt x="3976" y="6045"/>
                    <a:pt x="5194" y="6958"/>
                  </a:cubicBezTo>
                  <a:cubicBezTo>
                    <a:pt x="6412" y="7871"/>
                    <a:pt x="8218" y="4718"/>
                    <a:pt x="7849" y="3241"/>
                  </a:cubicBezTo>
                  <a:cubicBezTo>
                    <a:pt x="7238" y="799"/>
                    <a:pt x="2753" y="979"/>
                    <a:pt x="416" y="1914"/>
                  </a:cubicBezTo>
                  <a:cubicBezTo>
                    <a:pt x="-1771" y="2789"/>
                    <a:pt x="5511" y="8131"/>
                    <a:pt x="6256" y="5896"/>
                  </a:cubicBezTo>
                  <a:cubicBezTo>
                    <a:pt x="6553" y="5004"/>
                    <a:pt x="5181" y="3250"/>
                    <a:pt x="4398" y="3772"/>
                  </a:cubicBezTo>
                  <a:cubicBezTo>
                    <a:pt x="3558" y="4332"/>
                    <a:pt x="3149" y="5791"/>
                    <a:pt x="3601" y="6693"/>
                  </a:cubicBezTo>
                  <a:cubicBezTo>
                    <a:pt x="4345" y="8180"/>
                    <a:pt x="9152" y="5867"/>
                    <a:pt x="8114" y="4569"/>
                  </a:cubicBezTo>
                  <a:cubicBezTo>
                    <a:pt x="7323" y="3580"/>
                    <a:pt x="4663" y="4895"/>
                    <a:pt x="4663" y="616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9" name="Google Shape;9949;p29"/>
          <p:cNvSpPr txBox="1">
            <a:spLocks noGrp="1"/>
          </p:cNvSpPr>
          <p:nvPr>
            <p:ph type="subTitle" idx="1"/>
          </p:nvPr>
        </p:nvSpPr>
        <p:spPr>
          <a:xfrm>
            <a:off x="714300" y="1710471"/>
            <a:ext cx="4077488" cy="2581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Inputs : </a:t>
            </a:r>
          </a:p>
          <a:p>
            <a:pPr marL="365760" indent="-212725"/>
            <a:r>
              <a:rPr lang="en-US" dirty="0"/>
              <a:t>Attends the Kickoff meeting to receive the project business from analyst.</a:t>
            </a:r>
          </a:p>
          <a:p>
            <a:pPr marL="365760" lvl="0" indent="-212725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dirty="0"/>
              <a:t>View Wireframes from analyst</a:t>
            </a:r>
          </a:p>
          <a:p>
            <a:pPr marL="365760" lvl="0" indent="-212725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dirty="0">
                <a:uFill>
                  <a:noFill/>
                </a:uFill>
              </a:rPr>
              <a:t>Read User-story from analyst </a:t>
            </a:r>
          </a:p>
          <a:p>
            <a:pPr marL="365760" indent="-212725"/>
            <a:r>
              <a:rPr lang="en-US" dirty="0">
                <a:uFill>
                  <a:noFill/>
                </a:uFill>
              </a:rPr>
              <a:t>View Flowchart from analyst </a:t>
            </a:r>
          </a:p>
          <a:p>
            <a:pPr marL="365760" indent="-212725"/>
            <a:r>
              <a:rPr lang="en-US" dirty="0">
                <a:uFill>
                  <a:noFill/>
                </a:uFill>
              </a:rPr>
              <a:t>View UI design if any from UI developer.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Outputs: </a:t>
            </a:r>
          </a:p>
          <a:p>
            <a:pPr marL="365760" lvl="0" indent="-212725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dirty="0"/>
              <a:t>Coding the design by reading the user-story with the of wireframes and flowcharts and make it useable.</a:t>
            </a:r>
          </a:p>
          <a:p>
            <a:pPr marL="365760" indent="-212725"/>
            <a:r>
              <a:rPr lang="en-US" dirty="0"/>
              <a:t>Send APIs to mobile developer if any.</a:t>
            </a:r>
          </a:p>
          <a:p>
            <a:pPr marL="365760" indent="-212725"/>
            <a:r>
              <a:rPr lang="en-US" dirty="0"/>
              <a:t>Resolve user-stories and the bugs\issues if any.</a:t>
            </a:r>
          </a:p>
        </p:txBody>
      </p:sp>
      <p:sp>
        <p:nvSpPr>
          <p:cNvPr id="9950" name="Google Shape;9950;p29"/>
          <p:cNvSpPr txBox="1">
            <a:spLocks noGrp="1"/>
          </p:cNvSpPr>
          <p:nvPr>
            <p:ph type="title"/>
          </p:nvPr>
        </p:nvSpPr>
        <p:spPr>
          <a:xfrm>
            <a:off x="714300" y="506875"/>
            <a:ext cx="4170735" cy="1125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phase </a:t>
            </a:r>
            <a:br>
              <a:rPr lang="en" dirty="0"/>
            </a:br>
            <a:r>
              <a:rPr lang="e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Backend Developer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51" name="Google Shape;9951;p29"/>
          <p:cNvSpPr/>
          <p:nvPr/>
        </p:nvSpPr>
        <p:spPr>
          <a:xfrm>
            <a:off x="6963225" y="7806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52" name="Google Shape;9952;p29"/>
          <p:cNvSpPr/>
          <p:nvPr/>
        </p:nvSpPr>
        <p:spPr>
          <a:xfrm>
            <a:off x="714300" y="35912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53" name="Google Shape;9953;p29"/>
          <p:cNvSpPr/>
          <p:nvPr/>
        </p:nvSpPr>
        <p:spPr>
          <a:xfrm>
            <a:off x="7884175" y="45522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Google Shape;10596;p41">
            <a:extLst>
              <a:ext uri="{FF2B5EF4-FFF2-40B4-BE49-F238E27FC236}">
                <a16:creationId xmlns:a16="http://schemas.microsoft.com/office/drawing/2014/main" id="{E829E96A-F786-4F15-B1B4-A0FC71B85162}"/>
              </a:ext>
            </a:extLst>
          </p:cNvPr>
          <p:cNvSpPr/>
          <p:nvPr/>
        </p:nvSpPr>
        <p:spPr>
          <a:xfrm>
            <a:off x="8479632" y="3416322"/>
            <a:ext cx="629936" cy="874606"/>
          </a:xfrm>
          <a:custGeom>
            <a:avLst/>
            <a:gdLst/>
            <a:ahLst/>
            <a:cxnLst/>
            <a:rect l="l" t="t" r="r" b="b"/>
            <a:pathLst>
              <a:path w="27813" h="38862" extrusionOk="0">
                <a:moveTo>
                  <a:pt x="27813" y="0"/>
                </a:moveTo>
                <a:cubicBezTo>
                  <a:pt x="25560" y="15770"/>
                  <a:pt x="14248" y="31738"/>
                  <a:pt x="0" y="388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" name="Google Shape;10597;p41">
            <a:extLst>
              <a:ext uri="{FF2B5EF4-FFF2-40B4-BE49-F238E27FC236}">
                <a16:creationId xmlns:a16="http://schemas.microsoft.com/office/drawing/2014/main" id="{1DBF300E-E796-4529-B5DD-B8E24BBA8A2C}"/>
              </a:ext>
            </a:extLst>
          </p:cNvPr>
          <p:cNvGrpSpPr/>
          <p:nvPr/>
        </p:nvGrpSpPr>
        <p:grpSpPr>
          <a:xfrm rot="-350676" flipH="1">
            <a:off x="8636594" y="860845"/>
            <a:ext cx="336510" cy="529360"/>
            <a:chOff x="-1621788" y="2432386"/>
            <a:chExt cx="315201" cy="499001"/>
          </a:xfrm>
        </p:grpSpPr>
        <p:sp>
          <p:nvSpPr>
            <p:cNvPr id="11" name="Google Shape;10598;p41">
              <a:extLst>
                <a:ext uri="{FF2B5EF4-FFF2-40B4-BE49-F238E27FC236}">
                  <a16:creationId xmlns:a16="http://schemas.microsoft.com/office/drawing/2014/main" id="{9A9C34F2-C5BA-40A6-A461-071EB8F32105}"/>
                </a:ext>
              </a:extLst>
            </p:cNvPr>
            <p:cNvSpPr/>
            <p:nvPr/>
          </p:nvSpPr>
          <p:spPr>
            <a:xfrm>
              <a:off x="-1586225" y="262977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10599;p41">
              <a:extLst>
                <a:ext uri="{FF2B5EF4-FFF2-40B4-BE49-F238E27FC236}">
                  <a16:creationId xmlns:a16="http://schemas.microsoft.com/office/drawing/2014/main" id="{61F65BEE-0CDD-4DA3-BFA7-B3ED02F179DD}"/>
                </a:ext>
              </a:extLst>
            </p:cNvPr>
            <p:cNvSpPr/>
            <p:nvPr/>
          </p:nvSpPr>
          <p:spPr>
            <a:xfrm rot="2700000">
              <a:off x="-1477325" y="248367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Google Shape;10600;p41">
              <a:extLst>
                <a:ext uri="{FF2B5EF4-FFF2-40B4-BE49-F238E27FC236}">
                  <a16:creationId xmlns:a16="http://schemas.microsoft.com/office/drawing/2014/main" id="{7D3A104C-8352-4E4D-8C97-26AF64015BAC}"/>
                </a:ext>
              </a:extLst>
            </p:cNvPr>
            <p:cNvSpPr/>
            <p:nvPr/>
          </p:nvSpPr>
          <p:spPr>
            <a:xfrm rot="-2700000">
              <a:off x="-1623600" y="281375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" name="Google Shape;9953;p29">
            <a:extLst>
              <a:ext uri="{FF2B5EF4-FFF2-40B4-BE49-F238E27FC236}">
                <a16:creationId xmlns:a16="http://schemas.microsoft.com/office/drawing/2014/main" id="{71A24B9C-315A-404B-9123-058F3AC2DFBF}"/>
              </a:ext>
            </a:extLst>
          </p:cNvPr>
          <p:cNvSpPr/>
          <p:nvPr/>
        </p:nvSpPr>
        <p:spPr>
          <a:xfrm>
            <a:off x="5793060" y="462262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Google Shape;10595;p41">
            <a:extLst>
              <a:ext uri="{FF2B5EF4-FFF2-40B4-BE49-F238E27FC236}">
                <a16:creationId xmlns:a16="http://schemas.microsoft.com/office/drawing/2014/main" id="{CCA752B2-BB67-4E8E-9BCC-E1BC7E922382}"/>
              </a:ext>
            </a:extLst>
          </p:cNvPr>
          <p:cNvSpPr/>
          <p:nvPr/>
        </p:nvSpPr>
        <p:spPr>
          <a:xfrm>
            <a:off x="4787968" y="892897"/>
            <a:ext cx="610186" cy="625943"/>
          </a:xfrm>
          <a:custGeom>
            <a:avLst/>
            <a:gdLst/>
            <a:ahLst/>
            <a:cxnLst/>
            <a:rect l="l" t="t" r="r" b="b"/>
            <a:pathLst>
              <a:path w="26941" h="27813" extrusionOk="0">
                <a:moveTo>
                  <a:pt x="26670" y="0"/>
                </a:moveTo>
                <a:cubicBezTo>
                  <a:pt x="26949" y="1671"/>
                  <a:pt x="27198" y="4674"/>
                  <a:pt x="25527" y="4953"/>
                </a:cubicBezTo>
                <a:cubicBezTo>
                  <a:pt x="23879" y="5228"/>
                  <a:pt x="21755" y="3010"/>
                  <a:pt x="20574" y="4191"/>
                </a:cubicBezTo>
                <a:cubicBezTo>
                  <a:pt x="19039" y="5726"/>
                  <a:pt x="20429" y="9930"/>
                  <a:pt x="18288" y="10287"/>
                </a:cubicBezTo>
                <a:cubicBezTo>
                  <a:pt x="16516" y="10582"/>
                  <a:pt x="14224" y="8255"/>
                  <a:pt x="12954" y="9525"/>
                </a:cubicBezTo>
                <a:cubicBezTo>
                  <a:pt x="11950" y="10529"/>
                  <a:pt x="13196" y="12712"/>
                  <a:pt x="12192" y="13716"/>
                </a:cubicBezTo>
                <a:cubicBezTo>
                  <a:pt x="11379" y="14529"/>
                  <a:pt x="9792" y="13583"/>
                  <a:pt x="8763" y="14097"/>
                </a:cubicBezTo>
                <a:cubicBezTo>
                  <a:pt x="3910" y="16523"/>
                  <a:pt x="2426" y="22960"/>
                  <a:pt x="0" y="2781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Google Shape;10596;p41">
            <a:extLst>
              <a:ext uri="{FF2B5EF4-FFF2-40B4-BE49-F238E27FC236}">
                <a16:creationId xmlns:a16="http://schemas.microsoft.com/office/drawing/2014/main" id="{FB00F7E9-74A9-4BD2-B20E-A4D6463698E7}"/>
              </a:ext>
            </a:extLst>
          </p:cNvPr>
          <p:cNvSpPr/>
          <p:nvPr/>
        </p:nvSpPr>
        <p:spPr>
          <a:xfrm rot="6644539">
            <a:off x="4697395" y="3384869"/>
            <a:ext cx="629936" cy="874606"/>
          </a:xfrm>
          <a:custGeom>
            <a:avLst/>
            <a:gdLst/>
            <a:ahLst/>
            <a:cxnLst/>
            <a:rect l="l" t="t" r="r" b="b"/>
            <a:pathLst>
              <a:path w="27813" h="38862" extrusionOk="0">
                <a:moveTo>
                  <a:pt x="27813" y="0"/>
                </a:moveTo>
                <a:cubicBezTo>
                  <a:pt x="25560" y="15770"/>
                  <a:pt x="14248" y="31738"/>
                  <a:pt x="0" y="388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469E38-97D2-4DC2-8FC4-B6765F29A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128" y="1193217"/>
            <a:ext cx="1873504" cy="28682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010656-D450-4D95-A338-4E794330E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653" y="1193217"/>
            <a:ext cx="1605841" cy="28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8" name="Google Shape;9988;p31"/>
          <p:cNvSpPr/>
          <p:nvPr/>
        </p:nvSpPr>
        <p:spPr>
          <a:xfrm flipH="1">
            <a:off x="835311" y="972006"/>
            <a:ext cx="1529591" cy="927134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89" name="Google Shape;9989;p31"/>
          <p:cNvSpPr txBox="1">
            <a:spLocks noGrp="1"/>
          </p:cNvSpPr>
          <p:nvPr>
            <p:ph type="title"/>
          </p:nvPr>
        </p:nvSpPr>
        <p:spPr>
          <a:xfrm>
            <a:off x="723063" y="2046592"/>
            <a:ext cx="4353630" cy="14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br>
              <a:rPr lang="en" dirty="0"/>
            </a:br>
            <a:r>
              <a:rPr lang="en" sz="4000" dirty="0">
                <a:solidFill>
                  <a:schemeClr val="accent1"/>
                </a:solidFill>
              </a:rPr>
              <a:t>phase</a:t>
            </a:r>
            <a:endParaRPr dirty="0"/>
          </a:p>
        </p:txBody>
      </p:sp>
      <p:sp>
        <p:nvSpPr>
          <p:cNvPr id="9990" name="Google Shape;9990;p31"/>
          <p:cNvSpPr txBox="1">
            <a:spLocks noGrp="1"/>
          </p:cNvSpPr>
          <p:nvPr>
            <p:ph type="title" idx="2"/>
          </p:nvPr>
        </p:nvSpPr>
        <p:spPr>
          <a:xfrm>
            <a:off x="1148152" y="1088280"/>
            <a:ext cx="915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992" name="Google Shape;9992;p31"/>
          <p:cNvSpPr/>
          <p:nvPr/>
        </p:nvSpPr>
        <p:spPr>
          <a:xfrm>
            <a:off x="5385632" y="1664584"/>
            <a:ext cx="1051166" cy="637227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Go Ahead</a:t>
            </a:r>
          </a:p>
        </p:txBody>
      </p:sp>
      <p:sp>
        <p:nvSpPr>
          <p:cNvPr id="9993" name="Google Shape;9993;p31"/>
          <p:cNvSpPr/>
          <p:nvPr/>
        </p:nvSpPr>
        <p:spPr>
          <a:xfrm flipH="1">
            <a:off x="7208524" y="1605776"/>
            <a:ext cx="1051166" cy="637227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Let’s do it!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9994" name="Google Shape;9994;p31"/>
          <p:cNvSpPr/>
          <p:nvPr/>
        </p:nvSpPr>
        <p:spPr>
          <a:xfrm rot="3078595">
            <a:off x="5496295" y="1336875"/>
            <a:ext cx="266835" cy="411796"/>
          </a:xfrm>
          <a:custGeom>
            <a:avLst/>
            <a:gdLst/>
            <a:ahLst/>
            <a:cxnLst/>
            <a:rect l="l" t="t" r="r" b="b"/>
            <a:pathLst>
              <a:path w="18052" h="27856" extrusionOk="0">
                <a:moveTo>
                  <a:pt x="18052" y="8514"/>
                </a:moveTo>
                <a:cubicBezTo>
                  <a:pt x="18052" y="5296"/>
                  <a:pt x="15767" y="-1372"/>
                  <a:pt x="13008" y="284"/>
                </a:cubicBezTo>
                <a:cubicBezTo>
                  <a:pt x="10579" y="1742"/>
                  <a:pt x="13538" y="7520"/>
                  <a:pt x="10885" y="8514"/>
                </a:cubicBezTo>
                <a:cubicBezTo>
                  <a:pt x="8807" y="9293"/>
                  <a:pt x="6554" y="4527"/>
                  <a:pt x="4779" y="5859"/>
                </a:cubicBezTo>
                <a:cubicBezTo>
                  <a:pt x="1861" y="8049"/>
                  <a:pt x="12289" y="14315"/>
                  <a:pt x="9026" y="15947"/>
                </a:cubicBezTo>
                <a:cubicBezTo>
                  <a:pt x="6384" y="17268"/>
                  <a:pt x="-831" y="14532"/>
                  <a:pt x="266" y="17274"/>
                </a:cubicBezTo>
                <a:cubicBezTo>
                  <a:pt x="1148" y="19478"/>
                  <a:pt x="8018" y="18528"/>
                  <a:pt x="6637" y="20460"/>
                </a:cubicBezTo>
                <a:cubicBezTo>
                  <a:pt x="4957" y="22811"/>
                  <a:pt x="0" y="23146"/>
                  <a:pt x="0" y="26035"/>
                </a:cubicBezTo>
                <a:cubicBezTo>
                  <a:pt x="0" y="29497"/>
                  <a:pt x="6892" y="26831"/>
                  <a:pt x="10354" y="2683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5" name="Google Shape;9995;p31"/>
          <p:cNvSpPr/>
          <p:nvPr/>
        </p:nvSpPr>
        <p:spPr>
          <a:xfrm rot="281395">
            <a:off x="5834454" y="2434389"/>
            <a:ext cx="186964" cy="909006"/>
          </a:xfrm>
          <a:custGeom>
            <a:avLst/>
            <a:gdLst/>
            <a:ahLst/>
            <a:cxnLst/>
            <a:rect l="l" t="t" r="r" b="b"/>
            <a:pathLst>
              <a:path w="6164" h="29969" extrusionOk="0">
                <a:moveTo>
                  <a:pt x="6164" y="236"/>
                </a:moveTo>
                <a:cubicBezTo>
                  <a:pt x="4734" y="58"/>
                  <a:pt x="1520" y="-353"/>
                  <a:pt x="1916" y="1032"/>
                </a:cubicBezTo>
                <a:cubicBezTo>
                  <a:pt x="2349" y="2547"/>
                  <a:pt x="5540" y="3340"/>
                  <a:pt x="4836" y="4749"/>
                </a:cubicBezTo>
                <a:cubicBezTo>
                  <a:pt x="4211" y="6001"/>
                  <a:pt x="894" y="5828"/>
                  <a:pt x="1385" y="7138"/>
                </a:cubicBezTo>
                <a:cubicBezTo>
                  <a:pt x="1816" y="8289"/>
                  <a:pt x="3959" y="9324"/>
                  <a:pt x="3244" y="10324"/>
                </a:cubicBezTo>
                <a:cubicBezTo>
                  <a:pt x="2573" y="11263"/>
                  <a:pt x="917" y="11193"/>
                  <a:pt x="323" y="12182"/>
                </a:cubicBezTo>
                <a:cubicBezTo>
                  <a:pt x="-1060" y="14486"/>
                  <a:pt x="2713" y="17194"/>
                  <a:pt x="2713" y="19881"/>
                </a:cubicBezTo>
                <a:cubicBezTo>
                  <a:pt x="2713" y="23337"/>
                  <a:pt x="2011" y="28424"/>
                  <a:pt x="5102" y="2996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6" name="Google Shape;9996;p31"/>
          <p:cNvSpPr/>
          <p:nvPr/>
        </p:nvSpPr>
        <p:spPr>
          <a:xfrm>
            <a:off x="8094855" y="1572033"/>
            <a:ext cx="258648" cy="481981"/>
          </a:xfrm>
          <a:custGeom>
            <a:avLst/>
            <a:gdLst/>
            <a:ahLst/>
            <a:cxnLst/>
            <a:rect l="l" t="t" r="r" b="b"/>
            <a:pathLst>
              <a:path w="10400" h="19380" extrusionOk="0">
                <a:moveTo>
                  <a:pt x="0" y="0"/>
                </a:moveTo>
                <a:cubicBezTo>
                  <a:pt x="3483" y="0"/>
                  <a:pt x="7735" y="1663"/>
                  <a:pt x="9292" y="4779"/>
                </a:cubicBezTo>
                <a:cubicBezTo>
                  <a:pt x="11547" y="9292"/>
                  <a:pt x="10095" y="17781"/>
                  <a:pt x="5310" y="1938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7" name="Google Shape;9997;p31"/>
          <p:cNvSpPr/>
          <p:nvPr/>
        </p:nvSpPr>
        <p:spPr>
          <a:xfrm>
            <a:off x="6673062" y="1852590"/>
            <a:ext cx="299236" cy="261202"/>
          </a:xfrm>
          <a:custGeom>
            <a:avLst/>
            <a:gdLst/>
            <a:ahLst/>
            <a:cxnLst/>
            <a:rect l="l" t="t" r="r" b="b"/>
            <a:pathLst>
              <a:path w="9866" h="8612" extrusionOk="0">
                <a:moveTo>
                  <a:pt x="8332" y="8612"/>
                </a:moveTo>
                <a:cubicBezTo>
                  <a:pt x="10226" y="8612"/>
                  <a:pt x="5513" y="4314"/>
                  <a:pt x="3819" y="5161"/>
                </a:cubicBezTo>
                <a:cubicBezTo>
                  <a:pt x="2234" y="5954"/>
                  <a:pt x="9420" y="6644"/>
                  <a:pt x="9128" y="4896"/>
                </a:cubicBezTo>
                <a:cubicBezTo>
                  <a:pt x="8804" y="2958"/>
                  <a:pt x="3288" y="2134"/>
                  <a:pt x="3288" y="4099"/>
                </a:cubicBezTo>
                <a:cubicBezTo>
                  <a:pt x="3288" y="4693"/>
                  <a:pt x="3794" y="4421"/>
                  <a:pt x="4350" y="4630"/>
                </a:cubicBezTo>
                <a:cubicBezTo>
                  <a:pt x="6212" y="5329"/>
                  <a:pt x="11373" y="1642"/>
                  <a:pt x="9394" y="1445"/>
                </a:cubicBezTo>
                <a:cubicBezTo>
                  <a:pt x="6312" y="1137"/>
                  <a:pt x="1080" y="-1494"/>
                  <a:pt x="102" y="1445"/>
                </a:cubicBezTo>
                <a:cubicBezTo>
                  <a:pt x="-711" y="3886"/>
                  <a:pt x="5305" y="2599"/>
                  <a:pt x="7801" y="197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8" name="Google Shape;9998;p31"/>
          <p:cNvSpPr/>
          <p:nvPr/>
        </p:nvSpPr>
        <p:spPr>
          <a:xfrm flipH="1">
            <a:off x="7918070" y="3122423"/>
            <a:ext cx="140439" cy="167973"/>
          </a:xfrm>
          <a:custGeom>
            <a:avLst/>
            <a:gdLst/>
            <a:ahLst/>
            <a:cxnLst/>
            <a:rect l="l" t="t" r="r" b="b"/>
            <a:pathLst>
              <a:path w="6437" h="7699" extrusionOk="0">
                <a:moveTo>
                  <a:pt x="3717" y="0"/>
                </a:moveTo>
                <a:cubicBezTo>
                  <a:pt x="3825" y="134"/>
                  <a:pt x="6503" y="2325"/>
                  <a:pt x="6371" y="2655"/>
                </a:cubicBezTo>
                <a:cubicBezTo>
                  <a:pt x="5365" y="5170"/>
                  <a:pt x="1502" y="5445"/>
                  <a:pt x="0" y="769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9" name="Google Shape;9999;p31"/>
          <p:cNvSpPr/>
          <p:nvPr/>
        </p:nvSpPr>
        <p:spPr>
          <a:xfrm>
            <a:off x="307025" y="27070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0" name="Google Shape;10000;p31"/>
          <p:cNvSpPr/>
          <p:nvPr/>
        </p:nvSpPr>
        <p:spPr>
          <a:xfrm>
            <a:off x="8763450" y="11971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1" name="Google Shape;10001;p31"/>
          <p:cNvSpPr/>
          <p:nvPr/>
        </p:nvSpPr>
        <p:spPr>
          <a:xfrm>
            <a:off x="2473925" y="448902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2" name="Google Shape;10002;p31"/>
          <p:cNvSpPr/>
          <p:nvPr/>
        </p:nvSpPr>
        <p:spPr>
          <a:xfrm>
            <a:off x="855225" y="67582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3" name="Google Shape;10003;p31"/>
          <p:cNvSpPr/>
          <p:nvPr/>
        </p:nvSpPr>
        <p:spPr>
          <a:xfrm>
            <a:off x="6744575" y="8329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4" name="Google Shape;10004;p31"/>
          <p:cNvSpPr/>
          <p:nvPr/>
        </p:nvSpPr>
        <p:spPr>
          <a:xfrm>
            <a:off x="4265125" y="9220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5" name="Google Shape;10005;p31"/>
          <p:cNvSpPr/>
          <p:nvPr/>
        </p:nvSpPr>
        <p:spPr>
          <a:xfrm>
            <a:off x="4963362" y="3157537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6" name="Google Shape;10006;p31"/>
          <p:cNvSpPr/>
          <p:nvPr/>
        </p:nvSpPr>
        <p:spPr>
          <a:xfrm>
            <a:off x="7485925" y="44366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007" name="Google Shape;10007;p31"/>
          <p:cNvGrpSpPr/>
          <p:nvPr/>
        </p:nvGrpSpPr>
        <p:grpSpPr>
          <a:xfrm rot="1225063">
            <a:off x="3838927" y="1918138"/>
            <a:ext cx="915191" cy="492624"/>
            <a:chOff x="-1654688" y="1521350"/>
            <a:chExt cx="1194892" cy="643287"/>
          </a:xfrm>
        </p:grpSpPr>
        <p:sp>
          <p:nvSpPr>
            <p:cNvPr id="10008" name="Google Shape;10008;p31"/>
            <p:cNvSpPr/>
            <p:nvPr/>
          </p:nvSpPr>
          <p:spPr>
            <a:xfrm>
              <a:off x="-1619125" y="178682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09" name="Google Shape;10009;p31"/>
            <p:cNvSpPr/>
            <p:nvPr/>
          </p:nvSpPr>
          <p:spPr>
            <a:xfrm rot="2700000">
              <a:off x="-1403800" y="166920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0" name="Google Shape;10010;p31"/>
            <p:cNvSpPr/>
            <p:nvPr/>
          </p:nvSpPr>
          <p:spPr>
            <a:xfrm flipH="1">
              <a:off x="-683600" y="178682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1" name="Google Shape;10011;p31"/>
            <p:cNvSpPr/>
            <p:nvPr/>
          </p:nvSpPr>
          <p:spPr>
            <a:xfrm rot="-2700000" flipH="1">
              <a:off x="-882449" y="163602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2" name="Google Shape;10012;p31"/>
            <p:cNvSpPr/>
            <p:nvPr/>
          </p:nvSpPr>
          <p:spPr>
            <a:xfrm>
              <a:off x="-1088425" y="1521350"/>
              <a:ext cx="19900" cy="165900"/>
            </a:xfrm>
            <a:custGeom>
              <a:avLst/>
              <a:gdLst/>
              <a:ahLst/>
              <a:cxnLst/>
              <a:rect l="l" t="t" r="r" b="b"/>
              <a:pathLst>
                <a:path w="796" h="6636" extrusionOk="0">
                  <a:moveTo>
                    <a:pt x="796" y="6636"/>
                  </a:moveTo>
                  <a:cubicBezTo>
                    <a:pt x="796" y="4408"/>
                    <a:pt x="0" y="2228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3" name="Google Shape;10013;p31"/>
            <p:cNvSpPr/>
            <p:nvPr/>
          </p:nvSpPr>
          <p:spPr>
            <a:xfrm rot="-2700000">
              <a:off x="-1656500" y="204700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4" name="Google Shape;10014;p31"/>
            <p:cNvSpPr/>
            <p:nvPr/>
          </p:nvSpPr>
          <p:spPr>
            <a:xfrm rot="1800044" flipH="1">
              <a:off x="-637371" y="2007199"/>
              <a:ext cx="172546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015" name="Google Shape;10015;p31"/>
          <p:cNvGrpSpPr/>
          <p:nvPr/>
        </p:nvGrpSpPr>
        <p:grpSpPr>
          <a:xfrm flipH="1">
            <a:off x="7132624" y="2290780"/>
            <a:ext cx="1018812" cy="1543542"/>
            <a:chOff x="4160231" y="2863423"/>
            <a:chExt cx="874066" cy="1324247"/>
          </a:xfrm>
        </p:grpSpPr>
        <p:grpSp>
          <p:nvGrpSpPr>
            <p:cNvPr id="10016" name="Google Shape;10016;p31"/>
            <p:cNvGrpSpPr/>
            <p:nvPr/>
          </p:nvGrpSpPr>
          <p:grpSpPr>
            <a:xfrm>
              <a:off x="4160231" y="2863423"/>
              <a:ext cx="874066" cy="1324247"/>
              <a:chOff x="116375" y="3130780"/>
              <a:chExt cx="1107535" cy="1678174"/>
            </a:xfrm>
          </p:grpSpPr>
          <p:sp>
            <p:nvSpPr>
              <p:cNvPr id="10017" name="Google Shape;10017;p31"/>
              <p:cNvSpPr/>
              <p:nvPr/>
            </p:nvSpPr>
            <p:spPr>
              <a:xfrm>
                <a:off x="1019355" y="3548606"/>
                <a:ext cx="31725" cy="15584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252" extrusionOk="0">
                    <a:moveTo>
                      <a:pt x="610" y="1"/>
                    </a:moveTo>
                    <a:lnTo>
                      <a:pt x="610" y="1"/>
                    </a:lnTo>
                    <a:cubicBezTo>
                      <a:pt x="390" y="68"/>
                      <a:pt x="187" y="136"/>
                      <a:pt x="1" y="204"/>
                    </a:cubicBezTo>
                    <a:cubicBezTo>
                      <a:pt x="1" y="847"/>
                      <a:pt x="18" y="2473"/>
                      <a:pt x="136" y="3116"/>
                    </a:cubicBezTo>
                    <a:cubicBezTo>
                      <a:pt x="136" y="3167"/>
                      <a:pt x="153" y="3201"/>
                      <a:pt x="170" y="3251"/>
                    </a:cubicBezTo>
                    <a:cubicBezTo>
                      <a:pt x="509" y="2202"/>
                      <a:pt x="661" y="1101"/>
                      <a:pt x="6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8" name="Google Shape;10018;p31"/>
              <p:cNvSpPr/>
              <p:nvPr/>
            </p:nvSpPr>
            <p:spPr>
              <a:xfrm>
                <a:off x="116375" y="3130780"/>
                <a:ext cx="410312" cy="307567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6418" extrusionOk="0">
                    <a:moveTo>
                      <a:pt x="5596" y="0"/>
                    </a:moveTo>
                    <a:cubicBezTo>
                      <a:pt x="5576" y="0"/>
                      <a:pt x="5556" y="0"/>
                      <a:pt x="5536" y="0"/>
                    </a:cubicBezTo>
                    <a:cubicBezTo>
                      <a:pt x="1998" y="34"/>
                      <a:pt x="0" y="5537"/>
                      <a:pt x="4656" y="6417"/>
                    </a:cubicBezTo>
                    <a:cubicBezTo>
                      <a:pt x="5350" y="5113"/>
                      <a:pt x="6518" y="4741"/>
                      <a:pt x="6637" y="4741"/>
                    </a:cubicBezTo>
                    <a:cubicBezTo>
                      <a:pt x="6925" y="3911"/>
                      <a:pt x="7433" y="3166"/>
                      <a:pt x="8127" y="2625"/>
                    </a:cubicBezTo>
                    <a:cubicBezTo>
                      <a:pt x="8144" y="2524"/>
                      <a:pt x="8561" y="0"/>
                      <a:pt x="55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9" name="Google Shape;10019;p31"/>
              <p:cNvSpPr/>
              <p:nvPr/>
            </p:nvSpPr>
            <p:spPr>
              <a:xfrm>
                <a:off x="285920" y="3198589"/>
                <a:ext cx="840609" cy="578089"/>
              </a:xfrm>
              <a:custGeom>
                <a:avLst/>
                <a:gdLst/>
                <a:ahLst/>
                <a:cxnLst/>
                <a:rect l="l" t="t" r="r" b="b"/>
                <a:pathLst>
                  <a:path w="17541" h="12063" extrusionOk="0">
                    <a:moveTo>
                      <a:pt x="10148" y="1"/>
                    </a:moveTo>
                    <a:cubicBezTo>
                      <a:pt x="8210" y="1"/>
                      <a:pt x="6315" y="398"/>
                      <a:pt x="5401" y="753"/>
                    </a:cubicBezTo>
                    <a:cubicBezTo>
                      <a:pt x="5114" y="854"/>
                      <a:pt x="4843" y="1007"/>
                      <a:pt x="4589" y="1210"/>
                    </a:cubicBezTo>
                    <a:cubicBezTo>
                      <a:pt x="3895" y="1751"/>
                      <a:pt x="3387" y="2496"/>
                      <a:pt x="3099" y="3326"/>
                    </a:cubicBezTo>
                    <a:cubicBezTo>
                      <a:pt x="2980" y="3326"/>
                      <a:pt x="1812" y="3698"/>
                      <a:pt x="1118" y="5002"/>
                    </a:cubicBezTo>
                    <a:cubicBezTo>
                      <a:pt x="983" y="5256"/>
                      <a:pt x="881" y="5527"/>
                      <a:pt x="796" y="5815"/>
                    </a:cubicBezTo>
                    <a:cubicBezTo>
                      <a:pt x="1" y="8693"/>
                      <a:pt x="1372" y="11588"/>
                      <a:pt x="1372" y="11588"/>
                    </a:cubicBezTo>
                    <a:cubicBezTo>
                      <a:pt x="1464" y="11568"/>
                      <a:pt x="1555" y="11560"/>
                      <a:pt x="1643" y="11560"/>
                    </a:cubicBezTo>
                    <a:cubicBezTo>
                      <a:pt x="2312" y="11560"/>
                      <a:pt x="2828" y="12062"/>
                      <a:pt x="2828" y="12062"/>
                    </a:cubicBezTo>
                    <a:cubicBezTo>
                      <a:pt x="3912" y="10759"/>
                      <a:pt x="4098" y="7203"/>
                      <a:pt x="4132" y="6221"/>
                    </a:cubicBezTo>
                    <a:cubicBezTo>
                      <a:pt x="4386" y="7051"/>
                      <a:pt x="4640" y="8100"/>
                      <a:pt x="4843" y="8185"/>
                    </a:cubicBezTo>
                    <a:cubicBezTo>
                      <a:pt x="4997" y="8267"/>
                      <a:pt x="5920" y="8334"/>
                      <a:pt x="6811" y="8334"/>
                    </a:cubicBezTo>
                    <a:cubicBezTo>
                      <a:pt x="7578" y="8334"/>
                      <a:pt x="8322" y="8284"/>
                      <a:pt x="8534" y="8151"/>
                    </a:cubicBezTo>
                    <a:cubicBezTo>
                      <a:pt x="8991" y="7880"/>
                      <a:pt x="8669" y="5528"/>
                      <a:pt x="8669" y="5527"/>
                    </a:cubicBezTo>
                    <a:lnTo>
                      <a:pt x="8669" y="5527"/>
                    </a:lnTo>
                    <a:cubicBezTo>
                      <a:pt x="8669" y="5528"/>
                      <a:pt x="9025" y="7728"/>
                      <a:pt x="9414" y="8050"/>
                    </a:cubicBezTo>
                    <a:cubicBezTo>
                      <a:pt x="9523" y="8139"/>
                      <a:pt x="9828" y="8174"/>
                      <a:pt x="10217" y="8174"/>
                    </a:cubicBezTo>
                    <a:cubicBezTo>
                      <a:pt x="11224" y="8174"/>
                      <a:pt x="12796" y="7944"/>
                      <a:pt x="13003" y="7846"/>
                    </a:cubicBezTo>
                    <a:cubicBezTo>
                      <a:pt x="13291" y="7694"/>
                      <a:pt x="13139" y="5341"/>
                      <a:pt x="13139" y="5341"/>
                    </a:cubicBezTo>
                    <a:lnTo>
                      <a:pt x="13139" y="5341"/>
                    </a:lnTo>
                    <a:cubicBezTo>
                      <a:pt x="13139" y="5341"/>
                      <a:pt x="13494" y="7593"/>
                      <a:pt x="13816" y="7762"/>
                    </a:cubicBezTo>
                    <a:cubicBezTo>
                      <a:pt x="13844" y="7779"/>
                      <a:pt x="13894" y="7787"/>
                      <a:pt x="13962" y="7787"/>
                    </a:cubicBezTo>
                    <a:cubicBezTo>
                      <a:pt x="14221" y="7787"/>
                      <a:pt x="14742" y="7669"/>
                      <a:pt x="15306" y="7508"/>
                    </a:cubicBezTo>
                    <a:cubicBezTo>
                      <a:pt x="15509" y="7440"/>
                      <a:pt x="15712" y="7372"/>
                      <a:pt x="15915" y="7305"/>
                    </a:cubicBezTo>
                    <a:cubicBezTo>
                      <a:pt x="16609" y="7068"/>
                      <a:pt x="17219" y="6797"/>
                      <a:pt x="17321" y="6627"/>
                    </a:cubicBezTo>
                    <a:cubicBezTo>
                      <a:pt x="17541" y="6238"/>
                      <a:pt x="17219" y="3377"/>
                      <a:pt x="14832" y="1311"/>
                    </a:cubicBezTo>
                    <a:cubicBezTo>
                      <a:pt x="13704" y="328"/>
                      <a:pt x="11908" y="1"/>
                      <a:pt x="10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0" name="Google Shape;10020;p31"/>
              <p:cNvSpPr/>
              <p:nvPr/>
            </p:nvSpPr>
            <p:spPr>
              <a:xfrm>
                <a:off x="581259" y="4084079"/>
                <a:ext cx="249101" cy="95078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1984" extrusionOk="0">
                    <a:moveTo>
                      <a:pt x="220" y="1"/>
                    </a:moveTo>
                    <a:cubicBezTo>
                      <a:pt x="203" y="492"/>
                      <a:pt x="136" y="983"/>
                      <a:pt x="0" y="1457"/>
                    </a:cubicBezTo>
                    <a:cubicBezTo>
                      <a:pt x="0" y="1457"/>
                      <a:pt x="1242" y="1984"/>
                      <a:pt x="2782" y="1984"/>
                    </a:cubicBezTo>
                    <a:cubicBezTo>
                      <a:pt x="3552" y="1984"/>
                      <a:pt x="4397" y="1852"/>
                      <a:pt x="5198" y="1457"/>
                    </a:cubicBezTo>
                    <a:cubicBezTo>
                      <a:pt x="4978" y="1152"/>
                      <a:pt x="4927" y="543"/>
                      <a:pt x="4927" y="102"/>
                    </a:cubicBezTo>
                    <a:cubicBezTo>
                      <a:pt x="4024" y="325"/>
                      <a:pt x="3233" y="402"/>
                      <a:pt x="2571" y="402"/>
                    </a:cubicBezTo>
                    <a:cubicBezTo>
                      <a:pt x="1063" y="402"/>
                      <a:pt x="220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1" name="Google Shape;10021;p31"/>
              <p:cNvSpPr/>
              <p:nvPr/>
            </p:nvSpPr>
            <p:spPr>
              <a:xfrm>
                <a:off x="201531" y="4153853"/>
                <a:ext cx="1022379" cy="655101"/>
              </a:xfrm>
              <a:custGeom>
                <a:avLst/>
                <a:gdLst/>
                <a:ahLst/>
                <a:cxnLst/>
                <a:rect l="l" t="t" r="r" b="b"/>
                <a:pathLst>
                  <a:path w="21334" h="13670" extrusionOk="0">
                    <a:moveTo>
                      <a:pt x="7907" y="1"/>
                    </a:moveTo>
                    <a:cubicBezTo>
                      <a:pt x="7890" y="69"/>
                      <a:pt x="7857" y="136"/>
                      <a:pt x="7823" y="204"/>
                    </a:cubicBezTo>
                    <a:cubicBezTo>
                      <a:pt x="7450" y="712"/>
                      <a:pt x="3133" y="1423"/>
                      <a:pt x="1643" y="3980"/>
                    </a:cubicBezTo>
                    <a:cubicBezTo>
                      <a:pt x="153" y="6536"/>
                      <a:pt x="1" y="10786"/>
                      <a:pt x="1" y="10786"/>
                    </a:cubicBezTo>
                    <a:cubicBezTo>
                      <a:pt x="1" y="10786"/>
                      <a:pt x="1811" y="13670"/>
                      <a:pt x="10747" y="13670"/>
                    </a:cubicBezTo>
                    <a:cubicBezTo>
                      <a:pt x="11199" y="13670"/>
                      <a:pt x="11668" y="13662"/>
                      <a:pt x="12157" y="13647"/>
                    </a:cubicBezTo>
                    <a:cubicBezTo>
                      <a:pt x="21096" y="13376"/>
                      <a:pt x="21333" y="9533"/>
                      <a:pt x="21333" y="9533"/>
                    </a:cubicBezTo>
                    <a:cubicBezTo>
                      <a:pt x="21333" y="9533"/>
                      <a:pt x="20419" y="4488"/>
                      <a:pt x="18133" y="1897"/>
                    </a:cubicBezTo>
                    <a:cubicBezTo>
                      <a:pt x="16660" y="221"/>
                      <a:pt x="13494" y="526"/>
                      <a:pt x="13122" y="1"/>
                    </a:cubicBezTo>
                    <a:cubicBezTo>
                      <a:pt x="12321" y="396"/>
                      <a:pt x="11474" y="528"/>
                      <a:pt x="10702" y="528"/>
                    </a:cubicBezTo>
                    <a:cubicBezTo>
                      <a:pt x="9156" y="528"/>
                      <a:pt x="7907" y="1"/>
                      <a:pt x="7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2" name="Google Shape;10022;p31"/>
              <p:cNvSpPr/>
              <p:nvPr/>
            </p:nvSpPr>
            <p:spPr>
              <a:xfrm>
                <a:off x="591802" y="4041909"/>
                <a:ext cx="226434" cy="61437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1282" extrusionOk="0">
                    <a:moveTo>
                      <a:pt x="34" y="1"/>
                    </a:moveTo>
                    <a:cubicBezTo>
                      <a:pt x="34" y="1"/>
                      <a:pt x="34" y="390"/>
                      <a:pt x="0" y="881"/>
                    </a:cubicBezTo>
                    <a:cubicBezTo>
                      <a:pt x="0" y="881"/>
                      <a:pt x="843" y="1282"/>
                      <a:pt x="2351" y="1282"/>
                    </a:cubicBezTo>
                    <a:cubicBezTo>
                      <a:pt x="3013" y="1282"/>
                      <a:pt x="3804" y="1205"/>
                      <a:pt x="4707" y="982"/>
                    </a:cubicBezTo>
                    <a:cubicBezTo>
                      <a:pt x="4707" y="644"/>
                      <a:pt x="4724" y="407"/>
                      <a:pt x="4724" y="407"/>
                    </a:cubicBezTo>
                    <a:lnTo>
                      <a:pt x="4724" y="407"/>
                    </a:lnTo>
                    <a:cubicBezTo>
                      <a:pt x="4470" y="458"/>
                      <a:pt x="4182" y="491"/>
                      <a:pt x="3894" y="525"/>
                    </a:cubicBezTo>
                    <a:cubicBezTo>
                      <a:pt x="3588" y="561"/>
                      <a:pt x="3279" y="579"/>
                      <a:pt x="2970" y="579"/>
                    </a:cubicBezTo>
                    <a:cubicBezTo>
                      <a:pt x="1968" y="579"/>
                      <a:pt x="966" y="389"/>
                      <a:pt x="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3" name="Google Shape;10023;p31"/>
              <p:cNvSpPr/>
              <p:nvPr/>
            </p:nvSpPr>
            <p:spPr>
              <a:xfrm>
                <a:off x="249692" y="3454489"/>
                <a:ext cx="832222" cy="615229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2838" extrusionOk="0">
                    <a:moveTo>
                      <a:pt x="13895" y="1"/>
                    </a:moveTo>
                    <a:cubicBezTo>
                      <a:pt x="13895" y="1"/>
                      <a:pt x="14030" y="2354"/>
                      <a:pt x="13742" y="2490"/>
                    </a:cubicBezTo>
                    <a:cubicBezTo>
                      <a:pt x="13534" y="2600"/>
                      <a:pt x="11966" y="2833"/>
                      <a:pt x="10964" y="2833"/>
                    </a:cubicBezTo>
                    <a:cubicBezTo>
                      <a:pt x="10579" y="2833"/>
                      <a:pt x="10278" y="2799"/>
                      <a:pt x="10170" y="2710"/>
                    </a:cubicBezTo>
                    <a:cubicBezTo>
                      <a:pt x="9781" y="2388"/>
                      <a:pt x="9425" y="188"/>
                      <a:pt x="9425" y="187"/>
                    </a:cubicBezTo>
                    <a:lnTo>
                      <a:pt x="9425" y="187"/>
                    </a:lnTo>
                    <a:cubicBezTo>
                      <a:pt x="9425" y="188"/>
                      <a:pt x="9730" y="2523"/>
                      <a:pt x="9273" y="2811"/>
                    </a:cubicBezTo>
                    <a:cubicBezTo>
                      <a:pt x="9061" y="2944"/>
                      <a:pt x="8317" y="2994"/>
                      <a:pt x="7550" y="2994"/>
                    </a:cubicBezTo>
                    <a:cubicBezTo>
                      <a:pt x="6659" y="2994"/>
                      <a:pt x="5736" y="2927"/>
                      <a:pt x="5582" y="2845"/>
                    </a:cubicBezTo>
                    <a:cubicBezTo>
                      <a:pt x="5396" y="2744"/>
                      <a:pt x="5125" y="1711"/>
                      <a:pt x="4871" y="881"/>
                    </a:cubicBezTo>
                    <a:cubicBezTo>
                      <a:pt x="4837" y="1863"/>
                      <a:pt x="4668" y="5419"/>
                      <a:pt x="3567" y="6722"/>
                    </a:cubicBezTo>
                    <a:cubicBezTo>
                      <a:pt x="3567" y="6722"/>
                      <a:pt x="3051" y="6220"/>
                      <a:pt x="2382" y="6220"/>
                    </a:cubicBezTo>
                    <a:cubicBezTo>
                      <a:pt x="2294" y="6220"/>
                      <a:pt x="2204" y="6228"/>
                      <a:pt x="2111" y="6248"/>
                    </a:cubicBezTo>
                    <a:cubicBezTo>
                      <a:pt x="1908" y="6282"/>
                      <a:pt x="1722" y="6384"/>
                      <a:pt x="1552" y="6502"/>
                    </a:cubicBezTo>
                    <a:cubicBezTo>
                      <a:pt x="1" y="7638"/>
                      <a:pt x="761" y="9998"/>
                      <a:pt x="3349" y="9998"/>
                    </a:cubicBezTo>
                    <a:cubicBezTo>
                      <a:pt x="3500" y="9998"/>
                      <a:pt x="3657" y="9990"/>
                      <a:pt x="3821" y="9973"/>
                    </a:cubicBezTo>
                    <a:cubicBezTo>
                      <a:pt x="4752" y="10972"/>
                      <a:pt x="5903" y="11751"/>
                      <a:pt x="7173" y="12259"/>
                    </a:cubicBezTo>
                    <a:cubicBezTo>
                      <a:pt x="8105" y="12647"/>
                      <a:pt x="9107" y="12837"/>
                      <a:pt x="10109" y="12837"/>
                    </a:cubicBezTo>
                    <a:cubicBezTo>
                      <a:pt x="10418" y="12837"/>
                      <a:pt x="10727" y="12819"/>
                      <a:pt x="11033" y="12783"/>
                    </a:cubicBezTo>
                    <a:cubicBezTo>
                      <a:pt x="11321" y="12749"/>
                      <a:pt x="11609" y="12716"/>
                      <a:pt x="11863" y="12665"/>
                    </a:cubicBezTo>
                    <a:cubicBezTo>
                      <a:pt x="15605" y="11988"/>
                      <a:pt x="17095" y="10058"/>
                      <a:pt x="17230" y="8195"/>
                    </a:cubicBezTo>
                    <a:cubicBezTo>
                      <a:pt x="17365" y="6333"/>
                      <a:pt x="16451" y="5926"/>
                      <a:pt x="16231" y="5215"/>
                    </a:cubicBezTo>
                    <a:cubicBezTo>
                      <a:pt x="16214" y="5165"/>
                      <a:pt x="16197" y="5131"/>
                      <a:pt x="16180" y="5080"/>
                    </a:cubicBezTo>
                    <a:cubicBezTo>
                      <a:pt x="16079" y="4437"/>
                      <a:pt x="16045" y="2794"/>
                      <a:pt x="16045" y="2168"/>
                    </a:cubicBezTo>
                    <a:cubicBezTo>
                      <a:pt x="15495" y="2329"/>
                      <a:pt x="14976" y="2447"/>
                      <a:pt x="14709" y="2447"/>
                    </a:cubicBezTo>
                    <a:cubicBezTo>
                      <a:pt x="14639" y="2447"/>
                      <a:pt x="14587" y="2439"/>
                      <a:pt x="14555" y="2422"/>
                    </a:cubicBezTo>
                    <a:cubicBezTo>
                      <a:pt x="14233" y="2253"/>
                      <a:pt x="13895" y="1"/>
                      <a:pt x="13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4" name="Google Shape;10024;p31"/>
              <p:cNvSpPr/>
              <p:nvPr/>
            </p:nvSpPr>
            <p:spPr>
              <a:xfrm>
                <a:off x="319609" y="3805704"/>
                <a:ext cx="95366" cy="46389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968" extrusionOk="0">
                    <a:moveTo>
                      <a:pt x="987" y="0"/>
                    </a:moveTo>
                    <a:cubicBezTo>
                      <a:pt x="774" y="0"/>
                      <a:pt x="566" y="69"/>
                      <a:pt x="398" y="206"/>
                    </a:cubicBezTo>
                    <a:cubicBezTo>
                      <a:pt x="229" y="341"/>
                      <a:pt x="93" y="511"/>
                      <a:pt x="9" y="714"/>
                    </a:cubicBezTo>
                    <a:lnTo>
                      <a:pt x="26" y="714"/>
                    </a:lnTo>
                    <a:cubicBezTo>
                      <a:pt x="0" y="790"/>
                      <a:pt x="60" y="857"/>
                      <a:pt x="128" y="857"/>
                    </a:cubicBezTo>
                    <a:cubicBezTo>
                      <a:pt x="150" y="857"/>
                      <a:pt x="174" y="849"/>
                      <a:pt x="195" y="832"/>
                    </a:cubicBezTo>
                    <a:cubicBezTo>
                      <a:pt x="330" y="714"/>
                      <a:pt x="466" y="612"/>
                      <a:pt x="618" y="528"/>
                    </a:cubicBezTo>
                    <a:cubicBezTo>
                      <a:pt x="686" y="494"/>
                      <a:pt x="754" y="460"/>
                      <a:pt x="838" y="443"/>
                    </a:cubicBezTo>
                    <a:cubicBezTo>
                      <a:pt x="886" y="431"/>
                      <a:pt x="934" y="419"/>
                      <a:pt x="982" y="419"/>
                    </a:cubicBezTo>
                    <a:cubicBezTo>
                      <a:pt x="1002" y="419"/>
                      <a:pt x="1022" y="421"/>
                      <a:pt x="1041" y="426"/>
                    </a:cubicBezTo>
                    <a:cubicBezTo>
                      <a:pt x="1194" y="426"/>
                      <a:pt x="1346" y="460"/>
                      <a:pt x="1465" y="544"/>
                    </a:cubicBezTo>
                    <a:cubicBezTo>
                      <a:pt x="1600" y="629"/>
                      <a:pt x="1719" y="765"/>
                      <a:pt x="1786" y="900"/>
                    </a:cubicBezTo>
                    <a:lnTo>
                      <a:pt x="1786" y="917"/>
                    </a:lnTo>
                    <a:cubicBezTo>
                      <a:pt x="1820" y="951"/>
                      <a:pt x="1854" y="968"/>
                      <a:pt x="1888" y="968"/>
                    </a:cubicBezTo>
                    <a:cubicBezTo>
                      <a:pt x="1939" y="968"/>
                      <a:pt x="1990" y="917"/>
                      <a:pt x="1990" y="866"/>
                    </a:cubicBezTo>
                    <a:cubicBezTo>
                      <a:pt x="1973" y="629"/>
                      <a:pt x="1871" y="409"/>
                      <a:pt x="1685" y="257"/>
                    </a:cubicBezTo>
                    <a:cubicBezTo>
                      <a:pt x="1515" y="104"/>
                      <a:pt x="1295" y="3"/>
                      <a:pt x="1058" y="3"/>
                    </a:cubicBezTo>
                    <a:cubicBezTo>
                      <a:pt x="1035" y="1"/>
                      <a:pt x="1011" y="0"/>
                      <a:pt x="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5" name="Google Shape;10025;p31"/>
              <p:cNvSpPr/>
              <p:nvPr/>
            </p:nvSpPr>
            <p:spPr>
              <a:xfrm>
                <a:off x="608814" y="4105692"/>
                <a:ext cx="10639" cy="47635"/>
              </a:xfrm>
              <a:custGeom>
                <a:avLst/>
                <a:gdLst/>
                <a:ahLst/>
                <a:cxnLst/>
                <a:rect l="l" t="t" r="r" b="b"/>
                <a:pathLst>
                  <a:path w="222" h="994" extrusionOk="0">
                    <a:moveTo>
                      <a:pt x="146" y="0"/>
                    </a:moveTo>
                    <a:cubicBezTo>
                      <a:pt x="127" y="0"/>
                      <a:pt x="115" y="16"/>
                      <a:pt x="102" y="41"/>
                    </a:cubicBezTo>
                    <a:cubicBezTo>
                      <a:pt x="69" y="109"/>
                      <a:pt x="52" y="193"/>
                      <a:pt x="35" y="261"/>
                    </a:cubicBezTo>
                    <a:cubicBezTo>
                      <a:pt x="18" y="346"/>
                      <a:pt x="18" y="413"/>
                      <a:pt x="18" y="498"/>
                    </a:cubicBezTo>
                    <a:cubicBezTo>
                      <a:pt x="1" y="650"/>
                      <a:pt x="1" y="803"/>
                      <a:pt x="18" y="955"/>
                    </a:cubicBezTo>
                    <a:cubicBezTo>
                      <a:pt x="26" y="981"/>
                      <a:pt x="47" y="993"/>
                      <a:pt x="69" y="993"/>
                    </a:cubicBezTo>
                    <a:cubicBezTo>
                      <a:pt x="90" y="993"/>
                      <a:pt x="111" y="981"/>
                      <a:pt x="119" y="955"/>
                    </a:cubicBezTo>
                    <a:cubicBezTo>
                      <a:pt x="170" y="803"/>
                      <a:pt x="204" y="650"/>
                      <a:pt x="221" y="498"/>
                    </a:cubicBezTo>
                    <a:cubicBezTo>
                      <a:pt x="221" y="413"/>
                      <a:pt x="221" y="329"/>
                      <a:pt x="221" y="261"/>
                    </a:cubicBezTo>
                    <a:cubicBezTo>
                      <a:pt x="221" y="176"/>
                      <a:pt x="204" y="109"/>
                      <a:pt x="187" y="24"/>
                    </a:cubicBezTo>
                    <a:cubicBezTo>
                      <a:pt x="187" y="24"/>
                      <a:pt x="187" y="7"/>
                      <a:pt x="170" y="7"/>
                    </a:cubicBezTo>
                    <a:cubicBezTo>
                      <a:pt x="161" y="2"/>
                      <a:pt x="153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6" name="Google Shape;10026;p31"/>
              <p:cNvSpPr/>
              <p:nvPr/>
            </p:nvSpPr>
            <p:spPr>
              <a:xfrm>
                <a:off x="646959" y="4108232"/>
                <a:ext cx="10591" cy="54919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146" extrusionOk="0">
                    <a:moveTo>
                      <a:pt x="142" y="1"/>
                    </a:moveTo>
                    <a:cubicBezTo>
                      <a:pt x="119" y="1"/>
                      <a:pt x="94" y="13"/>
                      <a:pt x="85" y="39"/>
                    </a:cubicBezTo>
                    <a:cubicBezTo>
                      <a:pt x="68" y="123"/>
                      <a:pt x="51" y="208"/>
                      <a:pt x="35" y="310"/>
                    </a:cubicBezTo>
                    <a:cubicBezTo>
                      <a:pt x="18" y="394"/>
                      <a:pt x="18" y="479"/>
                      <a:pt x="18" y="564"/>
                    </a:cubicBezTo>
                    <a:cubicBezTo>
                      <a:pt x="1" y="750"/>
                      <a:pt x="18" y="919"/>
                      <a:pt x="51" y="1105"/>
                    </a:cubicBezTo>
                    <a:cubicBezTo>
                      <a:pt x="51" y="1122"/>
                      <a:pt x="68" y="1139"/>
                      <a:pt x="85" y="1139"/>
                    </a:cubicBezTo>
                    <a:cubicBezTo>
                      <a:pt x="90" y="1144"/>
                      <a:pt x="96" y="1146"/>
                      <a:pt x="102" y="1146"/>
                    </a:cubicBezTo>
                    <a:cubicBezTo>
                      <a:pt x="119" y="1146"/>
                      <a:pt x="141" y="1130"/>
                      <a:pt x="153" y="1105"/>
                    </a:cubicBezTo>
                    <a:cubicBezTo>
                      <a:pt x="187" y="936"/>
                      <a:pt x="221" y="750"/>
                      <a:pt x="221" y="580"/>
                    </a:cubicBezTo>
                    <a:cubicBezTo>
                      <a:pt x="221" y="496"/>
                      <a:pt x="221" y="394"/>
                      <a:pt x="221" y="310"/>
                    </a:cubicBezTo>
                    <a:cubicBezTo>
                      <a:pt x="221" y="225"/>
                      <a:pt x="204" y="123"/>
                      <a:pt x="187" y="39"/>
                    </a:cubicBezTo>
                    <a:cubicBezTo>
                      <a:pt x="187" y="13"/>
                      <a:pt x="166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7" name="Google Shape;10027;p31"/>
              <p:cNvSpPr/>
              <p:nvPr/>
            </p:nvSpPr>
            <p:spPr>
              <a:xfrm>
                <a:off x="693203" y="4112976"/>
                <a:ext cx="9776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6" extrusionOk="0">
                    <a:moveTo>
                      <a:pt x="95" y="1"/>
                    </a:moveTo>
                    <a:cubicBezTo>
                      <a:pt x="76" y="1"/>
                      <a:pt x="64" y="16"/>
                      <a:pt x="51" y="41"/>
                    </a:cubicBezTo>
                    <a:cubicBezTo>
                      <a:pt x="35" y="126"/>
                      <a:pt x="18" y="227"/>
                      <a:pt x="18" y="312"/>
                    </a:cubicBezTo>
                    <a:cubicBezTo>
                      <a:pt x="1" y="414"/>
                      <a:pt x="1" y="498"/>
                      <a:pt x="1" y="583"/>
                    </a:cubicBezTo>
                    <a:cubicBezTo>
                      <a:pt x="1" y="769"/>
                      <a:pt x="18" y="956"/>
                      <a:pt x="51" y="1142"/>
                    </a:cubicBezTo>
                    <a:cubicBezTo>
                      <a:pt x="51" y="1159"/>
                      <a:pt x="68" y="1159"/>
                      <a:pt x="85" y="1176"/>
                    </a:cubicBezTo>
                    <a:cubicBezTo>
                      <a:pt x="119" y="1176"/>
                      <a:pt x="136" y="1159"/>
                      <a:pt x="153" y="1142"/>
                    </a:cubicBezTo>
                    <a:cubicBezTo>
                      <a:pt x="187" y="956"/>
                      <a:pt x="204" y="769"/>
                      <a:pt x="204" y="600"/>
                    </a:cubicBezTo>
                    <a:lnTo>
                      <a:pt x="204" y="329"/>
                    </a:lnTo>
                    <a:cubicBezTo>
                      <a:pt x="204" y="227"/>
                      <a:pt x="187" y="143"/>
                      <a:pt x="170" y="41"/>
                    </a:cubicBezTo>
                    <a:lnTo>
                      <a:pt x="153" y="41"/>
                    </a:lnTo>
                    <a:cubicBezTo>
                      <a:pt x="153" y="24"/>
                      <a:pt x="136" y="7"/>
                      <a:pt x="119" y="7"/>
                    </a:cubicBezTo>
                    <a:cubicBezTo>
                      <a:pt x="110" y="3"/>
                      <a:pt x="102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8" name="Google Shape;10028;p31"/>
              <p:cNvSpPr/>
              <p:nvPr/>
            </p:nvSpPr>
            <p:spPr>
              <a:xfrm>
                <a:off x="741077" y="4110532"/>
                <a:ext cx="11406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176" extrusionOk="0">
                    <a:moveTo>
                      <a:pt x="76" y="1"/>
                    </a:moveTo>
                    <a:cubicBezTo>
                      <a:pt x="53" y="1"/>
                      <a:pt x="34" y="17"/>
                      <a:pt x="34" y="41"/>
                    </a:cubicBezTo>
                    <a:cubicBezTo>
                      <a:pt x="18" y="126"/>
                      <a:pt x="1" y="228"/>
                      <a:pt x="1" y="312"/>
                    </a:cubicBezTo>
                    <a:cubicBezTo>
                      <a:pt x="1" y="414"/>
                      <a:pt x="1" y="499"/>
                      <a:pt x="1" y="600"/>
                    </a:cubicBezTo>
                    <a:cubicBezTo>
                      <a:pt x="18" y="786"/>
                      <a:pt x="68" y="973"/>
                      <a:pt x="136" y="1142"/>
                    </a:cubicBezTo>
                    <a:cubicBezTo>
                      <a:pt x="136" y="1159"/>
                      <a:pt x="153" y="1176"/>
                      <a:pt x="187" y="1176"/>
                    </a:cubicBezTo>
                    <a:cubicBezTo>
                      <a:pt x="204" y="1176"/>
                      <a:pt x="238" y="1142"/>
                      <a:pt x="238" y="1125"/>
                    </a:cubicBezTo>
                    <a:cubicBezTo>
                      <a:pt x="238" y="939"/>
                      <a:pt x="238" y="753"/>
                      <a:pt x="221" y="583"/>
                    </a:cubicBezTo>
                    <a:cubicBezTo>
                      <a:pt x="204" y="482"/>
                      <a:pt x="187" y="397"/>
                      <a:pt x="187" y="312"/>
                    </a:cubicBezTo>
                    <a:cubicBezTo>
                      <a:pt x="170" y="211"/>
                      <a:pt x="153" y="126"/>
                      <a:pt x="119" y="41"/>
                    </a:cubicBezTo>
                    <a:cubicBezTo>
                      <a:pt x="119" y="25"/>
                      <a:pt x="102" y="8"/>
                      <a:pt x="102" y="8"/>
                    </a:cubicBezTo>
                    <a:cubicBezTo>
                      <a:pt x="93" y="3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9" name="Google Shape;10029;p31"/>
              <p:cNvSpPr/>
              <p:nvPr/>
            </p:nvSpPr>
            <p:spPr>
              <a:xfrm>
                <a:off x="780851" y="4107609"/>
                <a:ext cx="12220" cy="44903"/>
              </a:xfrm>
              <a:custGeom>
                <a:avLst/>
                <a:gdLst/>
                <a:ahLst/>
                <a:cxnLst/>
                <a:rect l="l" t="t" r="r" b="b"/>
                <a:pathLst>
                  <a:path w="255" h="937" extrusionOk="0">
                    <a:moveTo>
                      <a:pt x="68" y="1"/>
                    </a:moveTo>
                    <a:cubicBezTo>
                      <a:pt x="34" y="1"/>
                      <a:pt x="17" y="18"/>
                      <a:pt x="0" y="52"/>
                    </a:cubicBezTo>
                    <a:cubicBezTo>
                      <a:pt x="0" y="119"/>
                      <a:pt x="0" y="204"/>
                      <a:pt x="0" y="272"/>
                    </a:cubicBezTo>
                    <a:cubicBezTo>
                      <a:pt x="0" y="339"/>
                      <a:pt x="0" y="407"/>
                      <a:pt x="17" y="492"/>
                    </a:cubicBezTo>
                    <a:cubicBezTo>
                      <a:pt x="34" y="627"/>
                      <a:pt x="68" y="763"/>
                      <a:pt x="136" y="915"/>
                    </a:cubicBezTo>
                    <a:cubicBezTo>
                      <a:pt x="136" y="915"/>
                      <a:pt x="153" y="932"/>
                      <a:pt x="170" y="932"/>
                    </a:cubicBezTo>
                    <a:cubicBezTo>
                      <a:pt x="176" y="935"/>
                      <a:pt x="182" y="937"/>
                      <a:pt x="187" y="937"/>
                    </a:cubicBezTo>
                    <a:cubicBezTo>
                      <a:pt x="210" y="937"/>
                      <a:pt x="224" y="912"/>
                      <a:pt x="237" y="898"/>
                    </a:cubicBezTo>
                    <a:cubicBezTo>
                      <a:pt x="254" y="746"/>
                      <a:pt x="254" y="593"/>
                      <a:pt x="237" y="441"/>
                    </a:cubicBezTo>
                    <a:cubicBezTo>
                      <a:pt x="220" y="373"/>
                      <a:pt x="203" y="306"/>
                      <a:pt x="186" y="238"/>
                    </a:cubicBezTo>
                    <a:cubicBezTo>
                      <a:pt x="170" y="170"/>
                      <a:pt x="153" y="86"/>
                      <a:pt x="119" y="18"/>
                    </a:cubicBezTo>
                    <a:cubicBezTo>
                      <a:pt x="102" y="18"/>
                      <a:pt x="85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0" name="Google Shape;10030;p31"/>
              <p:cNvSpPr/>
              <p:nvPr/>
            </p:nvSpPr>
            <p:spPr>
              <a:xfrm rot="-1071615">
                <a:off x="731181" y="3835489"/>
                <a:ext cx="224179" cy="96850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2021" extrusionOk="0">
                    <a:moveTo>
                      <a:pt x="85" y="1"/>
                    </a:moveTo>
                    <a:cubicBezTo>
                      <a:pt x="34" y="18"/>
                      <a:pt x="0" y="69"/>
                      <a:pt x="17" y="119"/>
                    </a:cubicBezTo>
                    <a:cubicBezTo>
                      <a:pt x="119" y="627"/>
                      <a:pt x="390" y="1101"/>
                      <a:pt x="796" y="1457"/>
                    </a:cubicBezTo>
                    <a:cubicBezTo>
                      <a:pt x="1186" y="1796"/>
                      <a:pt x="1710" y="1999"/>
                      <a:pt x="2252" y="2016"/>
                    </a:cubicBezTo>
                    <a:cubicBezTo>
                      <a:pt x="2301" y="2019"/>
                      <a:pt x="2349" y="2020"/>
                      <a:pt x="2398" y="2020"/>
                    </a:cubicBezTo>
                    <a:cubicBezTo>
                      <a:pt x="2874" y="2020"/>
                      <a:pt x="3344" y="1872"/>
                      <a:pt x="3759" y="1626"/>
                    </a:cubicBezTo>
                    <a:cubicBezTo>
                      <a:pt x="4199" y="1321"/>
                      <a:pt x="4521" y="881"/>
                      <a:pt x="4656" y="356"/>
                    </a:cubicBezTo>
                    <a:cubicBezTo>
                      <a:pt x="4678" y="281"/>
                      <a:pt x="4611" y="227"/>
                      <a:pt x="4551" y="227"/>
                    </a:cubicBezTo>
                    <a:cubicBezTo>
                      <a:pt x="4516" y="227"/>
                      <a:pt x="4483" y="245"/>
                      <a:pt x="4470" y="289"/>
                    </a:cubicBezTo>
                    <a:lnTo>
                      <a:pt x="4470" y="306"/>
                    </a:lnTo>
                    <a:cubicBezTo>
                      <a:pt x="4267" y="712"/>
                      <a:pt x="3962" y="1068"/>
                      <a:pt x="3556" y="1288"/>
                    </a:cubicBezTo>
                    <a:cubicBezTo>
                      <a:pt x="3194" y="1492"/>
                      <a:pt x="2774" y="1594"/>
                      <a:pt x="2364" y="1594"/>
                    </a:cubicBezTo>
                    <a:cubicBezTo>
                      <a:pt x="2332" y="1594"/>
                      <a:pt x="2301" y="1594"/>
                      <a:pt x="2269" y="1592"/>
                    </a:cubicBezTo>
                    <a:cubicBezTo>
                      <a:pt x="1812" y="1592"/>
                      <a:pt x="1372" y="1440"/>
                      <a:pt x="1016" y="1169"/>
                    </a:cubicBezTo>
                    <a:cubicBezTo>
                      <a:pt x="661" y="881"/>
                      <a:pt x="373" y="492"/>
                      <a:pt x="204" y="69"/>
                    </a:cubicBezTo>
                    <a:cubicBezTo>
                      <a:pt x="187" y="18"/>
                      <a:pt x="13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1" name="Google Shape;10031;p31"/>
              <p:cNvSpPr/>
              <p:nvPr/>
            </p:nvSpPr>
            <p:spPr>
              <a:xfrm>
                <a:off x="889073" y="3668283"/>
                <a:ext cx="67379" cy="57651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203" extrusionOk="0">
                    <a:moveTo>
                      <a:pt x="610" y="1"/>
                    </a:moveTo>
                    <a:cubicBezTo>
                      <a:pt x="271" y="18"/>
                      <a:pt x="0" y="305"/>
                      <a:pt x="17" y="644"/>
                    </a:cubicBezTo>
                    <a:cubicBezTo>
                      <a:pt x="39" y="989"/>
                      <a:pt x="317" y="1202"/>
                      <a:pt x="611" y="1202"/>
                    </a:cubicBezTo>
                    <a:cubicBezTo>
                      <a:pt x="764" y="1202"/>
                      <a:pt x="922" y="1144"/>
                      <a:pt x="1050" y="1016"/>
                    </a:cubicBezTo>
                    <a:cubicBezTo>
                      <a:pt x="1405" y="627"/>
                      <a:pt x="1134" y="1"/>
                      <a:pt x="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2" name="Google Shape;10032;p31"/>
              <p:cNvSpPr/>
              <p:nvPr/>
            </p:nvSpPr>
            <p:spPr>
              <a:xfrm>
                <a:off x="646965" y="3688714"/>
                <a:ext cx="66612" cy="57411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98" extrusionOk="0">
                    <a:moveTo>
                      <a:pt x="780" y="0"/>
                    </a:moveTo>
                    <a:cubicBezTo>
                      <a:pt x="272" y="17"/>
                      <a:pt x="1" y="627"/>
                      <a:pt x="356" y="1016"/>
                    </a:cubicBezTo>
                    <a:cubicBezTo>
                      <a:pt x="476" y="1142"/>
                      <a:pt x="627" y="1198"/>
                      <a:pt x="776" y="1198"/>
                    </a:cubicBezTo>
                    <a:cubicBezTo>
                      <a:pt x="1069" y="1198"/>
                      <a:pt x="1355" y="980"/>
                      <a:pt x="1389" y="644"/>
                    </a:cubicBezTo>
                    <a:cubicBezTo>
                      <a:pt x="1389" y="305"/>
                      <a:pt x="1118" y="17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3" name="Google Shape;10033;p31"/>
            <p:cNvSpPr/>
            <p:nvPr/>
          </p:nvSpPr>
          <p:spPr>
            <a:xfrm flipH="1">
              <a:off x="4718262" y="3360575"/>
              <a:ext cx="9150" cy="44800"/>
            </a:xfrm>
            <a:custGeom>
              <a:avLst/>
              <a:gdLst/>
              <a:ahLst/>
              <a:cxnLst/>
              <a:rect l="l" t="t" r="r" b="b"/>
              <a:pathLst>
                <a:path w="366" h="1792" extrusionOk="0">
                  <a:moveTo>
                    <a:pt x="234" y="0"/>
                  </a:moveTo>
                  <a:cubicBezTo>
                    <a:pt x="-14" y="545"/>
                    <a:pt x="-179" y="1544"/>
                    <a:pt x="366" y="179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034" name="Google Shape;10034;p31"/>
          <p:cNvGrpSpPr/>
          <p:nvPr/>
        </p:nvGrpSpPr>
        <p:grpSpPr>
          <a:xfrm flipH="1">
            <a:off x="5986408" y="2266985"/>
            <a:ext cx="1060341" cy="1566609"/>
            <a:chOff x="4047213" y="2428207"/>
            <a:chExt cx="940435" cy="1389331"/>
          </a:xfrm>
        </p:grpSpPr>
        <p:grpSp>
          <p:nvGrpSpPr>
            <p:cNvPr id="10035" name="Google Shape;10035;p31"/>
            <p:cNvGrpSpPr/>
            <p:nvPr/>
          </p:nvGrpSpPr>
          <p:grpSpPr>
            <a:xfrm>
              <a:off x="4047213" y="2428207"/>
              <a:ext cx="940435" cy="1389331"/>
              <a:chOff x="1859894" y="3105238"/>
              <a:chExt cx="1166793" cy="1723735"/>
            </a:xfrm>
          </p:grpSpPr>
          <p:sp>
            <p:nvSpPr>
              <p:cNvPr id="10036" name="Google Shape;10036;p31"/>
              <p:cNvSpPr/>
              <p:nvPr/>
            </p:nvSpPr>
            <p:spPr>
              <a:xfrm>
                <a:off x="2063560" y="4654487"/>
                <a:ext cx="760290" cy="174486"/>
              </a:xfrm>
              <a:custGeom>
                <a:avLst/>
                <a:gdLst/>
                <a:ahLst/>
                <a:cxnLst/>
                <a:rect l="l" t="t" r="r" b="b"/>
                <a:pathLst>
                  <a:path w="15865" h="3641" extrusionOk="0">
                    <a:moveTo>
                      <a:pt x="15255" y="0"/>
                    </a:moveTo>
                    <a:cubicBezTo>
                      <a:pt x="15103" y="101"/>
                      <a:pt x="12791" y="1643"/>
                      <a:pt x="7419" y="1643"/>
                    </a:cubicBezTo>
                    <a:cubicBezTo>
                      <a:pt x="7390" y="1643"/>
                      <a:pt x="7361" y="1642"/>
                      <a:pt x="7331" y="1642"/>
                    </a:cubicBezTo>
                    <a:cubicBezTo>
                      <a:pt x="3031" y="1625"/>
                      <a:pt x="322" y="576"/>
                      <a:pt x="322" y="576"/>
                    </a:cubicBezTo>
                    <a:lnTo>
                      <a:pt x="238" y="576"/>
                    </a:lnTo>
                    <a:cubicBezTo>
                      <a:pt x="136" y="1253"/>
                      <a:pt x="68" y="1930"/>
                      <a:pt x="0" y="2624"/>
                    </a:cubicBezTo>
                    <a:cubicBezTo>
                      <a:pt x="1931" y="3166"/>
                      <a:pt x="4606" y="3623"/>
                      <a:pt x="8195" y="3640"/>
                    </a:cubicBezTo>
                    <a:cubicBezTo>
                      <a:pt x="10819" y="3623"/>
                      <a:pt x="13410" y="3149"/>
                      <a:pt x="15864" y="2252"/>
                    </a:cubicBezTo>
                    <a:cubicBezTo>
                      <a:pt x="15695" y="1558"/>
                      <a:pt x="15492" y="796"/>
                      <a:pt x="15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7" name="Google Shape;10037;p31"/>
              <p:cNvSpPr/>
              <p:nvPr/>
            </p:nvSpPr>
            <p:spPr>
              <a:xfrm>
                <a:off x="2779983" y="4465438"/>
                <a:ext cx="246705" cy="296976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6197" extrusionOk="0">
                    <a:moveTo>
                      <a:pt x="4216" y="0"/>
                    </a:moveTo>
                    <a:lnTo>
                      <a:pt x="4064" y="34"/>
                    </a:lnTo>
                    <a:cubicBezTo>
                      <a:pt x="4064" y="34"/>
                      <a:pt x="3505" y="1524"/>
                      <a:pt x="0" y="2997"/>
                    </a:cubicBezTo>
                    <a:cubicBezTo>
                      <a:pt x="102" y="3319"/>
                      <a:pt x="203" y="3640"/>
                      <a:pt x="305" y="3945"/>
                    </a:cubicBezTo>
                    <a:cubicBezTo>
                      <a:pt x="542" y="4741"/>
                      <a:pt x="745" y="5503"/>
                      <a:pt x="914" y="6197"/>
                    </a:cubicBezTo>
                    <a:cubicBezTo>
                      <a:pt x="3285" y="5350"/>
                      <a:pt x="4927" y="4351"/>
                      <a:pt x="5046" y="3928"/>
                    </a:cubicBezTo>
                    <a:cubicBezTo>
                      <a:pt x="5147" y="3556"/>
                      <a:pt x="4808" y="1863"/>
                      <a:pt x="4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8" name="Google Shape;10038;p31"/>
              <p:cNvSpPr/>
              <p:nvPr/>
            </p:nvSpPr>
            <p:spPr>
              <a:xfrm>
                <a:off x="1859894" y="4508423"/>
                <a:ext cx="225619" cy="271864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5673" extrusionOk="0">
                    <a:moveTo>
                      <a:pt x="695" y="1"/>
                    </a:moveTo>
                    <a:cubicBezTo>
                      <a:pt x="356" y="1203"/>
                      <a:pt x="119" y="2422"/>
                      <a:pt x="1" y="3675"/>
                    </a:cubicBezTo>
                    <a:cubicBezTo>
                      <a:pt x="1" y="3675"/>
                      <a:pt x="1186" y="4792"/>
                      <a:pt x="4250" y="5672"/>
                    </a:cubicBezTo>
                    <a:cubicBezTo>
                      <a:pt x="4318" y="4978"/>
                      <a:pt x="4386" y="4301"/>
                      <a:pt x="4488" y="3624"/>
                    </a:cubicBezTo>
                    <a:cubicBezTo>
                      <a:pt x="4555" y="3133"/>
                      <a:pt x="4640" y="2659"/>
                      <a:pt x="4708" y="2185"/>
                    </a:cubicBezTo>
                    <a:cubicBezTo>
                      <a:pt x="3269" y="1660"/>
                      <a:pt x="1914" y="915"/>
                      <a:pt x="6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9" name="Google Shape;10039;p31"/>
              <p:cNvSpPr/>
              <p:nvPr/>
            </p:nvSpPr>
            <p:spPr>
              <a:xfrm>
                <a:off x="2074917" y="4394849"/>
                <a:ext cx="718933" cy="339195"/>
              </a:xfrm>
              <a:custGeom>
                <a:avLst/>
                <a:gdLst/>
                <a:ahLst/>
                <a:cxnLst/>
                <a:rect l="l" t="t" r="r" b="b"/>
                <a:pathLst>
                  <a:path w="15002" h="7078" extrusionOk="0">
                    <a:moveTo>
                      <a:pt x="13122" y="0"/>
                    </a:moveTo>
                    <a:cubicBezTo>
                      <a:pt x="11159" y="743"/>
                      <a:pt x="9133" y="985"/>
                      <a:pt x="7326" y="985"/>
                    </a:cubicBezTo>
                    <a:cubicBezTo>
                      <a:pt x="3940" y="985"/>
                      <a:pt x="1321" y="136"/>
                      <a:pt x="1321" y="136"/>
                    </a:cubicBezTo>
                    <a:lnTo>
                      <a:pt x="1186" y="102"/>
                    </a:lnTo>
                    <a:cubicBezTo>
                      <a:pt x="881" y="1321"/>
                      <a:pt x="525" y="2862"/>
                      <a:pt x="221" y="4555"/>
                    </a:cubicBezTo>
                    <a:cubicBezTo>
                      <a:pt x="153" y="5029"/>
                      <a:pt x="68" y="5503"/>
                      <a:pt x="1" y="6011"/>
                    </a:cubicBezTo>
                    <a:lnTo>
                      <a:pt x="85" y="6011"/>
                    </a:lnTo>
                    <a:cubicBezTo>
                      <a:pt x="85" y="6011"/>
                      <a:pt x="2794" y="7060"/>
                      <a:pt x="7094" y="7077"/>
                    </a:cubicBezTo>
                    <a:cubicBezTo>
                      <a:pt x="7123" y="7077"/>
                      <a:pt x="7152" y="7077"/>
                      <a:pt x="7181" y="7077"/>
                    </a:cubicBezTo>
                    <a:cubicBezTo>
                      <a:pt x="12554" y="7077"/>
                      <a:pt x="14866" y="5519"/>
                      <a:pt x="15001" y="5418"/>
                    </a:cubicBezTo>
                    <a:cubicBezTo>
                      <a:pt x="14916" y="5113"/>
                      <a:pt x="14798" y="4792"/>
                      <a:pt x="14696" y="4470"/>
                    </a:cubicBezTo>
                    <a:cubicBezTo>
                      <a:pt x="14171" y="2811"/>
                      <a:pt x="13562" y="1169"/>
                      <a:pt x="13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0" name="Google Shape;10040;p31"/>
              <p:cNvSpPr/>
              <p:nvPr/>
            </p:nvSpPr>
            <p:spPr>
              <a:xfrm>
                <a:off x="2698852" y="4226070"/>
                <a:ext cx="283174" cy="383811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8009" extrusionOk="0">
                    <a:moveTo>
                      <a:pt x="3488" y="1"/>
                    </a:moveTo>
                    <a:cubicBezTo>
                      <a:pt x="3488" y="1"/>
                      <a:pt x="2658" y="2066"/>
                      <a:pt x="0" y="3234"/>
                    </a:cubicBezTo>
                    <a:lnTo>
                      <a:pt x="102" y="3522"/>
                    </a:lnTo>
                    <a:cubicBezTo>
                      <a:pt x="559" y="4691"/>
                      <a:pt x="1151" y="6350"/>
                      <a:pt x="1693" y="8009"/>
                    </a:cubicBezTo>
                    <a:cubicBezTo>
                      <a:pt x="5198" y="6519"/>
                      <a:pt x="5757" y="5046"/>
                      <a:pt x="5757" y="5046"/>
                    </a:cubicBezTo>
                    <a:lnTo>
                      <a:pt x="5909" y="5012"/>
                    </a:lnTo>
                    <a:cubicBezTo>
                      <a:pt x="5299" y="3116"/>
                      <a:pt x="4436" y="1050"/>
                      <a:pt x="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1" name="Google Shape;10041;p31"/>
              <p:cNvSpPr/>
              <p:nvPr/>
            </p:nvSpPr>
            <p:spPr>
              <a:xfrm>
                <a:off x="1893200" y="4276388"/>
                <a:ext cx="244261" cy="336751"/>
              </a:xfrm>
              <a:custGeom>
                <a:avLst/>
                <a:gdLst/>
                <a:ahLst/>
                <a:cxnLst/>
                <a:rect l="l" t="t" r="r" b="b"/>
                <a:pathLst>
                  <a:path w="5097" h="7027" extrusionOk="0">
                    <a:moveTo>
                      <a:pt x="2201" y="0"/>
                    </a:moveTo>
                    <a:cubicBezTo>
                      <a:pt x="1117" y="1524"/>
                      <a:pt x="423" y="3302"/>
                      <a:pt x="0" y="4843"/>
                    </a:cubicBezTo>
                    <a:cubicBezTo>
                      <a:pt x="1219" y="5757"/>
                      <a:pt x="2574" y="6502"/>
                      <a:pt x="4013" y="7027"/>
                    </a:cubicBezTo>
                    <a:cubicBezTo>
                      <a:pt x="4300" y="5351"/>
                      <a:pt x="4673" y="3793"/>
                      <a:pt x="4978" y="2574"/>
                    </a:cubicBezTo>
                    <a:cubicBezTo>
                      <a:pt x="5012" y="2388"/>
                      <a:pt x="5062" y="2235"/>
                      <a:pt x="5096" y="2066"/>
                    </a:cubicBezTo>
                    <a:cubicBezTo>
                      <a:pt x="4046" y="1524"/>
                      <a:pt x="3064" y="813"/>
                      <a:pt x="2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2" name="Google Shape;10042;p31"/>
              <p:cNvSpPr/>
              <p:nvPr/>
            </p:nvSpPr>
            <p:spPr>
              <a:xfrm>
                <a:off x="1998674" y="4065438"/>
                <a:ext cx="867349" cy="375808"/>
              </a:xfrm>
              <a:custGeom>
                <a:avLst/>
                <a:gdLst/>
                <a:ahLst/>
                <a:cxnLst/>
                <a:rect l="l" t="t" r="r" b="b"/>
                <a:pathLst>
                  <a:path w="18099" h="7842" extrusionOk="0">
                    <a:moveTo>
                      <a:pt x="11123" y="0"/>
                    </a:moveTo>
                    <a:cubicBezTo>
                      <a:pt x="10514" y="305"/>
                      <a:pt x="9854" y="475"/>
                      <a:pt x="9176" y="491"/>
                    </a:cubicBezTo>
                    <a:cubicBezTo>
                      <a:pt x="9038" y="501"/>
                      <a:pt x="8900" y="506"/>
                      <a:pt x="8762" y="506"/>
                    </a:cubicBezTo>
                    <a:cubicBezTo>
                      <a:pt x="8173" y="506"/>
                      <a:pt x="7589" y="419"/>
                      <a:pt x="7026" y="254"/>
                    </a:cubicBezTo>
                    <a:lnTo>
                      <a:pt x="7026" y="356"/>
                    </a:lnTo>
                    <a:cubicBezTo>
                      <a:pt x="7026" y="356"/>
                      <a:pt x="3488" y="779"/>
                      <a:pt x="1151" y="3065"/>
                    </a:cubicBezTo>
                    <a:cubicBezTo>
                      <a:pt x="728" y="3471"/>
                      <a:pt x="339" y="3928"/>
                      <a:pt x="0" y="4402"/>
                    </a:cubicBezTo>
                    <a:cubicBezTo>
                      <a:pt x="863" y="5215"/>
                      <a:pt x="1845" y="5926"/>
                      <a:pt x="2895" y="6468"/>
                    </a:cubicBezTo>
                    <a:cubicBezTo>
                      <a:pt x="2861" y="6637"/>
                      <a:pt x="2811" y="6790"/>
                      <a:pt x="2777" y="6959"/>
                    </a:cubicBezTo>
                    <a:lnTo>
                      <a:pt x="2929" y="6993"/>
                    </a:lnTo>
                    <a:cubicBezTo>
                      <a:pt x="2929" y="6993"/>
                      <a:pt x="5548" y="7842"/>
                      <a:pt x="8929" y="7842"/>
                    </a:cubicBezTo>
                    <a:cubicBezTo>
                      <a:pt x="10734" y="7842"/>
                      <a:pt x="12756" y="7600"/>
                      <a:pt x="14713" y="6857"/>
                    </a:cubicBezTo>
                    <a:lnTo>
                      <a:pt x="14611" y="6570"/>
                    </a:lnTo>
                    <a:cubicBezTo>
                      <a:pt x="17269" y="5401"/>
                      <a:pt x="18099" y="3336"/>
                      <a:pt x="18099" y="3336"/>
                    </a:cubicBezTo>
                    <a:cubicBezTo>
                      <a:pt x="18014" y="3234"/>
                      <a:pt x="17896" y="3133"/>
                      <a:pt x="17794" y="3031"/>
                    </a:cubicBezTo>
                    <a:cubicBezTo>
                      <a:pt x="15407" y="949"/>
                      <a:pt x="11123" y="85"/>
                      <a:pt x="11123" y="85"/>
                    </a:cubicBezTo>
                    <a:lnTo>
                      <a:pt x="111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3" name="Google Shape;10043;p31"/>
              <p:cNvSpPr/>
              <p:nvPr/>
            </p:nvSpPr>
            <p:spPr>
              <a:xfrm>
                <a:off x="2679348" y="3474999"/>
                <a:ext cx="107969" cy="117458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2451" extrusionOk="0">
                    <a:moveTo>
                      <a:pt x="670" y="0"/>
                    </a:moveTo>
                    <a:cubicBezTo>
                      <a:pt x="449" y="0"/>
                      <a:pt x="229" y="38"/>
                      <a:pt x="18" y="115"/>
                    </a:cubicBezTo>
                    <a:cubicBezTo>
                      <a:pt x="1" y="927"/>
                      <a:pt x="170" y="1723"/>
                      <a:pt x="526" y="2451"/>
                    </a:cubicBezTo>
                    <a:cubicBezTo>
                      <a:pt x="946" y="2212"/>
                      <a:pt x="1320" y="2111"/>
                      <a:pt x="1644" y="2111"/>
                    </a:cubicBezTo>
                    <a:cubicBezTo>
                      <a:pt x="1803" y="2111"/>
                      <a:pt x="1950" y="2135"/>
                      <a:pt x="2083" y="2180"/>
                    </a:cubicBezTo>
                    <a:lnTo>
                      <a:pt x="2100" y="2129"/>
                    </a:lnTo>
                    <a:lnTo>
                      <a:pt x="2253" y="1435"/>
                    </a:lnTo>
                    <a:lnTo>
                      <a:pt x="2253" y="1435"/>
                    </a:lnTo>
                    <a:cubicBezTo>
                      <a:pt x="1965" y="1587"/>
                      <a:pt x="1660" y="1689"/>
                      <a:pt x="1338" y="1774"/>
                    </a:cubicBezTo>
                    <a:cubicBezTo>
                      <a:pt x="1338" y="1774"/>
                      <a:pt x="2236" y="419"/>
                      <a:pt x="1321" y="115"/>
                    </a:cubicBezTo>
                    <a:cubicBezTo>
                      <a:pt x="1110" y="38"/>
                      <a:pt x="890" y="0"/>
                      <a:pt x="6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4" name="Google Shape;10044;p31"/>
              <p:cNvSpPr/>
              <p:nvPr/>
            </p:nvSpPr>
            <p:spPr>
              <a:xfrm>
                <a:off x="2255868" y="3214882"/>
                <a:ext cx="214214" cy="74951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564" extrusionOk="0">
                    <a:moveTo>
                      <a:pt x="3009" y="1"/>
                    </a:moveTo>
                    <a:cubicBezTo>
                      <a:pt x="2828" y="1"/>
                      <a:pt x="2648" y="14"/>
                      <a:pt x="2472" y="40"/>
                    </a:cubicBezTo>
                    <a:cubicBezTo>
                      <a:pt x="2472" y="40"/>
                      <a:pt x="0" y="802"/>
                      <a:pt x="965" y="1530"/>
                    </a:cubicBezTo>
                    <a:cubicBezTo>
                      <a:pt x="1434" y="1401"/>
                      <a:pt x="1914" y="1337"/>
                      <a:pt x="2393" y="1337"/>
                    </a:cubicBezTo>
                    <a:cubicBezTo>
                      <a:pt x="2917" y="1337"/>
                      <a:pt x="3440" y="1413"/>
                      <a:pt x="3945" y="1564"/>
                    </a:cubicBezTo>
                    <a:cubicBezTo>
                      <a:pt x="4013" y="1242"/>
                      <a:pt x="4470" y="311"/>
                      <a:pt x="4216" y="209"/>
                    </a:cubicBezTo>
                    <a:cubicBezTo>
                      <a:pt x="3828" y="69"/>
                      <a:pt x="3417" y="1"/>
                      <a:pt x="30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5" name="Google Shape;10045;p31"/>
              <p:cNvSpPr/>
              <p:nvPr/>
            </p:nvSpPr>
            <p:spPr>
              <a:xfrm>
                <a:off x="1915914" y="3105238"/>
                <a:ext cx="963913" cy="492116"/>
              </a:xfrm>
              <a:custGeom>
                <a:avLst/>
                <a:gdLst/>
                <a:ahLst/>
                <a:cxnLst/>
                <a:rect l="l" t="t" r="r" b="b"/>
                <a:pathLst>
                  <a:path w="20114" h="10269" extrusionOk="0">
                    <a:moveTo>
                      <a:pt x="7982" y="1"/>
                    </a:moveTo>
                    <a:cubicBezTo>
                      <a:pt x="6793" y="1"/>
                      <a:pt x="5579" y="339"/>
                      <a:pt x="4893" y="1143"/>
                    </a:cubicBezTo>
                    <a:cubicBezTo>
                      <a:pt x="3437" y="2853"/>
                      <a:pt x="4791" y="3208"/>
                      <a:pt x="4267" y="4123"/>
                    </a:cubicBezTo>
                    <a:cubicBezTo>
                      <a:pt x="3742" y="5037"/>
                      <a:pt x="1795" y="4106"/>
                      <a:pt x="897" y="7153"/>
                    </a:cubicBezTo>
                    <a:cubicBezTo>
                      <a:pt x="0" y="10184"/>
                      <a:pt x="3386" y="10269"/>
                      <a:pt x="3386" y="10269"/>
                    </a:cubicBezTo>
                    <a:cubicBezTo>
                      <a:pt x="2523" y="9388"/>
                      <a:pt x="2743" y="8440"/>
                      <a:pt x="3742" y="7695"/>
                    </a:cubicBezTo>
                    <a:lnTo>
                      <a:pt x="3793" y="7644"/>
                    </a:lnTo>
                    <a:cubicBezTo>
                      <a:pt x="3955" y="7532"/>
                      <a:pt x="4163" y="7466"/>
                      <a:pt x="4370" y="7466"/>
                    </a:cubicBezTo>
                    <a:cubicBezTo>
                      <a:pt x="4443" y="7466"/>
                      <a:pt x="4517" y="7474"/>
                      <a:pt x="4588" y="7492"/>
                    </a:cubicBezTo>
                    <a:cubicBezTo>
                      <a:pt x="5265" y="7601"/>
                      <a:pt x="6054" y="8132"/>
                      <a:pt x="6837" y="8132"/>
                    </a:cubicBezTo>
                    <a:cubicBezTo>
                      <a:pt x="7152" y="8132"/>
                      <a:pt x="7466" y="8046"/>
                      <a:pt x="7771" y="7814"/>
                    </a:cubicBezTo>
                    <a:cubicBezTo>
                      <a:pt x="9160" y="6747"/>
                      <a:pt x="7754" y="4715"/>
                      <a:pt x="8059" y="3818"/>
                    </a:cubicBezTo>
                    <a:cubicBezTo>
                      <a:pt x="8215" y="3357"/>
                      <a:pt x="8482" y="3219"/>
                      <a:pt x="8746" y="3219"/>
                    </a:cubicBezTo>
                    <a:cubicBezTo>
                      <a:pt x="9142" y="3219"/>
                      <a:pt x="9532" y="3530"/>
                      <a:pt x="9532" y="3530"/>
                    </a:cubicBezTo>
                    <a:cubicBezTo>
                      <a:pt x="9746" y="3244"/>
                      <a:pt x="10070" y="3092"/>
                      <a:pt x="10408" y="3092"/>
                    </a:cubicBezTo>
                    <a:cubicBezTo>
                      <a:pt x="10550" y="3092"/>
                      <a:pt x="10695" y="3119"/>
                      <a:pt x="10836" y="3175"/>
                    </a:cubicBezTo>
                    <a:cubicBezTo>
                      <a:pt x="11073" y="3276"/>
                      <a:pt x="11090" y="3530"/>
                      <a:pt x="11039" y="3852"/>
                    </a:cubicBezTo>
                    <a:cubicBezTo>
                      <a:pt x="10920" y="4563"/>
                      <a:pt x="10412" y="5562"/>
                      <a:pt x="11140" y="5833"/>
                    </a:cubicBezTo>
                    <a:cubicBezTo>
                      <a:pt x="11348" y="5908"/>
                      <a:pt x="11534" y="5933"/>
                      <a:pt x="11704" y="5933"/>
                    </a:cubicBezTo>
                    <a:cubicBezTo>
                      <a:pt x="12072" y="5933"/>
                      <a:pt x="12366" y="5813"/>
                      <a:pt x="12650" y="5813"/>
                    </a:cubicBezTo>
                    <a:cubicBezTo>
                      <a:pt x="12887" y="5813"/>
                      <a:pt x="13117" y="5897"/>
                      <a:pt x="13375" y="6205"/>
                    </a:cubicBezTo>
                    <a:cubicBezTo>
                      <a:pt x="14069" y="7052"/>
                      <a:pt x="11784" y="8169"/>
                      <a:pt x="13375" y="8575"/>
                    </a:cubicBezTo>
                    <a:cubicBezTo>
                      <a:pt x="13543" y="8617"/>
                      <a:pt x="13699" y="8635"/>
                      <a:pt x="13848" y="8635"/>
                    </a:cubicBezTo>
                    <a:cubicBezTo>
                      <a:pt x="14672" y="8635"/>
                      <a:pt x="15231" y="8075"/>
                      <a:pt x="15949" y="7831"/>
                    </a:cubicBezTo>
                    <a:cubicBezTo>
                      <a:pt x="16160" y="7754"/>
                      <a:pt x="16380" y="7716"/>
                      <a:pt x="16601" y="7716"/>
                    </a:cubicBezTo>
                    <a:cubicBezTo>
                      <a:pt x="16821" y="7716"/>
                      <a:pt x="17041" y="7754"/>
                      <a:pt x="17252" y="7831"/>
                    </a:cubicBezTo>
                    <a:cubicBezTo>
                      <a:pt x="18167" y="8135"/>
                      <a:pt x="17269" y="9473"/>
                      <a:pt x="17269" y="9473"/>
                    </a:cubicBezTo>
                    <a:cubicBezTo>
                      <a:pt x="17591" y="9405"/>
                      <a:pt x="17896" y="9303"/>
                      <a:pt x="18184" y="9151"/>
                    </a:cubicBezTo>
                    <a:cubicBezTo>
                      <a:pt x="18912" y="8796"/>
                      <a:pt x="19843" y="8068"/>
                      <a:pt x="19978" y="6662"/>
                    </a:cubicBezTo>
                    <a:cubicBezTo>
                      <a:pt x="20114" y="5359"/>
                      <a:pt x="18234" y="5494"/>
                      <a:pt x="17963" y="4935"/>
                    </a:cubicBezTo>
                    <a:cubicBezTo>
                      <a:pt x="17676" y="4377"/>
                      <a:pt x="19199" y="3293"/>
                      <a:pt x="17219" y="1600"/>
                    </a:cubicBezTo>
                    <a:cubicBezTo>
                      <a:pt x="16415" y="906"/>
                      <a:pt x="15263" y="700"/>
                      <a:pt x="14178" y="700"/>
                    </a:cubicBezTo>
                    <a:cubicBezTo>
                      <a:pt x="12588" y="700"/>
                      <a:pt x="11140" y="1143"/>
                      <a:pt x="11140" y="1143"/>
                    </a:cubicBezTo>
                    <a:cubicBezTo>
                      <a:pt x="10679" y="446"/>
                      <a:pt x="9347" y="1"/>
                      <a:pt x="7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6" name="Google Shape;10046;p31"/>
              <p:cNvSpPr/>
              <p:nvPr/>
            </p:nvSpPr>
            <p:spPr>
              <a:xfrm>
                <a:off x="2079805" y="3279336"/>
                <a:ext cx="763501" cy="810465"/>
              </a:xfrm>
              <a:custGeom>
                <a:avLst/>
                <a:gdLst/>
                <a:ahLst/>
                <a:cxnLst/>
                <a:rect l="l" t="t" r="r" b="b"/>
                <a:pathLst>
                  <a:path w="15932" h="16912" extrusionOk="0">
                    <a:moveTo>
                      <a:pt x="6067" y="0"/>
                    </a:moveTo>
                    <a:cubicBezTo>
                      <a:pt x="5588" y="0"/>
                      <a:pt x="5108" y="64"/>
                      <a:pt x="4639" y="185"/>
                    </a:cubicBezTo>
                    <a:cubicBezTo>
                      <a:pt x="4334" y="1099"/>
                      <a:pt x="5740" y="3114"/>
                      <a:pt x="4351" y="4181"/>
                    </a:cubicBezTo>
                    <a:cubicBezTo>
                      <a:pt x="4037" y="4416"/>
                      <a:pt x="3718" y="4502"/>
                      <a:pt x="3399" y="4502"/>
                    </a:cubicBezTo>
                    <a:cubicBezTo>
                      <a:pt x="2618" y="4502"/>
                      <a:pt x="1842" y="3984"/>
                      <a:pt x="1168" y="3876"/>
                    </a:cubicBezTo>
                    <a:cubicBezTo>
                      <a:pt x="1084" y="4756"/>
                      <a:pt x="914" y="6483"/>
                      <a:pt x="796" y="7584"/>
                    </a:cubicBezTo>
                    <a:cubicBezTo>
                      <a:pt x="728" y="8125"/>
                      <a:pt x="677" y="8515"/>
                      <a:pt x="643" y="8599"/>
                    </a:cubicBezTo>
                    <a:cubicBezTo>
                      <a:pt x="440" y="9311"/>
                      <a:pt x="0" y="10056"/>
                      <a:pt x="356" y="11325"/>
                    </a:cubicBezTo>
                    <a:cubicBezTo>
                      <a:pt x="711" y="12561"/>
                      <a:pt x="2590" y="14457"/>
                      <a:pt x="5503" y="14948"/>
                    </a:cubicBezTo>
                    <a:lnTo>
                      <a:pt x="5350" y="16675"/>
                    </a:lnTo>
                    <a:cubicBezTo>
                      <a:pt x="5898" y="16836"/>
                      <a:pt x="6466" y="16912"/>
                      <a:pt x="7040" y="16912"/>
                    </a:cubicBezTo>
                    <a:cubicBezTo>
                      <a:pt x="7193" y="16912"/>
                      <a:pt x="7347" y="16906"/>
                      <a:pt x="7500" y="16895"/>
                    </a:cubicBezTo>
                    <a:cubicBezTo>
                      <a:pt x="8178" y="16895"/>
                      <a:pt x="8838" y="16726"/>
                      <a:pt x="9447" y="16421"/>
                    </a:cubicBezTo>
                    <a:lnTo>
                      <a:pt x="9227" y="14559"/>
                    </a:lnTo>
                    <a:cubicBezTo>
                      <a:pt x="11852" y="13340"/>
                      <a:pt x="13138" y="10411"/>
                      <a:pt x="13138" y="10411"/>
                    </a:cubicBezTo>
                    <a:cubicBezTo>
                      <a:pt x="13832" y="10360"/>
                      <a:pt x="14493" y="10056"/>
                      <a:pt x="14984" y="9548"/>
                    </a:cubicBezTo>
                    <a:cubicBezTo>
                      <a:pt x="15932" y="8498"/>
                      <a:pt x="15712" y="6652"/>
                      <a:pt x="14594" y="6263"/>
                    </a:cubicBezTo>
                    <a:cubicBezTo>
                      <a:pt x="14461" y="6218"/>
                      <a:pt x="14314" y="6194"/>
                      <a:pt x="14155" y="6194"/>
                    </a:cubicBezTo>
                    <a:cubicBezTo>
                      <a:pt x="13831" y="6194"/>
                      <a:pt x="13457" y="6295"/>
                      <a:pt x="13037" y="6534"/>
                    </a:cubicBezTo>
                    <a:cubicBezTo>
                      <a:pt x="12681" y="5806"/>
                      <a:pt x="12512" y="5010"/>
                      <a:pt x="12529" y="4198"/>
                    </a:cubicBezTo>
                    <a:lnTo>
                      <a:pt x="12529" y="4198"/>
                    </a:lnTo>
                    <a:cubicBezTo>
                      <a:pt x="11815" y="4440"/>
                      <a:pt x="11258" y="5007"/>
                      <a:pt x="10442" y="5007"/>
                    </a:cubicBezTo>
                    <a:cubicBezTo>
                      <a:pt x="10289" y="5007"/>
                      <a:pt x="10128" y="4988"/>
                      <a:pt x="9955" y="4942"/>
                    </a:cubicBezTo>
                    <a:cubicBezTo>
                      <a:pt x="8364" y="4553"/>
                      <a:pt x="10649" y="3419"/>
                      <a:pt x="9955" y="2572"/>
                    </a:cubicBezTo>
                    <a:cubicBezTo>
                      <a:pt x="9696" y="2270"/>
                      <a:pt x="9466" y="2188"/>
                      <a:pt x="9228" y="2188"/>
                    </a:cubicBezTo>
                    <a:cubicBezTo>
                      <a:pt x="8948" y="2188"/>
                      <a:pt x="8656" y="2302"/>
                      <a:pt x="8294" y="2302"/>
                    </a:cubicBezTo>
                    <a:cubicBezTo>
                      <a:pt x="8121" y="2302"/>
                      <a:pt x="7932" y="2276"/>
                      <a:pt x="7720" y="2200"/>
                    </a:cubicBezTo>
                    <a:cubicBezTo>
                      <a:pt x="6992" y="1946"/>
                      <a:pt x="7500" y="930"/>
                      <a:pt x="7619" y="236"/>
                    </a:cubicBezTo>
                    <a:cubicBezTo>
                      <a:pt x="7114" y="76"/>
                      <a:pt x="6591" y="0"/>
                      <a:pt x="60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7" name="Google Shape;10047;p31"/>
              <p:cNvSpPr/>
              <p:nvPr/>
            </p:nvSpPr>
            <p:spPr>
              <a:xfrm>
                <a:off x="2339395" y="3976209"/>
                <a:ext cx="182633" cy="61676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1287" extrusionOk="0">
                    <a:moveTo>
                      <a:pt x="3793" y="0"/>
                    </a:moveTo>
                    <a:cubicBezTo>
                      <a:pt x="3065" y="339"/>
                      <a:pt x="2287" y="508"/>
                      <a:pt x="1491" y="508"/>
                    </a:cubicBezTo>
                    <a:cubicBezTo>
                      <a:pt x="1017" y="508"/>
                      <a:pt x="543" y="474"/>
                      <a:pt x="69" y="390"/>
                    </a:cubicBezTo>
                    <a:lnTo>
                      <a:pt x="1" y="1287"/>
                    </a:lnTo>
                    <a:cubicBezTo>
                      <a:pt x="1389" y="1253"/>
                      <a:pt x="2761" y="1050"/>
                      <a:pt x="3810" y="153"/>
                    </a:cubicBezTo>
                    <a:lnTo>
                      <a:pt x="379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8" name="Google Shape;10048;p31"/>
              <p:cNvSpPr/>
              <p:nvPr/>
            </p:nvSpPr>
            <p:spPr>
              <a:xfrm>
                <a:off x="2095188" y="3462971"/>
                <a:ext cx="40638" cy="179805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752" extrusionOk="0">
                    <a:moveTo>
                      <a:pt x="629" y="1"/>
                    </a:moveTo>
                    <a:cubicBezTo>
                      <a:pt x="422" y="1"/>
                      <a:pt x="214" y="67"/>
                      <a:pt x="52" y="179"/>
                    </a:cubicBezTo>
                    <a:lnTo>
                      <a:pt x="1" y="230"/>
                    </a:lnTo>
                    <a:cubicBezTo>
                      <a:pt x="1" y="1110"/>
                      <a:pt x="52" y="3041"/>
                      <a:pt x="441" y="3752"/>
                    </a:cubicBezTo>
                    <a:lnTo>
                      <a:pt x="458" y="3752"/>
                    </a:lnTo>
                    <a:cubicBezTo>
                      <a:pt x="593" y="2634"/>
                      <a:pt x="763" y="924"/>
                      <a:pt x="847" y="27"/>
                    </a:cubicBezTo>
                    <a:cubicBezTo>
                      <a:pt x="776" y="9"/>
                      <a:pt x="702" y="1"/>
                      <a:pt x="6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9" name="Google Shape;10049;p31"/>
              <p:cNvSpPr/>
              <p:nvPr/>
            </p:nvSpPr>
            <p:spPr>
              <a:xfrm>
                <a:off x="2309636" y="4048330"/>
                <a:ext cx="247232" cy="61964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1293" extrusionOk="0">
                    <a:moveTo>
                      <a:pt x="4904" y="0"/>
                    </a:moveTo>
                    <a:cubicBezTo>
                      <a:pt x="4877" y="0"/>
                      <a:pt x="4849" y="6"/>
                      <a:pt x="4821" y="19"/>
                    </a:cubicBezTo>
                    <a:lnTo>
                      <a:pt x="4770" y="36"/>
                    </a:lnTo>
                    <a:cubicBezTo>
                      <a:pt x="4601" y="104"/>
                      <a:pt x="4448" y="154"/>
                      <a:pt x="4262" y="205"/>
                    </a:cubicBezTo>
                    <a:cubicBezTo>
                      <a:pt x="4093" y="256"/>
                      <a:pt x="3906" y="307"/>
                      <a:pt x="3737" y="341"/>
                    </a:cubicBezTo>
                    <a:cubicBezTo>
                      <a:pt x="3365" y="391"/>
                      <a:pt x="2992" y="425"/>
                      <a:pt x="2620" y="442"/>
                    </a:cubicBezTo>
                    <a:cubicBezTo>
                      <a:pt x="2425" y="451"/>
                      <a:pt x="2235" y="455"/>
                      <a:pt x="2044" y="455"/>
                    </a:cubicBezTo>
                    <a:cubicBezTo>
                      <a:pt x="1854" y="455"/>
                      <a:pt x="1663" y="451"/>
                      <a:pt x="1468" y="442"/>
                    </a:cubicBezTo>
                    <a:cubicBezTo>
                      <a:pt x="1282" y="425"/>
                      <a:pt x="1096" y="425"/>
                      <a:pt x="910" y="408"/>
                    </a:cubicBezTo>
                    <a:cubicBezTo>
                      <a:pt x="808" y="391"/>
                      <a:pt x="707" y="391"/>
                      <a:pt x="622" y="374"/>
                    </a:cubicBezTo>
                    <a:cubicBezTo>
                      <a:pt x="537" y="357"/>
                      <a:pt x="436" y="341"/>
                      <a:pt x="351" y="341"/>
                    </a:cubicBezTo>
                    <a:lnTo>
                      <a:pt x="300" y="341"/>
                    </a:lnTo>
                    <a:cubicBezTo>
                      <a:pt x="294" y="340"/>
                      <a:pt x="288" y="340"/>
                      <a:pt x="282" y="340"/>
                    </a:cubicBezTo>
                    <a:cubicBezTo>
                      <a:pt x="91" y="340"/>
                      <a:pt x="1" y="598"/>
                      <a:pt x="165" y="696"/>
                    </a:cubicBezTo>
                    <a:cubicBezTo>
                      <a:pt x="249" y="764"/>
                      <a:pt x="385" y="832"/>
                      <a:pt x="470" y="882"/>
                    </a:cubicBezTo>
                    <a:cubicBezTo>
                      <a:pt x="554" y="933"/>
                      <a:pt x="656" y="967"/>
                      <a:pt x="757" y="1018"/>
                    </a:cubicBezTo>
                    <a:cubicBezTo>
                      <a:pt x="960" y="1086"/>
                      <a:pt x="1164" y="1153"/>
                      <a:pt x="1384" y="1187"/>
                    </a:cubicBezTo>
                    <a:cubicBezTo>
                      <a:pt x="1736" y="1258"/>
                      <a:pt x="2089" y="1293"/>
                      <a:pt x="2442" y="1293"/>
                    </a:cubicBezTo>
                    <a:cubicBezTo>
                      <a:pt x="2512" y="1293"/>
                      <a:pt x="2583" y="1292"/>
                      <a:pt x="2654" y="1289"/>
                    </a:cubicBezTo>
                    <a:cubicBezTo>
                      <a:pt x="3094" y="1272"/>
                      <a:pt x="3517" y="1187"/>
                      <a:pt x="3923" y="1052"/>
                    </a:cubicBezTo>
                    <a:cubicBezTo>
                      <a:pt x="4127" y="984"/>
                      <a:pt x="4330" y="882"/>
                      <a:pt x="4533" y="781"/>
                    </a:cubicBezTo>
                    <a:cubicBezTo>
                      <a:pt x="4719" y="662"/>
                      <a:pt x="4905" y="510"/>
                      <a:pt x="5058" y="324"/>
                    </a:cubicBezTo>
                    <a:cubicBezTo>
                      <a:pt x="5158" y="180"/>
                      <a:pt x="5052" y="0"/>
                      <a:pt x="49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0" name="Google Shape;10050;p31"/>
              <p:cNvSpPr/>
              <p:nvPr/>
            </p:nvSpPr>
            <p:spPr>
              <a:xfrm>
                <a:off x="2183890" y="3598109"/>
                <a:ext cx="53338" cy="45670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953" extrusionOk="0">
                    <a:moveTo>
                      <a:pt x="618" y="0"/>
                    </a:moveTo>
                    <a:cubicBezTo>
                      <a:pt x="224" y="0"/>
                      <a:pt x="0" y="480"/>
                      <a:pt x="283" y="796"/>
                    </a:cubicBezTo>
                    <a:cubicBezTo>
                      <a:pt x="379" y="904"/>
                      <a:pt x="503" y="952"/>
                      <a:pt x="627" y="952"/>
                    </a:cubicBezTo>
                    <a:cubicBezTo>
                      <a:pt x="855" y="952"/>
                      <a:pt x="1080" y="788"/>
                      <a:pt x="1113" y="525"/>
                    </a:cubicBezTo>
                    <a:cubicBezTo>
                      <a:pt x="1113" y="254"/>
                      <a:pt x="909" y="17"/>
                      <a:pt x="639" y="0"/>
                    </a:cubicBezTo>
                    <a:cubicBezTo>
                      <a:pt x="632" y="0"/>
                      <a:pt x="625" y="0"/>
                      <a:pt x="6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1" name="Google Shape;10051;p31"/>
              <p:cNvSpPr/>
              <p:nvPr/>
            </p:nvSpPr>
            <p:spPr>
              <a:xfrm>
                <a:off x="2460300" y="3598109"/>
                <a:ext cx="53577" cy="4567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953" extrusionOk="0">
                    <a:moveTo>
                      <a:pt x="627" y="0"/>
                    </a:moveTo>
                    <a:cubicBezTo>
                      <a:pt x="221" y="0"/>
                      <a:pt x="1" y="491"/>
                      <a:pt x="271" y="796"/>
                    </a:cubicBezTo>
                    <a:cubicBezTo>
                      <a:pt x="373" y="904"/>
                      <a:pt x="502" y="952"/>
                      <a:pt x="627" y="952"/>
                    </a:cubicBezTo>
                    <a:cubicBezTo>
                      <a:pt x="858" y="952"/>
                      <a:pt x="1079" y="788"/>
                      <a:pt x="1101" y="525"/>
                    </a:cubicBezTo>
                    <a:cubicBezTo>
                      <a:pt x="1118" y="254"/>
                      <a:pt x="898" y="17"/>
                      <a:pt x="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2" name="Google Shape;10052;p31"/>
              <p:cNvSpPr/>
              <p:nvPr/>
            </p:nvSpPr>
            <p:spPr>
              <a:xfrm>
                <a:off x="2707765" y="3634625"/>
                <a:ext cx="73896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280" extrusionOk="0">
                    <a:moveTo>
                      <a:pt x="965" y="0"/>
                    </a:moveTo>
                    <a:cubicBezTo>
                      <a:pt x="762" y="0"/>
                      <a:pt x="559" y="85"/>
                      <a:pt x="424" y="220"/>
                    </a:cubicBezTo>
                    <a:cubicBezTo>
                      <a:pt x="288" y="339"/>
                      <a:pt x="187" y="491"/>
                      <a:pt x="119" y="678"/>
                    </a:cubicBezTo>
                    <a:cubicBezTo>
                      <a:pt x="34" y="830"/>
                      <a:pt x="0" y="999"/>
                      <a:pt x="0" y="1169"/>
                    </a:cubicBezTo>
                    <a:cubicBezTo>
                      <a:pt x="0" y="1234"/>
                      <a:pt x="57" y="1279"/>
                      <a:pt x="111" y="1279"/>
                    </a:cubicBezTo>
                    <a:cubicBezTo>
                      <a:pt x="141" y="1279"/>
                      <a:pt x="169" y="1266"/>
                      <a:pt x="187" y="1236"/>
                    </a:cubicBezTo>
                    <a:cubicBezTo>
                      <a:pt x="339" y="982"/>
                      <a:pt x="508" y="745"/>
                      <a:pt x="711" y="542"/>
                    </a:cubicBezTo>
                    <a:cubicBezTo>
                      <a:pt x="779" y="457"/>
                      <a:pt x="881" y="407"/>
                      <a:pt x="999" y="373"/>
                    </a:cubicBezTo>
                    <a:cubicBezTo>
                      <a:pt x="1055" y="366"/>
                      <a:pt x="1111" y="362"/>
                      <a:pt x="1166" y="362"/>
                    </a:cubicBezTo>
                    <a:cubicBezTo>
                      <a:pt x="1244" y="362"/>
                      <a:pt x="1319" y="370"/>
                      <a:pt x="1389" y="390"/>
                    </a:cubicBezTo>
                    <a:lnTo>
                      <a:pt x="1406" y="390"/>
                    </a:lnTo>
                    <a:cubicBezTo>
                      <a:pt x="1439" y="390"/>
                      <a:pt x="1473" y="373"/>
                      <a:pt x="1507" y="356"/>
                    </a:cubicBezTo>
                    <a:cubicBezTo>
                      <a:pt x="1541" y="305"/>
                      <a:pt x="1524" y="237"/>
                      <a:pt x="1490" y="204"/>
                    </a:cubicBezTo>
                    <a:cubicBezTo>
                      <a:pt x="1355" y="68"/>
                      <a:pt x="1169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3" name="Google Shape;10053;p31"/>
              <p:cNvSpPr/>
              <p:nvPr/>
            </p:nvSpPr>
            <p:spPr>
              <a:xfrm>
                <a:off x="2470028" y="3493353"/>
                <a:ext cx="86069" cy="66181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381" extrusionOk="0">
                    <a:moveTo>
                      <a:pt x="558" y="1"/>
                    </a:moveTo>
                    <a:cubicBezTo>
                      <a:pt x="259" y="1"/>
                      <a:pt x="18" y="140"/>
                      <a:pt x="18" y="409"/>
                    </a:cubicBezTo>
                    <a:cubicBezTo>
                      <a:pt x="1" y="815"/>
                      <a:pt x="424" y="849"/>
                      <a:pt x="813" y="1103"/>
                    </a:cubicBezTo>
                    <a:cubicBezTo>
                      <a:pt x="937" y="1165"/>
                      <a:pt x="1256" y="1380"/>
                      <a:pt x="1466" y="1380"/>
                    </a:cubicBezTo>
                    <a:cubicBezTo>
                      <a:pt x="1487" y="1380"/>
                      <a:pt x="1506" y="1378"/>
                      <a:pt x="1524" y="1374"/>
                    </a:cubicBezTo>
                    <a:cubicBezTo>
                      <a:pt x="1694" y="1340"/>
                      <a:pt x="1795" y="1171"/>
                      <a:pt x="1745" y="1001"/>
                    </a:cubicBezTo>
                    <a:cubicBezTo>
                      <a:pt x="1677" y="578"/>
                      <a:pt x="1389" y="223"/>
                      <a:pt x="983" y="87"/>
                    </a:cubicBezTo>
                    <a:cubicBezTo>
                      <a:pt x="841" y="29"/>
                      <a:pt x="694" y="1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4" name="Google Shape;10054;p31"/>
              <p:cNvSpPr/>
              <p:nvPr/>
            </p:nvSpPr>
            <p:spPr>
              <a:xfrm>
                <a:off x="2170664" y="3493353"/>
                <a:ext cx="86021" cy="66181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381" extrusionOk="0">
                    <a:moveTo>
                      <a:pt x="1237" y="1"/>
                    </a:moveTo>
                    <a:cubicBezTo>
                      <a:pt x="1102" y="1"/>
                      <a:pt x="955" y="29"/>
                      <a:pt x="813" y="87"/>
                    </a:cubicBezTo>
                    <a:cubicBezTo>
                      <a:pt x="407" y="223"/>
                      <a:pt x="102" y="578"/>
                      <a:pt x="34" y="1001"/>
                    </a:cubicBezTo>
                    <a:cubicBezTo>
                      <a:pt x="0" y="1171"/>
                      <a:pt x="102" y="1340"/>
                      <a:pt x="271" y="1374"/>
                    </a:cubicBezTo>
                    <a:cubicBezTo>
                      <a:pt x="289" y="1378"/>
                      <a:pt x="309" y="1380"/>
                      <a:pt x="330" y="1380"/>
                    </a:cubicBezTo>
                    <a:cubicBezTo>
                      <a:pt x="542" y="1380"/>
                      <a:pt x="874" y="1165"/>
                      <a:pt x="982" y="1103"/>
                    </a:cubicBezTo>
                    <a:cubicBezTo>
                      <a:pt x="1372" y="849"/>
                      <a:pt x="1795" y="815"/>
                      <a:pt x="1778" y="409"/>
                    </a:cubicBezTo>
                    <a:cubicBezTo>
                      <a:pt x="1778" y="140"/>
                      <a:pt x="1537" y="1"/>
                      <a:pt x="1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5" name="Google Shape;10055;p31"/>
              <p:cNvSpPr/>
              <p:nvPr/>
            </p:nvSpPr>
            <p:spPr>
              <a:xfrm>
                <a:off x="2225552" y="3744940"/>
                <a:ext cx="224181" cy="96851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2021" extrusionOk="0">
                    <a:moveTo>
                      <a:pt x="85" y="1"/>
                    </a:moveTo>
                    <a:cubicBezTo>
                      <a:pt x="34" y="18"/>
                      <a:pt x="0" y="69"/>
                      <a:pt x="17" y="119"/>
                    </a:cubicBezTo>
                    <a:cubicBezTo>
                      <a:pt x="119" y="627"/>
                      <a:pt x="390" y="1101"/>
                      <a:pt x="796" y="1457"/>
                    </a:cubicBezTo>
                    <a:cubicBezTo>
                      <a:pt x="1186" y="1796"/>
                      <a:pt x="1710" y="1999"/>
                      <a:pt x="2252" y="2016"/>
                    </a:cubicBezTo>
                    <a:cubicBezTo>
                      <a:pt x="2301" y="2019"/>
                      <a:pt x="2349" y="2020"/>
                      <a:pt x="2398" y="2020"/>
                    </a:cubicBezTo>
                    <a:cubicBezTo>
                      <a:pt x="2874" y="2020"/>
                      <a:pt x="3344" y="1872"/>
                      <a:pt x="3759" y="1626"/>
                    </a:cubicBezTo>
                    <a:cubicBezTo>
                      <a:pt x="4199" y="1321"/>
                      <a:pt x="4521" y="881"/>
                      <a:pt x="4656" y="356"/>
                    </a:cubicBezTo>
                    <a:cubicBezTo>
                      <a:pt x="4678" y="281"/>
                      <a:pt x="4611" y="227"/>
                      <a:pt x="4551" y="227"/>
                    </a:cubicBezTo>
                    <a:cubicBezTo>
                      <a:pt x="4516" y="227"/>
                      <a:pt x="4483" y="245"/>
                      <a:pt x="4470" y="289"/>
                    </a:cubicBezTo>
                    <a:lnTo>
                      <a:pt x="4470" y="306"/>
                    </a:lnTo>
                    <a:cubicBezTo>
                      <a:pt x="4267" y="712"/>
                      <a:pt x="3962" y="1068"/>
                      <a:pt x="3556" y="1288"/>
                    </a:cubicBezTo>
                    <a:cubicBezTo>
                      <a:pt x="3194" y="1492"/>
                      <a:pt x="2774" y="1594"/>
                      <a:pt x="2364" y="1594"/>
                    </a:cubicBezTo>
                    <a:cubicBezTo>
                      <a:pt x="2332" y="1594"/>
                      <a:pt x="2301" y="1594"/>
                      <a:pt x="2269" y="1592"/>
                    </a:cubicBezTo>
                    <a:cubicBezTo>
                      <a:pt x="1812" y="1592"/>
                      <a:pt x="1372" y="1440"/>
                      <a:pt x="1016" y="1169"/>
                    </a:cubicBezTo>
                    <a:cubicBezTo>
                      <a:pt x="661" y="881"/>
                      <a:pt x="373" y="492"/>
                      <a:pt x="204" y="69"/>
                    </a:cubicBezTo>
                    <a:cubicBezTo>
                      <a:pt x="187" y="18"/>
                      <a:pt x="13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56" name="Google Shape;10056;p31"/>
            <p:cNvSpPr/>
            <p:nvPr/>
          </p:nvSpPr>
          <p:spPr>
            <a:xfrm>
              <a:off x="4425882" y="2875375"/>
              <a:ext cx="9150" cy="44800"/>
            </a:xfrm>
            <a:custGeom>
              <a:avLst/>
              <a:gdLst/>
              <a:ahLst/>
              <a:cxnLst/>
              <a:rect l="l" t="t" r="r" b="b"/>
              <a:pathLst>
                <a:path w="366" h="1792" extrusionOk="0">
                  <a:moveTo>
                    <a:pt x="234" y="0"/>
                  </a:moveTo>
                  <a:cubicBezTo>
                    <a:pt x="-14" y="545"/>
                    <a:pt x="-179" y="1544"/>
                    <a:pt x="366" y="179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057" name="Google Shape;10057;p31"/>
          <p:cNvSpPr/>
          <p:nvPr/>
        </p:nvSpPr>
        <p:spPr>
          <a:xfrm flipH="1">
            <a:off x="723077" y="971997"/>
            <a:ext cx="341952" cy="637214"/>
          </a:xfrm>
          <a:custGeom>
            <a:avLst/>
            <a:gdLst/>
            <a:ahLst/>
            <a:cxnLst/>
            <a:rect l="l" t="t" r="r" b="b"/>
            <a:pathLst>
              <a:path w="10400" h="19380" extrusionOk="0">
                <a:moveTo>
                  <a:pt x="0" y="0"/>
                </a:moveTo>
                <a:cubicBezTo>
                  <a:pt x="3483" y="0"/>
                  <a:pt x="7735" y="1663"/>
                  <a:pt x="9292" y="4779"/>
                </a:cubicBezTo>
                <a:cubicBezTo>
                  <a:pt x="11547" y="9292"/>
                  <a:pt x="10095" y="17781"/>
                  <a:pt x="5310" y="1938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7568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9" name="Google Shape;9949;p29"/>
          <p:cNvSpPr txBox="1">
            <a:spLocks noGrp="1"/>
          </p:cNvSpPr>
          <p:nvPr>
            <p:ph type="subTitle" idx="1"/>
          </p:nvPr>
        </p:nvSpPr>
        <p:spPr>
          <a:xfrm>
            <a:off x="717928" y="1301029"/>
            <a:ext cx="4055922" cy="2193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Inputs : </a:t>
            </a:r>
          </a:p>
          <a:p>
            <a:pPr marL="365760" indent="-212725"/>
            <a:r>
              <a:rPr lang="en-US" dirty="0"/>
              <a:t>Attends the Kickoff meeting to receive the project business from analyst.</a:t>
            </a:r>
          </a:p>
          <a:p>
            <a:pPr marL="365760" indent="-212725"/>
            <a:r>
              <a:rPr lang="en-US" dirty="0"/>
              <a:t>Test the system after coding feature by feature and test all system </a:t>
            </a:r>
            <a:endParaRPr lang="en-US" dirty="0">
              <a:uFill>
                <a:noFill/>
              </a:u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Outputs: </a:t>
            </a:r>
          </a:p>
          <a:p>
            <a:pPr marL="365760" indent="-212725"/>
            <a:r>
              <a:rPr lang="en-US" dirty="0"/>
              <a:t>Write issues / bugs / tasks if any to developer [backend / mobile]</a:t>
            </a:r>
          </a:p>
          <a:p>
            <a:pPr marL="365760" lvl="0" indent="-212725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dirty="0"/>
              <a:t>Check that the system fits with requirements along with the analyst.</a:t>
            </a:r>
          </a:p>
          <a:p>
            <a:pPr marL="365760" indent="-212725"/>
            <a:r>
              <a:rPr lang="en-US" dirty="0"/>
              <a:t>Use-case testing</a:t>
            </a:r>
          </a:p>
        </p:txBody>
      </p:sp>
      <p:sp>
        <p:nvSpPr>
          <p:cNvPr id="9950" name="Google Shape;9950;p29"/>
          <p:cNvSpPr txBox="1">
            <a:spLocks noGrp="1"/>
          </p:cNvSpPr>
          <p:nvPr>
            <p:ph type="title"/>
          </p:nvPr>
        </p:nvSpPr>
        <p:spPr>
          <a:xfrm>
            <a:off x="714300" y="506875"/>
            <a:ext cx="4170735" cy="794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phase </a:t>
            </a:r>
            <a:br>
              <a:rPr lang="en" dirty="0"/>
            </a:b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51" name="Google Shape;9951;p29"/>
          <p:cNvSpPr/>
          <p:nvPr/>
        </p:nvSpPr>
        <p:spPr>
          <a:xfrm>
            <a:off x="6963225" y="7806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52" name="Google Shape;9952;p29"/>
          <p:cNvSpPr/>
          <p:nvPr/>
        </p:nvSpPr>
        <p:spPr>
          <a:xfrm>
            <a:off x="714300" y="35912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53" name="Google Shape;9953;p29"/>
          <p:cNvSpPr/>
          <p:nvPr/>
        </p:nvSpPr>
        <p:spPr>
          <a:xfrm>
            <a:off x="7884175" y="45522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Google Shape;10596;p41">
            <a:extLst>
              <a:ext uri="{FF2B5EF4-FFF2-40B4-BE49-F238E27FC236}">
                <a16:creationId xmlns:a16="http://schemas.microsoft.com/office/drawing/2014/main" id="{E829E96A-F786-4F15-B1B4-A0FC71B85162}"/>
              </a:ext>
            </a:extLst>
          </p:cNvPr>
          <p:cNvSpPr/>
          <p:nvPr/>
        </p:nvSpPr>
        <p:spPr>
          <a:xfrm>
            <a:off x="8254629" y="3384869"/>
            <a:ext cx="629936" cy="874606"/>
          </a:xfrm>
          <a:custGeom>
            <a:avLst/>
            <a:gdLst/>
            <a:ahLst/>
            <a:cxnLst/>
            <a:rect l="l" t="t" r="r" b="b"/>
            <a:pathLst>
              <a:path w="27813" h="38862" extrusionOk="0">
                <a:moveTo>
                  <a:pt x="27813" y="0"/>
                </a:moveTo>
                <a:cubicBezTo>
                  <a:pt x="25560" y="15770"/>
                  <a:pt x="14248" y="31738"/>
                  <a:pt x="0" y="388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" name="Google Shape;10597;p41">
            <a:extLst>
              <a:ext uri="{FF2B5EF4-FFF2-40B4-BE49-F238E27FC236}">
                <a16:creationId xmlns:a16="http://schemas.microsoft.com/office/drawing/2014/main" id="{1DBF300E-E796-4529-B5DD-B8E24BBA8A2C}"/>
              </a:ext>
            </a:extLst>
          </p:cNvPr>
          <p:cNvGrpSpPr/>
          <p:nvPr/>
        </p:nvGrpSpPr>
        <p:grpSpPr>
          <a:xfrm rot="-350676" flipH="1">
            <a:off x="8585161" y="1009470"/>
            <a:ext cx="336510" cy="529360"/>
            <a:chOff x="-1621788" y="2432386"/>
            <a:chExt cx="315201" cy="499001"/>
          </a:xfrm>
        </p:grpSpPr>
        <p:sp>
          <p:nvSpPr>
            <p:cNvPr id="11" name="Google Shape;10598;p41">
              <a:extLst>
                <a:ext uri="{FF2B5EF4-FFF2-40B4-BE49-F238E27FC236}">
                  <a16:creationId xmlns:a16="http://schemas.microsoft.com/office/drawing/2014/main" id="{9A9C34F2-C5BA-40A6-A461-071EB8F32105}"/>
                </a:ext>
              </a:extLst>
            </p:cNvPr>
            <p:cNvSpPr/>
            <p:nvPr/>
          </p:nvSpPr>
          <p:spPr>
            <a:xfrm>
              <a:off x="-1586225" y="262977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10599;p41">
              <a:extLst>
                <a:ext uri="{FF2B5EF4-FFF2-40B4-BE49-F238E27FC236}">
                  <a16:creationId xmlns:a16="http://schemas.microsoft.com/office/drawing/2014/main" id="{61F65BEE-0CDD-4DA3-BFA7-B3ED02F179DD}"/>
                </a:ext>
              </a:extLst>
            </p:cNvPr>
            <p:cNvSpPr/>
            <p:nvPr/>
          </p:nvSpPr>
          <p:spPr>
            <a:xfrm rot="2700000">
              <a:off x="-1477325" y="248367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Google Shape;10600;p41">
              <a:extLst>
                <a:ext uri="{FF2B5EF4-FFF2-40B4-BE49-F238E27FC236}">
                  <a16:creationId xmlns:a16="http://schemas.microsoft.com/office/drawing/2014/main" id="{7D3A104C-8352-4E4D-8C97-26AF64015BAC}"/>
                </a:ext>
              </a:extLst>
            </p:cNvPr>
            <p:cNvSpPr/>
            <p:nvPr/>
          </p:nvSpPr>
          <p:spPr>
            <a:xfrm rot="-2700000">
              <a:off x="-1623600" y="281375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" name="Google Shape;9953;p29">
            <a:extLst>
              <a:ext uri="{FF2B5EF4-FFF2-40B4-BE49-F238E27FC236}">
                <a16:creationId xmlns:a16="http://schemas.microsoft.com/office/drawing/2014/main" id="{71A24B9C-315A-404B-9123-058F3AC2DFBF}"/>
              </a:ext>
            </a:extLst>
          </p:cNvPr>
          <p:cNvSpPr/>
          <p:nvPr/>
        </p:nvSpPr>
        <p:spPr>
          <a:xfrm>
            <a:off x="5793060" y="462262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Google Shape;10595;p41">
            <a:extLst>
              <a:ext uri="{FF2B5EF4-FFF2-40B4-BE49-F238E27FC236}">
                <a16:creationId xmlns:a16="http://schemas.microsoft.com/office/drawing/2014/main" id="{CCA752B2-BB67-4E8E-9BCC-E1BC7E922382}"/>
              </a:ext>
            </a:extLst>
          </p:cNvPr>
          <p:cNvSpPr/>
          <p:nvPr/>
        </p:nvSpPr>
        <p:spPr>
          <a:xfrm>
            <a:off x="4859625" y="914920"/>
            <a:ext cx="610186" cy="625943"/>
          </a:xfrm>
          <a:custGeom>
            <a:avLst/>
            <a:gdLst/>
            <a:ahLst/>
            <a:cxnLst/>
            <a:rect l="l" t="t" r="r" b="b"/>
            <a:pathLst>
              <a:path w="26941" h="27813" extrusionOk="0">
                <a:moveTo>
                  <a:pt x="26670" y="0"/>
                </a:moveTo>
                <a:cubicBezTo>
                  <a:pt x="26949" y="1671"/>
                  <a:pt x="27198" y="4674"/>
                  <a:pt x="25527" y="4953"/>
                </a:cubicBezTo>
                <a:cubicBezTo>
                  <a:pt x="23879" y="5228"/>
                  <a:pt x="21755" y="3010"/>
                  <a:pt x="20574" y="4191"/>
                </a:cubicBezTo>
                <a:cubicBezTo>
                  <a:pt x="19039" y="5726"/>
                  <a:pt x="20429" y="9930"/>
                  <a:pt x="18288" y="10287"/>
                </a:cubicBezTo>
                <a:cubicBezTo>
                  <a:pt x="16516" y="10582"/>
                  <a:pt x="14224" y="8255"/>
                  <a:pt x="12954" y="9525"/>
                </a:cubicBezTo>
                <a:cubicBezTo>
                  <a:pt x="11950" y="10529"/>
                  <a:pt x="13196" y="12712"/>
                  <a:pt x="12192" y="13716"/>
                </a:cubicBezTo>
                <a:cubicBezTo>
                  <a:pt x="11379" y="14529"/>
                  <a:pt x="9792" y="13583"/>
                  <a:pt x="8763" y="14097"/>
                </a:cubicBezTo>
                <a:cubicBezTo>
                  <a:pt x="3910" y="16523"/>
                  <a:pt x="2426" y="22960"/>
                  <a:pt x="0" y="2781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Google Shape;10596;p41">
            <a:extLst>
              <a:ext uri="{FF2B5EF4-FFF2-40B4-BE49-F238E27FC236}">
                <a16:creationId xmlns:a16="http://schemas.microsoft.com/office/drawing/2014/main" id="{FB00F7E9-74A9-4BD2-B20E-A4D6463698E7}"/>
              </a:ext>
            </a:extLst>
          </p:cNvPr>
          <p:cNvSpPr/>
          <p:nvPr/>
        </p:nvSpPr>
        <p:spPr>
          <a:xfrm rot="6644539">
            <a:off x="4697395" y="3384869"/>
            <a:ext cx="629936" cy="874606"/>
          </a:xfrm>
          <a:custGeom>
            <a:avLst/>
            <a:gdLst/>
            <a:ahLst/>
            <a:cxnLst/>
            <a:rect l="l" t="t" r="r" b="b"/>
            <a:pathLst>
              <a:path w="27813" h="38862" extrusionOk="0">
                <a:moveTo>
                  <a:pt x="27813" y="0"/>
                </a:moveTo>
                <a:cubicBezTo>
                  <a:pt x="25560" y="15770"/>
                  <a:pt x="14248" y="31738"/>
                  <a:pt x="0" y="388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334803-91B3-4D43-85F8-3F6B27F77B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65395" y="1263587"/>
            <a:ext cx="1257195" cy="261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43742E-D16D-4B40-9D8E-474E86D59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116" y="1201267"/>
            <a:ext cx="1873504" cy="267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8" name="Google Shape;9988;p31"/>
          <p:cNvSpPr/>
          <p:nvPr/>
        </p:nvSpPr>
        <p:spPr>
          <a:xfrm flipH="1">
            <a:off x="835311" y="972006"/>
            <a:ext cx="1529591" cy="927134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89" name="Google Shape;9989;p31"/>
          <p:cNvSpPr txBox="1">
            <a:spLocks noGrp="1"/>
          </p:cNvSpPr>
          <p:nvPr>
            <p:ph type="title"/>
          </p:nvPr>
        </p:nvSpPr>
        <p:spPr>
          <a:xfrm>
            <a:off x="723063" y="2046592"/>
            <a:ext cx="4353630" cy="14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</a:t>
            </a:r>
            <a:br>
              <a:rPr lang="en" dirty="0"/>
            </a:br>
            <a:r>
              <a:rPr lang="en" sz="4000" dirty="0">
                <a:solidFill>
                  <a:schemeClr val="accent1"/>
                </a:solidFill>
              </a:rPr>
              <a:t>phase</a:t>
            </a:r>
            <a:endParaRPr dirty="0"/>
          </a:p>
        </p:txBody>
      </p:sp>
      <p:sp>
        <p:nvSpPr>
          <p:cNvPr id="9990" name="Google Shape;9990;p31"/>
          <p:cNvSpPr txBox="1">
            <a:spLocks noGrp="1"/>
          </p:cNvSpPr>
          <p:nvPr>
            <p:ph type="title" idx="2"/>
          </p:nvPr>
        </p:nvSpPr>
        <p:spPr>
          <a:xfrm>
            <a:off x="1148152" y="1088280"/>
            <a:ext cx="915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992" name="Google Shape;9992;p31"/>
          <p:cNvSpPr/>
          <p:nvPr/>
        </p:nvSpPr>
        <p:spPr>
          <a:xfrm>
            <a:off x="5385632" y="1664584"/>
            <a:ext cx="1051166" cy="637227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Go Ahead</a:t>
            </a:r>
          </a:p>
        </p:txBody>
      </p:sp>
      <p:sp>
        <p:nvSpPr>
          <p:cNvPr id="9993" name="Google Shape;9993;p31"/>
          <p:cNvSpPr/>
          <p:nvPr/>
        </p:nvSpPr>
        <p:spPr>
          <a:xfrm flipH="1">
            <a:off x="7208524" y="1605776"/>
            <a:ext cx="1051166" cy="637227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Let’s do it!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9994" name="Google Shape;9994;p31"/>
          <p:cNvSpPr/>
          <p:nvPr/>
        </p:nvSpPr>
        <p:spPr>
          <a:xfrm rot="3078595">
            <a:off x="5496295" y="1336875"/>
            <a:ext cx="266835" cy="411796"/>
          </a:xfrm>
          <a:custGeom>
            <a:avLst/>
            <a:gdLst/>
            <a:ahLst/>
            <a:cxnLst/>
            <a:rect l="l" t="t" r="r" b="b"/>
            <a:pathLst>
              <a:path w="18052" h="27856" extrusionOk="0">
                <a:moveTo>
                  <a:pt x="18052" y="8514"/>
                </a:moveTo>
                <a:cubicBezTo>
                  <a:pt x="18052" y="5296"/>
                  <a:pt x="15767" y="-1372"/>
                  <a:pt x="13008" y="284"/>
                </a:cubicBezTo>
                <a:cubicBezTo>
                  <a:pt x="10579" y="1742"/>
                  <a:pt x="13538" y="7520"/>
                  <a:pt x="10885" y="8514"/>
                </a:cubicBezTo>
                <a:cubicBezTo>
                  <a:pt x="8807" y="9293"/>
                  <a:pt x="6554" y="4527"/>
                  <a:pt x="4779" y="5859"/>
                </a:cubicBezTo>
                <a:cubicBezTo>
                  <a:pt x="1861" y="8049"/>
                  <a:pt x="12289" y="14315"/>
                  <a:pt x="9026" y="15947"/>
                </a:cubicBezTo>
                <a:cubicBezTo>
                  <a:pt x="6384" y="17268"/>
                  <a:pt x="-831" y="14532"/>
                  <a:pt x="266" y="17274"/>
                </a:cubicBezTo>
                <a:cubicBezTo>
                  <a:pt x="1148" y="19478"/>
                  <a:pt x="8018" y="18528"/>
                  <a:pt x="6637" y="20460"/>
                </a:cubicBezTo>
                <a:cubicBezTo>
                  <a:pt x="4957" y="22811"/>
                  <a:pt x="0" y="23146"/>
                  <a:pt x="0" y="26035"/>
                </a:cubicBezTo>
                <a:cubicBezTo>
                  <a:pt x="0" y="29497"/>
                  <a:pt x="6892" y="26831"/>
                  <a:pt x="10354" y="2683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5" name="Google Shape;9995;p31"/>
          <p:cNvSpPr/>
          <p:nvPr/>
        </p:nvSpPr>
        <p:spPr>
          <a:xfrm rot="281395">
            <a:off x="5834454" y="2434389"/>
            <a:ext cx="186964" cy="909006"/>
          </a:xfrm>
          <a:custGeom>
            <a:avLst/>
            <a:gdLst/>
            <a:ahLst/>
            <a:cxnLst/>
            <a:rect l="l" t="t" r="r" b="b"/>
            <a:pathLst>
              <a:path w="6164" h="29969" extrusionOk="0">
                <a:moveTo>
                  <a:pt x="6164" y="236"/>
                </a:moveTo>
                <a:cubicBezTo>
                  <a:pt x="4734" y="58"/>
                  <a:pt x="1520" y="-353"/>
                  <a:pt x="1916" y="1032"/>
                </a:cubicBezTo>
                <a:cubicBezTo>
                  <a:pt x="2349" y="2547"/>
                  <a:pt x="5540" y="3340"/>
                  <a:pt x="4836" y="4749"/>
                </a:cubicBezTo>
                <a:cubicBezTo>
                  <a:pt x="4211" y="6001"/>
                  <a:pt x="894" y="5828"/>
                  <a:pt x="1385" y="7138"/>
                </a:cubicBezTo>
                <a:cubicBezTo>
                  <a:pt x="1816" y="8289"/>
                  <a:pt x="3959" y="9324"/>
                  <a:pt x="3244" y="10324"/>
                </a:cubicBezTo>
                <a:cubicBezTo>
                  <a:pt x="2573" y="11263"/>
                  <a:pt x="917" y="11193"/>
                  <a:pt x="323" y="12182"/>
                </a:cubicBezTo>
                <a:cubicBezTo>
                  <a:pt x="-1060" y="14486"/>
                  <a:pt x="2713" y="17194"/>
                  <a:pt x="2713" y="19881"/>
                </a:cubicBezTo>
                <a:cubicBezTo>
                  <a:pt x="2713" y="23337"/>
                  <a:pt x="2011" y="28424"/>
                  <a:pt x="5102" y="2996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6" name="Google Shape;9996;p31"/>
          <p:cNvSpPr/>
          <p:nvPr/>
        </p:nvSpPr>
        <p:spPr>
          <a:xfrm>
            <a:off x="8094855" y="1572033"/>
            <a:ext cx="258648" cy="481981"/>
          </a:xfrm>
          <a:custGeom>
            <a:avLst/>
            <a:gdLst/>
            <a:ahLst/>
            <a:cxnLst/>
            <a:rect l="l" t="t" r="r" b="b"/>
            <a:pathLst>
              <a:path w="10400" h="19380" extrusionOk="0">
                <a:moveTo>
                  <a:pt x="0" y="0"/>
                </a:moveTo>
                <a:cubicBezTo>
                  <a:pt x="3483" y="0"/>
                  <a:pt x="7735" y="1663"/>
                  <a:pt x="9292" y="4779"/>
                </a:cubicBezTo>
                <a:cubicBezTo>
                  <a:pt x="11547" y="9292"/>
                  <a:pt x="10095" y="17781"/>
                  <a:pt x="5310" y="1938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7" name="Google Shape;9997;p31"/>
          <p:cNvSpPr/>
          <p:nvPr/>
        </p:nvSpPr>
        <p:spPr>
          <a:xfrm>
            <a:off x="6673062" y="1852590"/>
            <a:ext cx="299236" cy="261202"/>
          </a:xfrm>
          <a:custGeom>
            <a:avLst/>
            <a:gdLst/>
            <a:ahLst/>
            <a:cxnLst/>
            <a:rect l="l" t="t" r="r" b="b"/>
            <a:pathLst>
              <a:path w="9866" h="8612" extrusionOk="0">
                <a:moveTo>
                  <a:pt x="8332" y="8612"/>
                </a:moveTo>
                <a:cubicBezTo>
                  <a:pt x="10226" y="8612"/>
                  <a:pt x="5513" y="4314"/>
                  <a:pt x="3819" y="5161"/>
                </a:cubicBezTo>
                <a:cubicBezTo>
                  <a:pt x="2234" y="5954"/>
                  <a:pt x="9420" y="6644"/>
                  <a:pt x="9128" y="4896"/>
                </a:cubicBezTo>
                <a:cubicBezTo>
                  <a:pt x="8804" y="2958"/>
                  <a:pt x="3288" y="2134"/>
                  <a:pt x="3288" y="4099"/>
                </a:cubicBezTo>
                <a:cubicBezTo>
                  <a:pt x="3288" y="4693"/>
                  <a:pt x="3794" y="4421"/>
                  <a:pt x="4350" y="4630"/>
                </a:cubicBezTo>
                <a:cubicBezTo>
                  <a:pt x="6212" y="5329"/>
                  <a:pt x="11373" y="1642"/>
                  <a:pt x="9394" y="1445"/>
                </a:cubicBezTo>
                <a:cubicBezTo>
                  <a:pt x="6312" y="1137"/>
                  <a:pt x="1080" y="-1494"/>
                  <a:pt x="102" y="1445"/>
                </a:cubicBezTo>
                <a:cubicBezTo>
                  <a:pt x="-711" y="3886"/>
                  <a:pt x="5305" y="2599"/>
                  <a:pt x="7801" y="197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8" name="Google Shape;9998;p31"/>
          <p:cNvSpPr/>
          <p:nvPr/>
        </p:nvSpPr>
        <p:spPr>
          <a:xfrm flipH="1">
            <a:off x="7918070" y="3122423"/>
            <a:ext cx="140439" cy="167973"/>
          </a:xfrm>
          <a:custGeom>
            <a:avLst/>
            <a:gdLst/>
            <a:ahLst/>
            <a:cxnLst/>
            <a:rect l="l" t="t" r="r" b="b"/>
            <a:pathLst>
              <a:path w="6437" h="7699" extrusionOk="0">
                <a:moveTo>
                  <a:pt x="3717" y="0"/>
                </a:moveTo>
                <a:cubicBezTo>
                  <a:pt x="3825" y="134"/>
                  <a:pt x="6503" y="2325"/>
                  <a:pt x="6371" y="2655"/>
                </a:cubicBezTo>
                <a:cubicBezTo>
                  <a:pt x="5365" y="5170"/>
                  <a:pt x="1502" y="5445"/>
                  <a:pt x="0" y="769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9" name="Google Shape;9999;p31"/>
          <p:cNvSpPr/>
          <p:nvPr/>
        </p:nvSpPr>
        <p:spPr>
          <a:xfrm>
            <a:off x="307025" y="27070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0" name="Google Shape;10000;p31"/>
          <p:cNvSpPr/>
          <p:nvPr/>
        </p:nvSpPr>
        <p:spPr>
          <a:xfrm>
            <a:off x="8763450" y="11971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1" name="Google Shape;10001;p31"/>
          <p:cNvSpPr/>
          <p:nvPr/>
        </p:nvSpPr>
        <p:spPr>
          <a:xfrm>
            <a:off x="2473925" y="448902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2" name="Google Shape;10002;p31"/>
          <p:cNvSpPr/>
          <p:nvPr/>
        </p:nvSpPr>
        <p:spPr>
          <a:xfrm>
            <a:off x="855225" y="67582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3" name="Google Shape;10003;p31"/>
          <p:cNvSpPr/>
          <p:nvPr/>
        </p:nvSpPr>
        <p:spPr>
          <a:xfrm>
            <a:off x="6744575" y="8329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4" name="Google Shape;10004;p31"/>
          <p:cNvSpPr/>
          <p:nvPr/>
        </p:nvSpPr>
        <p:spPr>
          <a:xfrm>
            <a:off x="4265125" y="9220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5" name="Google Shape;10005;p31"/>
          <p:cNvSpPr/>
          <p:nvPr/>
        </p:nvSpPr>
        <p:spPr>
          <a:xfrm>
            <a:off x="4963362" y="3157537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6" name="Google Shape;10006;p31"/>
          <p:cNvSpPr/>
          <p:nvPr/>
        </p:nvSpPr>
        <p:spPr>
          <a:xfrm>
            <a:off x="7485925" y="44366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007" name="Google Shape;10007;p31"/>
          <p:cNvGrpSpPr/>
          <p:nvPr/>
        </p:nvGrpSpPr>
        <p:grpSpPr>
          <a:xfrm rot="1225063">
            <a:off x="3838927" y="1918138"/>
            <a:ext cx="915191" cy="492624"/>
            <a:chOff x="-1654688" y="1521350"/>
            <a:chExt cx="1194892" cy="643287"/>
          </a:xfrm>
        </p:grpSpPr>
        <p:sp>
          <p:nvSpPr>
            <p:cNvPr id="10008" name="Google Shape;10008;p31"/>
            <p:cNvSpPr/>
            <p:nvPr/>
          </p:nvSpPr>
          <p:spPr>
            <a:xfrm>
              <a:off x="-1619125" y="178682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09" name="Google Shape;10009;p31"/>
            <p:cNvSpPr/>
            <p:nvPr/>
          </p:nvSpPr>
          <p:spPr>
            <a:xfrm rot="2700000">
              <a:off x="-1403800" y="166920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0" name="Google Shape;10010;p31"/>
            <p:cNvSpPr/>
            <p:nvPr/>
          </p:nvSpPr>
          <p:spPr>
            <a:xfrm flipH="1">
              <a:off x="-683600" y="178682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1" name="Google Shape;10011;p31"/>
            <p:cNvSpPr/>
            <p:nvPr/>
          </p:nvSpPr>
          <p:spPr>
            <a:xfrm rot="-2700000" flipH="1">
              <a:off x="-882449" y="163602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2" name="Google Shape;10012;p31"/>
            <p:cNvSpPr/>
            <p:nvPr/>
          </p:nvSpPr>
          <p:spPr>
            <a:xfrm>
              <a:off x="-1088425" y="1521350"/>
              <a:ext cx="19900" cy="165900"/>
            </a:xfrm>
            <a:custGeom>
              <a:avLst/>
              <a:gdLst/>
              <a:ahLst/>
              <a:cxnLst/>
              <a:rect l="l" t="t" r="r" b="b"/>
              <a:pathLst>
                <a:path w="796" h="6636" extrusionOk="0">
                  <a:moveTo>
                    <a:pt x="796" y="6636"/>
                  </a:moveTo>
                  <a:cubicBezTo>
                    <a:pt x="796" y="4408"/>
                    <a:pt x="0" y="2228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3" name="Google Shape;10013;p31"/>
            <p:cNvSpPr/>
            <p:nvPr/>
          </p:nvSpPr>
          <p:spPr>
            <a:xfrm rot="-2700000">
              <a:off x="-1656500" y="204700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4" name="Google Shape;10014;p31"/>
            <p:cNvSpPr/>
            <p:nvPr/>
          </p:nvSpPr>
          <p:spPr>
            <a:xfrm rot="1800044" flipH="1">
              <a:off x="-637371" y="2007199"/>
              <a:ext cx="172546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015" name="Google Shape;10015;p31"/>
          <p:cNvGrpSpPr/>
          <p:nvPr/>
        </p:nvGrpSpPr>
        <p:grpSpPr>
          <a:xfrm flipH="1">
            <a:off x="7132624" y="2290780"/>
            <a:ext cx="1018812" cy="1543542"/>
            <a:chOff x="4160231" y="2863423"/>
            <a:chExt cx="874066" cy="1324247"/>
          </a:xfrm>
        </p:grpSpPr>
        <p:grpSp>
          <p:nvGrpSpPr>
            <p:cNvPr id="10016" name="Google Shape;10016;p31"/>
            <p:cNvGrpSpPr/>
            <p:nvPr/>
          </p:nvGrpSpPr>
          <p:grpSpPr>
            <a:xfrm>
              <a:off x="4160231" y="2863423"/>
              <a:ext cx="874066" cy="1324247"/>
              <a:chOff x="116375" y="3130780"/>
              <a:chExt cx="1107535" cy="1678174"/>
            </a:xfrm>
          </p:grpSpPr>
          <p:sp>
            <p:nvSpPr>
              <p:cNvPr id="10017" name="Google Shape;10017;p31"/>
              <p:cNvSpPr/>
              <p:nvPr/>
            </p:nvSpPr>
            <p:spPr>
              <a:xfrm>
                <a:off x="1019355" y="3548606"/>
                <a:ext cx="31725" cy="15584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252" extrusionOk="0">
                    <a:moveTo>
                      <a:pt x="610" y="1"/>
                    </a:moveTo>
                    <a:lnTo>
                      <a:pt x="610" y="1"/>
                    </a:lnTo>
                    <a:cubicBezTo>
                      <a:pt x="390" y="68"/>
                      <a:pt x="187" y="136"/>
                      <a:pt x="1" y="204"/>
                    </a:cubicBezTo>
                    <a:cubicBezTo>
                      <a:pt x="1" y="847"/>
                      <a:pt x="18" y="2473"/>
                      <a:pt x="136" y="3116"/>
                    </a:cubicBezTo>
                    <a:cubicBezTo>
                      <a:pt x="136" y="3167"/>
                      <a:pt x="153" y="3201"/>
                      <a:pt x="170" y="3251"/>
                    </a:cubicBezTo>
                    <a:cubicBezTo>
                      <a:pt x="509" y="2202"/>
                      <a:pt x="661" y="1101"/>
                      <a:pt x="6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8" name="Google Shape;10018;p31"/>
              <p:cNvSpPr/>
              <p:nvPr/>
            </p:nvSpPr>
            <p:spPr>
              <a:xfrm>
                <a:off x="116375" y="3130780"/>
                <a:ext cx="410312" cy="307567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6418" extrusionOk="0">
                    <a:moveTo>
                      <a:pt x="5596" y="0"/>
                    </a:moveTo>
                    <a:cubicBezTo>
                      <a:pt x="5576" y="0"/>
                      <a:pt x="5556" y="0"/>
                      <a:pt x="5536" y="0"/>
                    </a:cubicBezTo>
                    <a:cubicBezTo>
                      <a:pt x="1998" y="34"/>
                      <a:pt x="0" y="5537"/>
                      <a:pt x="4656" y="6417"/>
                    </a:cubicBezTo>
                    <a:cubicBezTo>
                      <a:pt x="5350" y="5113"/>
                      <a:pt x="6518" y="4741"/>
                      <a:pt x="6637" y="4741"/>
                    </a:cubicBezTo>
                    <a:cubicBezTo>
                      <a:pt x="6925" y="3911"/>
                      <a:pt x="7433" y="3166"/>
                      <a:pt x="8127" y="2625"/>
                    </a:cubicBezTo>
                    <a:cubicBezTo>
                      <a:pt x="8144" y="2524"/>
                      <a:pt x="8561" y="0"/>
                      <a:pt x="55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9" name="Google Shape;10019;p31"/>
              <p:cNvSpPr/>
              <p:nvPr/>
            </p:nvSpPr>
            <p:spPr>
              <a:xfrm>
                <a:off x="285920" y="3198589"/>
                <a:ext cx="840609" cy="578089"/>
              </a:xfrm>
              <a:custGeom>
                <a:avLst/>
                <a:gdLst/>
                <a:ahLst/>
                <a:cxnLst/>
                <a:rect l="l" t="t" r="r" b="b"/>
                <a:pathLst>
                  <a:path w="17541" h="12063" extrusionOk="0">
                    <a:moveTo>
                      <a:pt x="10148" y="1"/>
                    </a:moveTo>
                    <a:cubicBezTo>
                      <a:pt x="8210" y="1"/>
                      <a:pt x="6315" y="398"/>
                      <a:pt x="5401" y="753"/>
                    </a:cubicBezTo>
                    <a:cubicBezTo>
                      <a:pt x="5114" y="854"/>
                      <a:pt x="4843" y="1007"/>
                      <a:pt x="4589" y="1210"/>
                    </a:cubicBezTo>
                    <a:cubicBezTo>
                      <a:pt x="3895" y="1751"/>
                      <a:pt x="3387" y="2496"/>
                      <a:pt x="3099" y="3326"/>
                    </a:cubicBezTo>
                    <a:cubicBezTo>
                      <a:pt x="2980" y="3326"/>
                      <a:pt x="1812" y="3698"/>
                      <a:pt x="1118" y="5002"/>
                    </a:cubicBezTo>
                    <a:cubicBezTo>
                      <a:pt x="983" y="5256"/>
                      <a:pt x="881" y="5527"/>
                      <a:pt x="796" y="5815"/>
                    </a:cubicBezTo>
                    <a:cubicBezTo>
                      <a:pt x="1" y="8693"/>
                      <a:pt x="1372" y="11588"/>
                      <a:pt x="1372" y="11588"/>
                    </a:cubicBezTo>
                    <a:cubicBezTo>
                      <a:pt x="1464" y="11568"/>
                      <a:pt x="1555" y="11560"/>
                      <a:pt x="1643" y="11560"/>
                    </a:cubicBezTo>
                    <a:cubicBezTo>
                      <a:pt x="2312" y="11560"/>
                      <a:pt x="2828" y="12062"/>
                      <a:pt x="2828" y="12062"/>
                    </a:cubicBezTo>
                    <a:cubicBezTo>
                      <a:pt x="3912" y="10759"/>
                      <a:pt x="4098" y="7203"/>
                      <a:pt x="4132" y="6221"/>
                    </a:cubicBezTo>
                    <a:cubicBezTo>
                      <a:pt x="4386" y="7051"/>
                      <a:pt x="4640" y="8100"/>
                      <a:pt x="4843" y="8185"/>
                    </a:cubicBezTo>
                    <a:cubicBezTo>
                      <a:pt x="4997" y="8267"/>
                      <a:pt x="5920" y="8334"/>
                      <a:pt x="6811" y="8334"/>
                    </a:cubicBezTo>
                    <a:cubicBezTo>
                      <a:pt x="7578" y="8334"/>
                      <a:pt x="8322" y="8284"/>
                      <a:pt x="8534" y="8151"/>
                    </a:cubicBezTo>
                    <a:cubicBezTo>
                      <a:pt x="8991" y="7880"/>
                      <a:pt x="8669" y="5528"/>
                      <a:pt x="8669" y="5527"/>
                    </a:cubicBezTo>
                    <a:lnTo>
                      <a:pt x="8669" y="5527"/>
                    </a:lnTo>
                    <a:cubicBezTo>
                      <a:pt x="8669" y="5528"/>
                      <a:pt x="9025" y="7728"/>
                      <a:pt x="9414" y="8050"/>
                    </a:cubicBezTo>
                    <a:cubicBezTo>
                      <a:pt x="9523" y="8139"/>
                      <a:pt x="9828" y="8174"/>
                      <a:pt x="10217" y="8174"/>
                    </a:cubicBezTo>
                    <a:cubicBezTo>
                      <a:pt x="11224" y="8174"/>
                      <a:pt x="12796" y="7944"/>
                      <a:pt x="13003" y="7846"/>
                    </a:cubicBezTo>
                    <a:cubicBezTo>
                      <a:pt x="13291" y="7694"/>
                      <a:pt x="13139" y="5341"/>
                      <a:pt x="13139" y="5341"/>
                    </a:cubicBezTo>
                    <a:lnTo>
                      <a:pt x="13139" y="5341"/>
                    </a:lnTo>
                    <a:cubicBezTo>
                      <a:pt x="13139" y="5341"/>
                      <a:pt x="13494" y="7593"/>
                      <a:pt x="13816" y="7762"/>
                    </a:cubicBezTo>
                    <a:cubicBezTo>
                      <a:pt x="13844" y="7779"/>
                      <a:pt x="13894" y="7787"/>
                      <a:pt x="13962" y="7787"/>
                    </a:cubicBezTo>
                    <a:cubicBezTo>
                      <a:pt x="14221" y="7787"/>
                      <a:pt x="14742" y="7669"/>
                      <a:pt x="15306" y="7508"/>
                    </a:cubicBezTo>
                    <a:cubicBezTo>
                      <a:pt x="15509" y="7440"/>
                      <a:pt x="15712" y="7372"/>
                      <a:pt x="15915" y="7305"/>
                    </a:cubicBezTo>
                    <a:cubicBezTo>
                      <a:pt x="16609" y="7068"/>
                      <a:pt x="17219" y="6797"/>
                      <a:pt x="17321" y="6627"/>
                    </a:cubicBezTo>
                    <a:cubicBezTo>
                      <a:pt x="17541" y="6238"/>
                      <a:pt x="17219" y="3377"/>
                      <a:pt x="14832" y="1311"/>
                    </a:cubicBezTo>
                    <a:cubicBezTo>
                      <a:pt x="13704" y="328"/>
                      <a:pt x="11908" y="1"/>
                      <a:pt x="10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0" name="Google Shape;10020;p31"/>
              <p:cNvSpPr/>
              <p:nvPr/>
            </p:nvSpPr>
            <p:spPr>
              <a:xfrm>
                <a:off x="581259" y="4084079"/>
                <a:ext cx="249101" cy="95078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1984" extrusionOk="0">
                    <a:moveTo>
                      <a:pt x="220" y="1"/>
                    </a:moveTo>
                    <a:cubicBezTo>
                      <a:pt x="203" y="492"/>
                      <a:pt x="136" y="983"/>
                      <a:pt x="0" y="1457"/>
                    </a:cubicBezTo>
                    <a:cubicBezTo>
                      <a:pt x="0" y="1457"/>
                      <a:pt x="1242" y="1984"/>
                      <a:pt x="2782" y="1984"/>
                    </a:cubicBezTo>
                    <a:cubicBezTo>
                      <a:pt x="3552" y="1984"/>
                      <a:pt x="4397" y="1852"/>
                      <a:pt x="5198" y="1457"/>
                    </a:cubicBezTo>
                    <a:cubicBezTo>
                      <a:pt x="4978" y="1152"/>
                      <a:pt x="4927" y="543"/>
                      <a:pt x="4927" y="102"/>
                    </a:cubicBezTo>
                    <a:cubicBezTo>
                      <a:pt x="4024" y="325"/>
                      <a:pt x="3233" y="402"/>
                      <a:pt x="2571" y="402"/>
                    </a:cubicBezTo>
                    <a:cubicBezTo>
                      <a:pt x="1063" y="402"/>
                      <a:pt x="220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1" name="Google Shape;10021;p31"/>
              <p:cNvSpPr/>
              <p:nvPr/>
            </p:nvSpPr>
            <p:spPr>
              <a:xfrm>
                <a:off x="201531" y="4153853"/>
                <a:ext cx="1022379" cy="655101"/>
              </a:xfrm>
              <a:custGeom>
                <a:avLst/>
                <a:gdLst/>
                <a:ahLst/>
                <a:cxnLst/>
                <a:rect l="l" t="t" r="r" b="b"/>
                <a:pathLst>
                  <a:path w="21334" h="13670" extrusionOk="0">
                    <a:moveTo>
                      <a:pt x="7907" y="1"/>
                    </a:moveTo>
                    <a:cubicBezTo>
                      <a:pt x="7890" y="69"/>
                      <a:pt x="7857" y="136"/>
                      <a:pt x="7823" y="204"/>
                    </a:cubicBezTo>
                    <a:cubicBezTo>
                      <a:pt x="7450" y="712"/>
                      <a:pt x="3133" y="1423"/>
                      <a:pt x="1643" y="3980"/>
                    </a:cubicBezTo>
                    <a:cubicBezTo>
                      <a:pt x="153" y="6536"/>
                      <a:pt x="1" y="10786"/>
                      <a:pt x="1" y="10786"/>
                    </a:cubicBezTo>
                    <a:cubicBezTo>
                      <a:pt x="1" y="10786"/>
                      <a:pt x="1811" y="13670"/>
                      <a:pt x="10747" y="13670"/>
                    </a:cubicBezTo>
                    <a:cubicBezTo>
                      <a:pt x="11199" y="13670"/>
                      <a:pt x="11668" y="13662"/>
                      <a:pt x="12157" y="13647"/>
                    </a:cubicBezTo>
                    <a:cubicBezTo>
                      <a:pt x="21096" y="13376"/>
                      <a:pt x="21333" y="9533"/>
                      <a:pt x="21333" y="9533"/>
                    </a:cubicBezTo>
                    <a:cubicBezTo>
                      <a:pt x="21333" y="9533"/>
                      <a:pt x="20419" y="4488"/>
                      <a:pt x="18133" y="1897"/>
                    </a:cubicBezTo>
                    <a:cubicBezTo>
                      <a:pt x="16660" y="221"/>
                      <a:pt x="13494" y="526"/>
                      <a:pt x="13122" y="1"/>
                    </a:cubicBezTo>
                    <a:cubicBezTo>
                      <a:pt x="12321" y="396"/>
                      <a:pt x="11474" y="528"/>
                      <a:pt x="10702" y="528"/>
                    </a:cubicBezTo>
                    <a:cubicBezTo>
                      <a:pt x="9156" y="528"/>
                      <a:pt x="7907" y="1"/>
                      <a:pt x="7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2" name="Google Shape;10022;p31"/>
              <p:cNvSpPr/>
              <p:nvPr/>
            </p:nvSpPr>
            <p:spPr>
              <a:xfrm>
                <a:off x="591802" y="4041909"/>
                <a:ext cx="226434" cy="61437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1282" extrusionOk="0">
                    <a:moveTo>
                      <a:pt x="34" y="1"/>
                    </a:moveTo>
                    <a:cubicBezTo>
                      <a:pt x="34" y="1"/>
                      <a:pt x="34" y="390"/>
                      <a:pt x="0" y="881"/>
                    </a:cubicBezTo>
                    <a:cubicBezTo>
                      <a:pt x="0" y="881"/>
                      <a:pt x="843" y="1282"/>
                      <a:pt x="2351" y="1282"/>
                    </a:cubicBezTo>
                    <a:cubicBezTo>
                      <a:pt x="3013" y="1282"/>
                      <a:pt x="3804" y="1205"/>
                      <a:pt x="4707" y="982"/>
                    </a:cubicBezTo>
                    <a:cubicBezTo>
                      <a:pt x="4707" y="644"/>
                      <a:pt x="4724" y="407"/>
                      <a:pt x="4724" y="407"/>
                    </a:cubicBezTo>
                    <a:lnTo>
                      <a:pt x="4724" y="407"/>
                    </a:lnTo>
                    <a:cubicBezTo>
                      <a:pt x="4470" y="458"/>
                      <a:pt x="4182" y="491"/>
                      <a:pt x="3894" y="525"/>
                    </a:cubicBezTo>
                    <a:cubicBezTo>
                      <a:pt x="3588" y="561"/>
                      <a:pt x="3279" y="579"/>
                      <a:pt x="2970" y="579"/>
                    </a:cubicBezTo>
                    <a:cubicBezTo>
                      <a:pt x="1968" y="579"/>
                      <a:pt x="966" y="389"/>
                      <a:pt x="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3" name="Google Shape;10023;p31"/>
              <p:cNvSpPr/>
              <p:nvPr/>
            </p:nvSpPr>
            <p:spPr>
              <a:xfrm>
                <a:off x="249692" y="3454489"/>
                <a:ext cx="832222" cy="615229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2838" extrusionOk="0">
                    <a:moveTo>
                      <a:pt x="13895" y="1"/>
                    </a:moveTo>
                    <a:cubicBezTo>
                      <a:pt x="13895" y="1"/>
                      <a:pt x="14030" y="2354"/>
                      <a:pt x="13742" y="2490"/>
                    </a:cubicBezTo>
                    <a:cubicBezTo>
                      <a:pt x="13534" y="2600"/>
                      <a:pt x="11966" y="2833"/>
                      <a:pt x="10964" y="2833"/>
                    </a:cubicBezTo>
                    <a:cubicBezTo>
                      <a:pt x="10579" y="2833"/>
                      <a:pt x="10278" y="2799"/>
                      <a:pt x="10170" y="2710"/>
                    </a:cubicBezTo>
                    <a:cubicBezTo>
                      <a:pt x="9781" y="2388"/>
                      <a:pt x="9425" y="188"/>
                      <a:pt x="9425" y="187"/>
                    </a:cubicBezTo>
                    <a:lnTo>
                      <a:pt x="9425" y="187"/>
                    </a:lnTo>
                    <a:cubicBezTo>
                      <a:pt x="9425" y="188"/>
                      <a:pt x="9730" y="2523"/>
                      <a:pt x="9273" y="2811"/>
                    </a:cubicBezTo>
                    <a:cubicBezTo>
                      <a:pt x="9061" y="2944"/>
                      <a:pt x="8317" y="2994"/>
                      <a:pt x="7550" y="2994"/>
                    </a:cubicBezTo>
                    <a:cubicBezTo>
                      <a:pt x="6659" y="2994"/>
                      <a:pt x="5736" y="2927"/>
                      <a:pt x="5582" y="2845"/>
                    </a:cubicBezTo>
                    <a:cubicBezTo>
                      <a:pt x="5396" y="2744"/>
                      <a:pt x="5125" y="1711"/>
                      <a:pt x="4871" y="881"/>
                    </a:cubicBezTo>
                    <a:cubicBezTo>
                      <a:pt x="4837" y="1863"/>
                      <a:pt x="4668" y="5419"/>
                      <a:pt x="3567" y="6722"/>
                    </a:cubicBezTo>
                    <a:cubicBezTo>
                      <a:pt x="3567" y="6722"/>
                      <a:pt x="3051" y="6220"/>
                      <a:pt x="2382" y="6220"/>
                    </a:cubicBezTo>
                    <a:cubicBezTo>
                      <a:pt x="2294" y="6220"/>
                      <a:pt x="2204" y="6228"/>
                      <a:pt x="2111" y="6248"/>
                    </a:cubicBezTo>
                    <a:cubicBezTo>
                      <a:pt x="1908" y="6282"/>
                      <a:pt x="1722" y="6384"/>
                      <a:pt x="1552" y="6502"/>
                    </a:cubicBezTo>
                    <a:cubicBezTo>
                      <a:pt x="1" y="7638"/>
                      <a:pt x="761" y="9998"/>
                      <a:pt x="3349" y="9998"/>
                    </a:cubicBezTo>
                    <a:cubicBezTo>
                      <a:pt x="3500" y="9998"/>
                      <a:pt x="3657" y="9990"/>
                      <a:pt x="3821" y="9973"/>
                    </a:cubicBezTo>
                    <a:cubicBezTo>
                      <a:pt x="4752" y="10972"/>
                      <a:pt x="5903" y="11751"/>
                      <a:pt x="7173" y="12259"/>
                    </a:cubicBezTo>
                    <a:cubicBezTo>
                      <a:pt x="8105" y="12647"/>
                      <a:pt x="9107" y="12837"/>
                      <a:pt x="10109" y="12837"/>
                    </a:cubicBezTo>
                    <a:cubicBezTo>
                      <a:pt x="10418" y="12837"/>
                      <a:pt x="10727" y="12819"/>
                      <a:pt x="11033" y="12783"/>
                    </a:cubicBezTo>
                    <a:cubicBezTo>
                      <a:pt x="11321" y="12749"/>
                      <a:pt x="11609" y="12716"/>
                      <a:pt x="11863" y="12665"/>
                    </a:cubicBezTo>
                    <a:cubicBezTo>
                      <a:pt x="15605" y="11988"/>
                      <a:pt x="17095" y="10058"/>
                      <a:pt x="17230" y="8195"/>
                    </a:cubicBezTo>
                    <a:cubicBezTo>
                      <a:pt x="17365" y="6333"/>
                      <a:pt x="16451" y="5926"/>
                      <a:pt x="16231" y="5215"/>
                    </a:cubicBezTo>
                    <a:cubicBezTo>
                      <a:pt x="16214" y="5165"/>
                      <a:pt x="16197" y="5131"/>
                      <a:pt x="16180" y="5080"/>
                    </a:cubicBezTo>
                    <a:cubicBezTo>
                      <a:pt x="16079" y="4437"/>
                      <a:pt x="16045" y="2794"/>
                      <a:pt x="16045" y="2168"/>
                    </a:cubicBezTo>
                    <a:cubicBezTo>
                      <a:pt x="15495" y="2329"/>
                      <a:pt x="14976" y="2447"/>
                      <a:pt x="14709" y="2447"/>
                    </a:cubicBezTo>
                    <a:cubicBezTo>
                      <a:pt x="14639" y="2447"/>
                      <a:pt x="14587" y="2439"/>
                      <a:pt x="14555" y="2422"/>
                    </a:cubicBezTo>
                    <a:cubicBezTo>
                      <a:pt x="14233" y="2253"/>
                      <a:pt x="13895" y="1"/>
                      <a:pt x="13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4" name="Google Shape;10024;p31"/>
              <p:cNvSpPr/>
              <p:nvPr/>
            </p:nvSpPr>
            <p:spPr>
              <a:xfrm>
                <a:off x="319609" y="3805704"/>
                <a:ext cx="95366" cy="46389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968" extrusionOk="0">
                    <a:moveTo>
                      <a:pt x="987" y="0"/>
                    </a:moveTo>
                    <a:cubicBezTo>
                      <a:pt x="774" y="0"/>
                      <a:pt x="566" y="69"/>
                      <a:pt x="398" y="206"/>
                    </a:cubicBezTo>
                    <a:cubicBezTo>
                      <a:pt x="229" y="341"/>
                      <a:pt x="93" y="511"/>
                      <a:pt x="9" y="714"/>
                    </a:cubicBezTo>
                    <a:lnTo>
                      <a:pt x="26" y="714"/>
                    </a:lnTo>
                    <a:cubicBezTo>
                      <a:pt x="0" y="790"/>
                      <a:pt x="60" y="857"/>
                      <a:pt x="128" y="857"/>
                    </a:cubicBezTo>
                    <a:cubicBezTo>
                      <a:pt x="150" y="857"/>
                      <a:pt x="174" y="849"/>
                      <a:pt x="195" y="832"/>
                    </a:cubicBezTo>
                    <a:cubicBezTo>
                      <a:pt x="330" y="714"/>
                      <a:pt x="466" y="612"/>
                      <a:pt x="618" y="528"/>
                    </a:cubicBezTo>
                    <a:cubicBezTo>
                      <a:pt x="686" y="494"/>
                      <a:pt x="754" y="460"/>
                      <a:pt x="838" y="443"/>
                    </a:cubicBezTo>
                    <a:cubicBezTo>
                      <a:pt x="886" y="431"/>
                      <a:pt x="934" y="419"/>
                      <a:pt x="982" y="419"/>
                    </a:cubicBezTo>
                    <a:cubicBezTo>
                      <a:pt x="1002" y="419"/>
                      <a:pt x="1022" y="421"/>
                      <a:pt x="1041" y="426"/>
                    </a:cubicBezTo>
                    <a:cubicBezTo>
                      <a:pt x="1194" y="426"/>
                      <a:pt x="1346" y="460"/>
                      <a:pt x="1465" y="544"/>
                    </a:cubicBezTo>
                    <a:cubicBezTo>
                      <a:pt x="1600" y="629"/>
                      <a:pt x="1719" y="765"/>
                      <a:pt x="1786" y="900"/>
                    </a:cubicBezTo>
                    <a:lnTo>
                      <a:pt x="1786" y="917"/>
                    </a:lnTo>
                    <a:cubicBezTo>
                      <a:pt x="1820" y="951"/>
                      <a:pt x="1854" y="968"/>
                      <a:pt x="1888" y="968"/>
                    </a:cubicBezTo>
                    <a:cubicBezTo>
                      <a:pt x="1939" y="968"/>
                      <a:pt x="1990" y="917"/>
                      <a:pt x="1990" y="866"/>
                    </a:cubicBezTo>
                    <a:cubicBezTo>
                      <a:pt x="1973" y="629"/>
                      <a:pt x="1871" y="409"/>
                      <a:pt x="1685" y="257"/>
                    </a:cubicBezTo>
                    <a:cubicBezTo>
                      <a:pt x="1515" y="104"/>
                      <a:pt x="1295" y="3"/>
                      <a:pt x="1058" y="3"/>
                    </a:cubicBezTo>
                    <a:cubicBezTo>
                      <a:pt x="1035" y="1"/>
                      <a:pt x="1011" y="0"/>
                      <a:pt x="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5" name="Google Shape;10025;p31"/>
              <p:cNvSpPr/>
              <p:nvPr/>
            </p:nvSpPr>
            <p:spPr>
              <a:xfrm>
                <a:off x="608814" y="4105692"/>
                <a:ext cx="10639" cy="47635"/>
              </a:xfrm>
              <a:custGeom>
                <a:avLst/>
                <a:gdLst/>
                <a:ahLst/>
                <a:cxnLst/>
                <a:rect l="l" t="t" r="r" b="b"/>
                <a:pathLst>
                  <a:path w="222" h="994" extrusionOk="0">
                    <a:moveTo>
                      <a:pt x="146" y="0"/>
                    </a:moveTo>
                    <a:cubicBezTo>
                      <a:pt x="127" y="0"/>
                      <a:pt x="115" y="16"/>
                      <a:pt x="102" y="41"/>
                    </a:cubicBezTo>
                    <a:cubicBezTo>
                      <a:pt x="69" y="109"/>
                      <a:pt x="52" y="193"/>
                      <a:pt x="35" y="261"/>
                    </a:cubicBezTo>
                    <a:cubicBezTo>
                      <a:pt x="18" y="346"/>
                      <a:pt x="18" y="413"/>
                      <a:pt x="18" y="498"/>
                    </a:cubicBezTo>
                    <a:cubicBezTo>
                      <a:pt x="1" y="650"/>
                      <a:pt x="1" y="803"/>
                      <a:pt x="18" y="955"/>
                    </a:cubicBezTo>
                    <a:cubicBezTo>
                      <a:pt x="26" y="981"/>
                      <a:pt x="47" y="993"/>
                      <a:pt x="69" y="993"/>
                    </a:cubicBezTo>
                    <a:cubicBezTo>
                      <a:pt x="90" y="993"/>
                      <a:pt x="111" y="981"/>
                      <a:pt x="119" y="955"/>
                    </a:cubicBezTo>
                    <a:cubicBezTo>
                      <a:pt x="170" y="803"/>
                      <a:pt x="204" y="650"/>
                      <a:pt x="221" y="498"/>
                    </a:cubicBezTo>
                    <a:cubicBezTo>
                      <a:pt x="221" y="413"/>
                      <a:pt x="221" y="329"/>
                      <a:pt x="221" y="261"/>
                    </a:cubicBezTo>
                    <a:cubicBezTo>
                      <a:pt x="221" y="176"/>
                      <a:pt x="204" y="109"/>
                      <a:pt x="187" y="24"/>
                    </a:cubicBezTo>
                    <a:cubicBezTo>
                      <a:pt x="187" y="24"/>
                      <a:pt x="187" y="7"/>
                      <a:pt x="170" y="7"/>
                    </a:cubicBezTo>
                    <a:cubicBezTo>
                      <a:pt x="161" y="2"/>
                      <a:pt x="153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6" name="Google Shape;10026;p31"/>
              <p:cNvSpPr/>
              <p:nvPr/>
            </p:nvSpPr>
            <p:spPr>
              <a:xfrm>
                <a:off x="646959" y="4108232"/>
                <a:ext cx="10591" cy="54919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146" extrusionOk="0">
                    <a:moveTo>
                      <a:pt x="142" y="1"/>
                    </a:moveTo>
                    <a:cubicBezTo>
                      <a:pt x="119" y="1"/>
                      <a:pt x="94" y="13"/>
                      <a:pt x="85" y="39"/>
                    </a:cubicBezTo>
                    <a:cubicBezTo>
                      <a:pt x="68" y="123"/>
                      <a:pt x="51" y="208"/>
                      <a:pt x="35" y="310"/>
                    </a:cubicBezTo>
                    <a:cubicBezTo>
                      <a:pt x="18" y="394"/>
                      <a:pt x="18" y="479"/>
                      <a:pt x="18" y="564"/>
                    </a:cubicBezTo>
                    <a:cubicBezTo>
                      <a:pt x="1" y="750"/>
                      <a:pt x="18" y="919"/>
                      <a:pt x="51" y="1105"/>
                    </a:cubicBezTo>
                    <a:cubicBezTo>
                      <a:pt x="51" y="1122"/>
                      <a:pt x="68" y="1139"/>
                      <a:pt x="85" y="1139"/>
                    </a:cubicBezTo>
                    <a:cubicBezTo>
                      <a:pt x="90" y="1144"/>
                      <a:pt x="96" y="1146"/>
                      <a:pt x="102" y="1146"/>
                    </a:cubicBezTo>
                    <a:cubicBezTo>
                      <a:pt x="119" y="1146"/>
                      <a:pt x="141" y="1130"/>
                      <a:pt x="153" y="1105"/>
                    </a:cubicBezTo>
                    <a:cubicBezTo>
                      <a:pt x="187" y="936"/>
                      <a:pt x="221" y="750"/>
                      <a:pt x="221" y="580"/>
                    </a:cubicBezTo>
                    <a:cubicBezTo>
                      <a:pt x="221" y="496"/>
                      <a:pt x="221" y="394"/>
                      <a:pt x="221" y="310"/>
                    </a:cubicBezTo>
                    <a:cubicBezTo>
                      <a:pt x="221" y="225"/>
                      <a:pt x="204" y="123"/>
                      <a:pt x="187" y="39"/>
                    </a:cubicBezTo>
                    <a:cubicBezTo>
                      <a:pt x="187" y="13"/>
                      <a:pt x="166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7" name="Google Shape;10027;p31"/>
              <p:cNvSpPr/>
              <p:nvPr/>
            </p:nvSpPr>
            <p:spPr>
              <a:xfrm>
                <a:off x="693203" y="4112976"/>
                <a:ext cx="9776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6" extrusionOk="0">
                    <a:moveTo>
                      <a:pt x="95" y="1"/>
                    </a:moveTo>
                    <a:cubicBezTo>
                      <a:pt x="76" y="1"/>
                      <a:pt x="64" y="16"/>
                      <a:pt x="51" y="41"/>
                    </a:cubicBezTo>
                    <a:cubicBezTo>
                      <a:pt x="35" y="126"/>
                      <a:pt x="18" y="227"/>
                      <a:pt x="18" y="312"/>
                    </a:cubicBezTo>
                    <a:cubicBezTo>
                      <a:pt x="1" y="414"/>
                      <a:pt x="1" y="498"/>
                      <a:pt x="1" y="583"/>
                    </a:cubicBezTo>
                    <a:cubicBezTo>
                      <a:pt x="1" y="769"/>
                      <a:pt x="18" y="956"/>
                      <a:pt x="51" y="1142"/>
                    </a:cubicBezTo>
                    <a:cubicBezTo>
                      <a:pt x="51" y="1159"/>
                      <a:pt x="68" y="1159"/>
                      <a:pt x="85" y="1176"/>
                    </a:cubicBezTo>
                    <a:cubicBezTo>
                      <a:pt x="119" y="1176"/>
                      <a:pt x="136" y="1159"/>
                      <a:pt x="153" y="1142"/>
                    </a:cubicBezTo>
                    <a:cubicBezTo>
                      <a:pt x="187" y="956"/>
                      <a:pt x="204" y="769"/>
                      <a:pt x="204" y="600"/>
                    </a:cubicBezTo>
                    <a:lnTo>
                      <a:pt x="204" y="329"/>
                    </a:lnTo>
                    <a:cubicBezTo>
                      <a:pt x="204" y="227"/>
                      <a:pt x="187" y="143"/>
                      <a:pt x="170" y="41"/>
                    </a:cubicBezTo>
                    <a:lnTo>
                      <a:pt x="153" y="41"/>
                    </a:lnTo>
                    <a:cubicBezTo>
                      <a:pt x="153" y="24"/>
                      <a:pt x="136" y="7"/>
                      <a:pt x="119" y="7"/>
                    </a:cubicBezTo>
                    <a:cubicBezTo>
                      <a:pt x="110" y="3"/>
                      <a:pt x="102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8" name="Google Shape;10028;p31"/>
              <p:cNvSpPr/>
              <p:nvPr/>
            </p:nvSpPr>
            <p:spPr>
              <a:xfrm>
                <a:off x="741077" y="4110532"/>
                <a:ext cx="11406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176" extrusionOk="0">
                    <a:moveTo>
                      <a:pt x="76" y="1"/>
                    </a:moveTo>
                    <a:cubicBezTo>
                      <a:pt x="53" y="1"/>
                      <a:pt x="34" y="17"/>
                      <a:pt x="34" y="41"/>
                    </a:cubicBezTo>
                    <a:cubicBezTo>
                      <a:pt x="18" y="126"/>
                      <a:pt x="1" y="228"/>
                      <a:pt x="1" y="312"/>
                    </a:cubicBezTo>
                    <a:cubicBezTo>
                      <a:pt x="1" y="414"/>
                      <a:pt x="1" y="499"/>
                      <a:pt x="1" y="600"/>
                    </a:cubicBezTo>
                    <a:cubicBezTo>
                      <a:pt x="18" y="786"/>
                      <a:pt x="68" y="973"/>
                      <a:pt x="136" y="1142"/>
                    </a:cubicBezTo>
                    <a:cubicBezTo>
                      <a:pt x="136" y="1159"/>
                      <a:pt x="153" y="1176"/>
                      <a:pt x="187" y="1176"/>
                    </a:cubicBezTo>
                    <a:cubicBezTo>
                      <a:pt x="204" y="1176"/>
                      <a:pt x="238" y="1142"/>
                      <a:pt x="238" y="1125"/>
                    </a:cubicBezTo>
                    <a:cubicBezTo>
                      <a:pt x="238" y="939"/>
                      <a:pt x="238" y="753"/>
                      <a:pt x="221" y="583"/>
                    </a:cubicBezTo>
                    <a:cubicBezTo>
                      <a:pt x="204" y="482"/>
                      <a:pt x="187" y="397"/>
                      <a:pt x="187" y="312"/>
                    </a:cubicBezTo>
                    <a:cubicBezTo>
                      <a:pt x="170" y="211"/>
                      <a:pt x="153" y="126"/>
                      <a:pt x="119" y="41"/>
                    </a:cubicBezTo>
                    <a:cubicBezTo>
                      <a:pt x="119" y="25"/>
                      <a:pt x="102" y="8"/>
                      <a:pt x="102" y="8"/>
                    </a:cubicBezTo>
                    <a:cubicBezTo>
                      <a:pt x="93" y="3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9" name="Google Shape;10029;p31"/>
              <p:cNvSpPr/>
              <p:nvPr/>
            </p:nvSpPr>
            <p:spPr>
              <a:xfrm>
                <a:off x="780851" y="4107609"/>
                <a:ext cx="12220" cy="44903"/>
              </a:xfrm>
              <a:custGeom>
                <a:avLst/>
                <a:gdLst/>
                <a:ahLst/>
                <a:cxnLst/>
                <a:rect l="l" t="t" r="r" b="b"/>
                <a:pathLst>
                  <a:path w="255" h="937" extrusionOk="0">
                    <a:moveTo>
                      <a:pt x="68" y="1"/>
                    </a:moveTo>
                    <a:cubicBezTo>
                      <a:pt x="34" y="1"/>
                      <a:pt x="17" y="18"/>
                      <a:pt x="0" y="52"/>
                    </a:cubicBezTo>
                    <a:cubicBezTo>
                      <a:pt x="0" y="119"/>
                      <a:pt x="0" y="204"/>
                      <a:pt x="0" y="272"/>
                    </a:cubicBezTo>
                    <a:cubicBezTo>
                      <a:pt x="0" y="339"/>
                      <a:pt x="0" y="407"/>
                      <a:pt x="17" y="492"/>
                    </a:cubicBezTo>
                    <a:cubicBezTo>
                      <a:pt x="34" y="627"/>
                      <a:pt x="68" y="763"/>
                      <a:pt x="136" y="915"/>
                    </a:cubicBezTo>
                    <a:cubicBezTo>
                      <a:pt x="136" y="915"/>
                      <a:pt x="153" y="932"/>
                      <a:pt x="170" y="932"/>
                    </a:cubicBezTo>
                    <a:cubicBezTo>
                      <a:pt x="176" y="935"/>
                      <a:pt x="182" y="937"/>
                      <a:pt x="187" y="937"/>
                    </a:cubicBezTo>
                    <a:cubicBezTo>
                      <a:pt x="210" y="937"/>
                      <a:pt x="224" y="912"/>
                      <a:pt x="237" y="898"/>
                    </a:cubicBezTo>
                    <a:cubicBezTo>
                      <a:pt x="254" y="746"/>
                      <a:pt x="254" y="593"/>
                      <a:pt x="237" y="441"/>
                    </a:cubicBezTo>
                    <a:cubicBezTo>
                      <a:pt x="220" y="373"/>
                      <a:pt x="203" y="306"/>
                      <a:pt x="186" y="238"/>
                    </a:cubicBezTo>
                    <a:cubicBezTo>
                      <a:pt x="170" y="170"/>
                      <a:pt x="153" y="86"/>
                      <a:pt x="119" y="18"/>
                    </a:cubicBezTo>
                    <a:cubicBezTo>
                      <a:pt x="102" y="18"/>
                      <a:pt x="85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0" name="Google Shape;10030;p31"/>
              <p:cNvSpPr/>
              <p:nvPr/>
            </p:nvSpPr>
            <p:spPr>
              <a:xfrm rot="-1071615">
                <a:off x="731181" y="3835489"/>
                <a:ext cx="224179" cy="96850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2021" extrusionOk="0">
                    <a:moveTo>
                      <a:pt x="85" y="1"/>
                    </a:moveTo>
                    <a:cubicBezTo>
                      <a:pt x="34" y="18"/>
                      <a:pt x="0" y="69"/>
                      <a:pt x="17" y="119"/>
                    </a:cubicBezTo>
                    <a:cubicBezTo>
                      <a:pt x="119" y="627"/>
                      <a:pt x="390" y="1101"/>
                      <a:pt x="796" y="1457"/>
                    </a:cubicBezTo>
                    <a:cubicBezTo>
                      <a:pt x="1186" y="1796"/>
                      <a:pt x="1710" y="1999"/>
                      <a:pt x="2252" y="2016"/>
                    </a:cubicBezTo>
                    <a:cubicBezTo>
                      <a:pt x="2301" y="2019"/>
                      <a:pt x="2349" y="2020"/>
                      <a:pt x="2398" y="2020"/>
                    </a:cubicBezTo>
                    <a:cubicBezTo>
                      <a:pt x="2874" y="2020"/>
                      <a:pt x="3344" y="1872"/>
                      <a:pt x="3759" y="1626"/>
                    </a:cubicBezTo>
                    <a:cubicBezTo>
                      <a:pt x="4199" y="1321"/>
                      <a:pt x="4521" y="881"/>
                      <a:pt x="4656" y="356"/>
                    </a:cubicBezTo>
                    <a:cubicBezTo>
                      <a:pt x="4678" y="281"/>
                      <a:pt x="4611" y="227"/>
                      <a:pt x="4551" y="227"/>
                    </a:cubicBezTo>
                    <a:cubicBezTo>
                      <a:pt x="4516" y="227"/>
                      <a:pt x="4483" y="245"/>
                      <a:pt x="4470" y="289"/>
                    </a:cubicBezTo>
                    <a:lnTo>
                      <a:pt x="4470" y="306"/>
                    </a:lnTo>
                    <a:cubicBezTo>
                      <a:pt x="4267" y="712"/>
                      <a:pt x="3962" y="1068"/>
                      <a:pt x="3556" y="1288"/>
                    </a:cubicBezTo>
                    <a:cubicBezTo>
                      <a:pt x="3194" y="1492"/>
                      <a:pt x="2774" y="1594"/>
                      <a:pt x="2364" y="1594"/>
                    </a:cubicBezTo>
                    <a:cubicBezTo>
                      <a:pt x="2332" y="1594"/>
                      <a:pt x="2301" y="1594"/>
                      <a:pt x="2269" y="1592"/>
                    </a:cubicBezTo>
                    <a:cubicBezTo>
                      <a:pt x="1812" y="1592"/>
                      <a:pt x="1372" y="1440"/>
                      <a:pt x="1016" y="1169"/>
                    </a:cubicBezTo>
                    <a:cubicBezTo>
                      <a:pt x="661" y="881"/>
                      <a:pt x="373" y="492"/>
                      <a:pt x="204" y="69"/>
                    </a:cubicBezTo>
                    <a:cubicBezTo>
                      <a:pt x="187" y="18"/>
                      <a:pt x="13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1" name="Google Shape;10031;p31"/>
              <p:cNvSpPr/>
              <p:nvPr/>
            </p:nvSpPr>
            <p:spPr>
              <a:xfrm>
                <a:off x="889073" y="3668283"/>
                <a:ext cx="67379" cy="57651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203" extrusionOk="0">
                    <a:moveTo>
                      <a:pt x="610" y="1"/>
                    </a:moveTo>
                    <a:cubicBezTo>
                      <a:pt x="271" y="18"/>
                      <a:pt x="0" y="305"/>
                      <a:pt x="17" y="644"/>
                    </a:cubicBezTo>
                    <a:cubicBezTo>
                      <a:pt x="39" y="989"/>
                      <a:pt x="317" y="1202"/>
                      <a:pt x="611" y="1202"/>
                    </a:cubicBezTo>
                    <a:cubicBezTo>
                      <a:pt x="764" y="1202"/>
                      <a:pt x="922" y="1144"/>
                      <a:pt x="1050" y="1016"/>
                    </a:cubicBezTo>
                    <a:cubicBezTo>
                      <a:pt x="1405" y="627"/>
                      <a:pt x="1134" y="1"/>
                      <a:pt x="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2" name="Google Shape;10032;p31"/>
              <p:cNvSpPr/>
              <p:nvPr/>
            </p:nvSpPr>
            <p:spPr>
              <a:xfrm>
                <a:off x="646965" y="3688714"/>
                <a:ext cx="66612" cy="57411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98" extrusionOk="0">
                    <a:moveTo>
                      <a:pt x="780" y="0"/>
                    </a:moveTo>
                    <a:cubicBezTo>
                      <a:pt x="272" y="17"/>
                      <a:pt x="1" y="627"/>
                      <a:pt x="356" y="1016"/>
                    </a:cubicBezTo>
                    <a:cubicBezTo>
                      <a:pt x="476" y="1142"/>
                      <a:pt x="627" y="1198"/>
                      <a:pt x="776" y="1198"/>
                    </a:cubicBezTo>
                    <a:cubicBezTo>
                      <a:pt x="1069" y="1198"/>
                      <a:pt x="1355" y="980"/>
                      <a:pt x="1389" y="644"/>
                    </a:cubicBezTo>
                    <a:cubicBezTo>
                      <a:pt x="1389" y="305"/>
                      <a:pt x="1118" y="17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3" name="Google Shape;10033;p31"/>
            <p:cNvSpPr/>
            <p:nvPr/>
          </p:nvSpPr>
          <p:spPr>
            <a:xfrm flipH="1">
              <a:off x="4718262" y="3360575"/>
              <a:ext cx="9150" cy="44800"/>
            </a:xfrm>
            <a:custGeom>
              <a:avLst/>
              <a:gdLst/>
              <a:ahLst/>
              <a:cxnLst/>
              <a:rect l="l" t="t" r="r" b="b"/>
              <a:pathLst>
                <a:path w="366" h="1792" extrusionOk="0">
                  <a:moveTo>
                    <a:pt x="234" y="0"/>
                  </a:moveTo>
                  <a:cubicBezTo>
                    <a:pt x="-14" y="545"/>
                    <a:pt x="-179" y="1544"/>
                    <a:pt x="366" y="179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034" name="Google Shape;10034;p31"/>
          <p:cNvGrpSpPr/>
          <p:nvPr/>
        </p:nvGrpSpPr>
        <p:grpSpPr>
          <a:xfrm flipH="1">
            <a:off x="5986408" y="2266985"/>
            <a:ext cx="1060341" cy="1566609"/>
            <a:chOff x="4047213" y="2428207"/>
            <a:chExt cx="940435" cy="1389331"/>
          </a:xfrm>
        </p:grpSpPr>
        <p:grpSp>
          <p:nvGrpSpPr>
            <p:cNvPr id="10035" name="Google Shape;10035;p31"/>
            <p:cNvGrpSpPr/>
            <p:nvPr/>
          </p:nvGrpSpPr>
          <p:grpSpPr>
            <a:xfrm>
              <a:off x="4047213" y="2428207"/>
              <a:ext cx="940435" cy="1389331"/>
              <a:chOff x="1859894" y="3105238"/>
              <a:chExt cx="1166793" cy="1723735"/>
            </a:xfrm>
          </p:grpSpPr>
          <p:sp>
            <p:nvSpPr>
              <p:cNvPr id="10036" name="Google Shape;10036;p31"/>
              <p:cNvSpPr/>
              <p:nvPr/>
            </p:nvSpPr>
            <p:spPr>
              <a:xfrm>
                <a:off x="2063560" y="4654487"/>
                <a:ext cx="760290" cy="174486"/>
              </a:xfrm>
              <a:custGeom>
                <a:avLst/>
                <a:gdLst/>
                <a:ahLst/>
                <a:cxnLst/>
                <a:rect l="l" t="t" r="r" b="b"/>
                <a:pathLst>
                  <a:path w="15865" h="3641" extrusionOk="0">
                    <a:moveTo>
                      <a:pt x="15255" y="0"/>
                    </a:moveTo>
                    <a:cubicBezTo>
                      <a:pt x="15103" y="101"/>
                      <a:pt x="12791" y="1643"/>
                      <a:pt x="7419" y="1643"/>
                    </a:cubicBezTo>
                    <a:cubicBezTo>
                      <a:pt x="7390" y="1643"/>
                      <a:pt x="7361" y="1642"/>
                      <a:pt x="7331" y="1642"/>
                    </a:cubicBezTo>
                    <a:cubicBezTo>
                      <a:pt x="3031" y="1625"/>
                      <a:pt x="322" y="576"/>
                      <a:pt x="322" y="576"/>
                    </a:cubicBezTo>
                    <a:lnTo>
                      <a:pt x="238" y="576"/>
                    </a:lnTo>
                    <a:cubicBezTo>
                      <a:pt x="136" y="1253"/>
                      <a:pt x="68" y="1930"/>
                      <a:pt x="0" y="2624"/>
                    </a:cubicBezTo>
                    <a:cubicBezTo>
                      <a:pt x="1931" y="3166"/>
                      <a:pt x="4606" y="3623"/>
                      <a:pt x="8195" y="3640"/>
                    </a:cubicBezTo>
                    <a:cubicBezTo>
                      <a:pt x="10819" y="3623"/>
                      <a:pt x="13410" y="3149"/>
                      <a:pt x="15864" y="2252"/>
                    </a:cubicBezTo>
                    <a:cubicBezTo>
                      <a:pt x="15695" y="1558"/>
                      <a:pt x="15492" y="796"/>
                      <a:pt x="15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7" name="Google Shape;10037;p31"/>
              <p:cNvSpPr/>
              <p:nvPr/>
            </p:nvSpPr>
            <p:spPr>
              <a:xfrm>
                <a:off x="2779983" y="4465438"/>
                <a:ext cx="246705" cy="296976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6197" extrusionOk="0">
                    <a:moveTo>
                      <a:pt x="4216" y="0"/>
                    </a:moveTo>
                    <a:lnTo>
                      <a:pt x="4064" y="34"/>
                    </a:lnTo>
                    <a:cubicBezTo>
                      <a:pt x="4064" y="34"/>
                      <a:pt x="3505" y="1524"/>
                      <a:pt x="0" y="2997"/>
                    </a:cubicBezTo>
                    <a:cubicBezTo>
                      <a:pt x="102" y="3319"/>
                      <a:pt x="203" y="3640"/>
                      <a:pt x="305" y="3945"/>
                    </a:cubicBezTo>
                    <a:cubicBezTo>
                      <a:pt x="542" y="4741"/>
                      <a:pt x="745" y="5503"/>
                      <a:pt x="914" y="6197"/>
                    </a:cubicBezTo>
                    <a:cubicBezTo>
                      <a:pt x="3285" y="5350"/>
                      <a:pt x="4927" y="4351"/>
                      <a:pt x="5046" y="3928"/>
                    </a:cubicBezTo>
                    <a:cubicBezTo>
                      <a:pt x="5147" y="3556"/>
                      <a:pt x="4808" y="1863"/>
                      <a:pt x="4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8" name="Google Shape;10038;p31"/>
              <p:cNvSpPr/>
              <p:nvPr/>
            </p:nvSpPr>
            <p:spPr>
              <a:xfrm>
                <a:off x="1859894" y="4508423"/>
                <a:ext cx="225619" cy="271864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5673" extrusionOk="0">
                    <a:moveTo>
                      <a:pt x="695" y="1"/>
                    </a:moveTo>
                    <a:cubicBezTo>
                      <a:pt x="356" y="1203"/>
                      <a:pt x="119" y="2422"/>
                      <a:pt x="1" y="3675"/>
                    </a:cubicBezTo>
                    <a:cubicBezTo>
                      <a:pt x="1" y="3675"/>
                      <a:pt x="1186" y="4792"/>
                      <a:pt x="4250" y="5672"/>
                    </a:cubicBezTo>
                    <a:cubicBezTo>
                      <a:pt x="4318" y="4978"/>
                      <a:pt x="4386" y="4301"/>
                      <a:pt x="4488" y="3624"/>
                    </a:cubicBezTo>
                    <a:cubicBezTo>
                      <a:pt x="4555" y="3133"/>
                      <a:pt x="4640" y="2659"/>
                      <a:pt x="4708" y="2185"/>
                    </a:cubicBezTo>
                    <a:cubicBezTo>
                      <a:pt x="3269" y="1660"/>
                      <a:pt x="1914" y="915"/>
                      <a:pt x="6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9" name="Google Shape;10039;p31"/>
              <p:cNvSpPr/>
              <p:nvPr/>
            </p:nvSpPr>
            <p:spPr>
              <a:xfrm>
                <a:off x="2074917" y="4394849"/>
                <a:ext cx="718933" cy="339195"/>
              </a:xfrm>
              <a:custGeom>
                <a:avLst/>
                <a:gdLst/>
                <a:ahLst/>
                <a:cxnLst/>
                <a:rect l="l" t="t" r="r" b="b"/>
                <a:pathLst>
                  <a:path w="15002" h="7078" extrusionOk="0">
                    <a:moveTo>
                      <a:pt x="13122" y="0"/>
                    </a:moveTo>
                    <a:cubicBezTo>
                      <a:pt x="11159" y="743"/>
                      <a:pt x="9133" y="985"/>
                      <a:pt x="7326" y="985"/>
                    </a:cubicBezTo>
                    <a:cubicBezTo>
                      <a:pt x="3940" y="985"/>
                      <a:pt x="1321" y="136"/>
                      <a:pt x="1321" y="136"/>
                    </a:cubicBezTo>
                    <a:lnTo>
                      <a:pt x="1186" y="102"/>
                    </a:lnTo>
                    <a:cubicBezTo>
                      <a:pt x="881" y="1321"/>
                      <a:pt x="525" y="2862"/>
                      <a:pt x="221" y="4555"/>
                    </a:cubicBezTo>
                    <a:cubicBezTo>
                      <a:pt x="153" y="5029"/>
                      <a:pt x="68" y="5503"/>
                      <a:pt x="1" y="6011"/>
                    </a:cubicBezTo>
                    <a:lnTo>
                      <a:pt x="85" y="6011"/>
                    </a:lnTo>
                    <a:cubicBezTo>
                      <a:pt x="85" y="6011"/>
                      <a:pt x="2794" y="7060"/>
                      <a:pt x="7094" y="7077"/>
                    </a:cubicBezTo>
                    <a:cubicBezTo>
                      <a:pt x="7123" y="7077"/>
                      <a:pt x="7152" y="7077"/>
                      <a:pt x="7181" y="7077"/>
                    </a:cubicBezTo>
                    <a:cubicBezTo>
                      <a:pt x="12554" y="7077"/>
                      <a:pt x="14866" y="5519"/>
                      <a:pt x="15001" y="5418"/>
                    </a:cubicBezTo>
                    <a:cubicBezTo>
                      <a:pt x="14916" y="5113"/>
                      <a:pt x="14798" y="4792"/>
                      <a:pt x="14696" y="4470"/>
                    </a:cubicBezTo>
                    <a:cubicBezTo>
                      <a:pt x="14171" y="2811"/>
                      <a:pt x="13562" y="1169"/>
                      <a:pt x="13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0" name="Google Shape;10040;p31"/>
              <p:cNvSpPr/>
              <p:nvPr/>
            </p:nvSpPr>
            <p:spPr>
              <a:xfrm>
                <a:off x="2698852" y="4226070"/>
                <a:ext cx="283174" cy="383811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8009" extrusionOk="0">
                    <a:moveTo>
                      <a:pt x="3488" y="1"/>
                    </a:moveTo>
                    <a:cubicBezTo>
                      <a:pt x="3488" y="1"/>
                      <a:pt x="2658" y="2066"/>
                      <a:pt x="0" y="3234"/>
                    </a:cubicBezTo>
                    <a:lnTo>
                      <a:pt x="102" y="3522"/>
                    </a:lnTo>
                    <a:cubicBezTo>
                      <a:pt x="559" y="4691"/>
                      <a:pt x="1151" y="6350"/>
                      <a:pt x="1693" y="8009"/>
                    </a:cubicBezTo>
                    <a:cubicBezTo>
                      <a:pt x="5198" y="6519"/>
                      <a:pt x="5757" y="5046"/>
                      <a:pt x="5757" y="5046"/>
                    </a:cubicBezTo>
                    <a:lnTo>
                      <a:pt x="5909" y="5012"/>
                    </a:lnTo>
                    <a:cubicBezTo>
                      <a:pt x="5299" y="3116"/>
                      <a:pt x="4436" y="1050"/>
                      <a:pt x="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1" name="Google Shape;10041;p31"/>
              <p:cNvSpPr/>
              <p:nvPr/>
            </p:nvSpPr>
            <p:spPr>
              <a:xfrm>
                <a:off x="1893200" y="4276388"/>
                <a:ext cx="244261" cy="336751"/>
              </a:xfrm>
              <a:custGeom>
                <a:avLst/>
                <a:gdLst/>
                <a:ahLst/>
                <a:cxnLst/>
                <a:rect l="l" t="t" r="r" b="b"/>
                <a:pathLst>
                  <a:path w="5097" h="7027" extrusionOk="0">
                    <a:moveTo>
                      <a:pt x="2201" y="0"/>
                    </a:moveTo>
                    <a:cubicBezTo>
                      <a:pt x="1117" y="1524"/>
                      <a:pt x="423" y="3302"/>
                      <a:pt x="0" y="4843"/>
                    </a:cubicBezTo>
                    <a:cubicBezTo>
                      <a:pt x="1219" y="5757"/>
                      <a:pt x="2574" y="6502"/>
                      <a:pt x="4013" y="7027"/>
                    </a:cubicBezTo>
                    <a:cubicBezTo>
                      <a:pt x="4300" y="5351"/>
                      <a:pt x="4673" y="3793"/>
                      <a:pt x="4978" y="2574"/>
                    </a:cubicBezTo>
                    <a:cubicBezTo>
                      <a:pt x="5012" y="2388"/>
                      <a:pt x="5062" y="2235"/>
                      <a:pt x="5096" y="2066"/>
                    </a:cubicBezTo>
                    <a:cubicBezTo>
                      <a:pt x="4046" y="1524"/>
                      <a:pt x="3064" y="813"/>
                      <a:pt x="2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2" name="Google Shape;10042;p31"/>
              <p:cNvSpPr/>
              <p:nvPr/>
            </p:nvSpPr>
            <p:spPr>
              <a:xfrm>
                <a:off x="1998674" y="4065438"/>
                <a:ext cx="867349" cy="375808"/>
              </a:xfrm>
              <a:custGeom>
                <a:avLst/>
                <a:gdLst/>
                <a:ahLst/>
                <a:cxnLst/>
                <a:rect l="l" t="t" r="r" b="b"/>
                <a:pathLst>
                  <a:path w="18099" h="7842" extrusionOk="0">
                    <a:moveTo>
                      <a:pt x="11123" y="0"/>
                    </a:moveTo>
                    <a:cubicBezTo>
                      <a:pt x="10514" y="305"/>
                      <a:pt x="9854" y="475"/>
                      <a:pt x="9176" y="491"/>
                    </a:cubicBezTo>
                    <a:cubicBezTo>
                      <a:pt x="9038" y="501"/>
                      <a:pt x="8900" y="506"/>
                      <a:pt x="8762" y="506"/>
                    </a:cubicBezTo>
                    <a:cubicBezTo>
                      <a:pt x="8173" y="506"/>
                      <a:pt x="7589" y="419"/>
                      <a:pt x="7026" y="254"/>
                    </a:cubicBezTo>
                    <a:lnTo>
                      <a:pt x="7026" y="356"/>
                    </a:lnTo>
                    <a:cubicBezTo>
                      <a:pt x="7026" y="356"/>
                      <a:pt x="3488" y="779"/>
                      <a:pt x="1151" y="3065"/>
                    </a:cubicBezTo>
                    <a:cubicBezTo>
                      <a:pt x="728" y="3471"/>
                      <a:pt x="339" y="3928"/>
                      <a:pt x="0" y="4402"/>
                    </a:cubicBezTo>
                    <a:cubicBezTo>
                      <a:pt x="863" y="5215"/>
                      <a:pt x="1845" y="5926"/>
                      <a:pt x="2895" y="6468"/>
                    </a:cubicBezTo>
                    <a:cubicBezTo>
                      <a:pt x="2861" y="6637"/>
                      <a:pt x="2811" y="6790"/>
                      <a:pt x="2777" y="6959"/>
                    </a:cubicBezTo>
                    <a:lnTo>
                      <a:pt x="2929" y="6993"/>
                    </a:lnTo>
                    <a:cubicBezTo>
                      <a:pt x="2929" y="6993"/>
                      <a:pt x="5548" y="7842"/>
                      <a:pt x="8929" y="7842"/>
                    </a:cubicBezTo>
                    <a:cubicBezTo>
                      <a:pt x="10734" y="7842"/>
                      <a:pt x="12756" y="7600"/>
                      <a:pt x="14713" y="6857"/>
                    </a:cubicBezTo>
                    <a:lnTo>
                      <a:pt x="14611" y="6570"/>
                    </a:lnTo>
                    <a:cubicBezTo>
                      <a:pt x="17269" y="5401"/>
                      <a:pt x="18099" y="3336"/>
                      <a:pt x="18099" y="3336"/>
                    </a:cubicBezTo>
                    <a:cubicBezTo>
                      <a:pt x="18014" y="3234"/>
                      <a:pt x="17896" y="3133"/>
                      <a:pt x="17794" y="3031"/>
                    </a:cubicBezTo>
                    <a:cubicBezTo>
                      <a:pt x="15407" y="949"/>
                      <a:pt x="11123" y="85"/>
                      <a:pt x="11123" y="85"/>
                    </a:cubicBezTo>
                    <a:lnTo>
                      <a:pt x="111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3" name="Google Shape;10043;p31"/>
              <p:cNvSpPr/>
              <p:nvPr/>
            </p:nvSpPr>
            <p:spPr>
              <a:xfrm>
                <a:off x="2679348" y="3474999"/>
                <a:ext cx="107969" cy="117458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2451" extrusionOk="0">
                    <a:moveTo>
                      <a:pt x="670" y="0"/>
                    </a:moveTo>
                    <a:cubicBezTo>
                      <a:pt x="449" y="0"/>
                      <a:pt x="229" y="38"/>
                      <a:pt x="18" y="115"/>
                    </a:cubicBezTo>
                    <a:cubicBezTo>
                      <a:pt x="1" y="927"/>
                      <a:pt x="170" y="1723"/>
                      <a:pt x="526" y="2451"/>
                    </a:cubicBezTo>
                    <a:cubicBezTo>
                      <a:pt x="946" y="2212"/>
                      <a:pt x="1320" y="2111"/>
                      <a:pt x="1644" y="2111"/>
                    </a:cubicBezTo>
                    <a:cubicBezTo>
                      <a:pt x="1803" y="2111"/>
                      <a:pt x="1950" y="2135"/>
                      <a:pt x="2083" y="2180"/>
                    </a:cubicBezTo>
                    <a:lnTo>
                      <a:pt x="2100" y="2129"/>
                    </a:lnTo>
                    <a:lnTo>
                      <a:pt x="2253" y="1435"/>
                    </a:lnTo>
                    <a:lnTo>
                      <a:pt x="2253" y="1435"/>
                    </a:lnTo>
                    <a:cubicBezTo>
                      <a:pt x="1965" y="1587"/>
                      <a:pt x="1660" y="1689"/>
                      <a:pt x="1338" y="1774"/>
                    </a:cubicBezTo>
                    <a:cubicBezTo>
                      <a:pt x="1338" y="1774"/>
                      <a:pt x="2236" y="419"/>
                      <a:pt x="1321" y="115"/>
                    </a:cubicBezTo>
                    <a:cubicBezTo>
                      <a:pt x="1110" y="38"/>
                      <a:pt x="890" y="0"/>
                      <a:pt x="6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4" name="Google Shape;10044;p31"/>
              <p:cNvSpPr/>
              <p:nvPr/>
            </p:nvSpPr>
            <p:spPr>
              <a:xfrm>
                <a:off x="2255868" y="3214882"/>
                <a:ext cx="214214" cy="74951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564" extrusionOk="0">
                    <a:moveTo>
                      <a:pt x="3009" y="1"/>
                    </a:moveTo>
                    <a:cubicBezTo>
                      <a:pt x="2828" y="1"/>
                      <a:pt x="2648" y="14"/>
                      <a:pt x="2472" y="40"/>
                    </a:cubicBezTo>
                    <a:cubicBezTo>
                      <a:pt x="2472" y="40"/>
                      <a:pt x="0" y="802"/>
                      <a:pt x="965" y="1530"/>
                    </a:cubicBezTo>
                    <a:cubicBezTo>
                      <a:pt x="1434" y="1401"/>
                      <a:pt x="1914" y="1337"/>
                      <a:pt x="2393" y="1337"/>
                    </a:cubicBezTo>
                    <a:cubicBezTo>
                      <a:pt x="2917" y="1337"/>
                      <a:pt x="3440" y="1413"/>
                      <a:pt x="3945" y="1564"/>
                    </a:cubicBezTo>
                    <a:cubicBezTo>
                      <a:pt x="4013" y="1242"/>
                      <a:pt x="4470" y="311"/>
                      <a:pt x="4216" y="209"/>
                    </a:cubicBezTo>
                    <a:cubicBezTo>
                      <a:pt x="3828" y="69"/>
                      <a:pt x="3417" y="1"/>
                      <a:pt x="30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5" name="Google Shape;10045;p31"/>
              <p:cNvSpPr/>
              <p:nvPr/>
            </p:nvSpPr>
            <p:spPr>
              <a:xfrm>
                <a:off x="1915914" y="3105238"/>
                <a:ext cx="963913" cy="492116"/>
              </a:xfrm>
              <a:custGeom>
                <a:avLst/>
                <a:gdLst/>
                <a:ahLst/>
                <a:cxnLst/>
                <a:rect l="l" t="t" r="r" b="b"/>
                <a:pathLst>
                  <a:path w="20114" h="10269" extrusionOk="0">
                    <a:moveTo>
                      <a:pt x="7982" y="1"/>
                    </a:moveTo>
                    <a:cubicBezTo>
                      <a:pt x="6793" y="1"/>
                      <a:pt x="5579" y="339"/>
                      <a:pt x="4893" y="1143"/>
                    </a:cubicBezTo>
                    <a:cubicBezTo>
                      <a:pt x="3437" y="2853"/>
                      <a:pt x="4791" y="3208"/>
                      <a:pt x="4267" y="4123"/>
                    </a:cubicBezTo>
                    <a:cubicBezTo>
                      <a:pt x="3742" y="5037"/>
                      <a:pt x="1795" y="4106"/>
                      <a:pt x="897" y="7153"/>
                    </a:cubicBezTo>
                    <a:cubicBezTo>
                      <a:pt x="0" y="10184"/>
                      <a:pt x="3386" y="10269"/>
                      <a:pt x="3386" y="10269"/>
                    </a:cubicBezTo>
                    <a:cubicBezTo>
                      <a:pt x="2523" y="9388"/>
                      <a:pt x="2743" y="8440"/>
                      <a:pt x="3742" y="7695"/>
                    </a:cubicBezTo>
                    <a:lnTo>
                      <a:pt x="3793" y="7644"/>
                    </a:lnTo>
                    <a:cubicBezTo>
                      <a:pt x="3955" y="7532"/>
                      <a:pt x="4163" y="7466"/>
                      <a:pt x="4370" y="7466"/>
                    </a:cubicBezTo>
                    <a:cubicBezTo>
                      <a:pt x="4443" y="7466"/>
                      <a:pt x="4517" y="7474"/>
                      <a:pt x="4588" y="7492"/>
                    </a:cubicBezTo>
                    <a:cubicBezTo>
                      <a:pt x="5265" y="7601"/>
                      <a:pt x="6054" y="8132"/>
                      <a:pt x="6837" y="8132"/>
                    </a:cubicBezTo>
                    <a:cubicBezTo>
                      <a:pt x="7152" y="8132"/>
                      <a:pt x="7466" y="8046"/>
                      <a:pt x="7771" y="7814"/>
                    </a:cubicBezTo>
                    <a:cubicBezTo>
                      <a:pt x="9160" y="6747"/>
                      <a:pt x="7754" y="4715"/>
                      <a:pt x="8059" y="3818"/>
                    </a:cubicBezTo>
                    <a:cubicBezTo>
                      <a:pt x="8215" y="3357"/>
                      <a:pt x="8482" y="3219"/>
                      <a:pt x="8746" y="3219"/>
                    </a:cubicBezTo>
                    <a:cubicBezTo>
                      <a:pt x="9142" y="3219"/>
                      <a:pt x="9532" y="3530"/>
                      <a:pt x="9532" y="3530"/>
                    </a:cubicBezTo>
                    <a:cubicBezTo>
                      <a:pt x="9746" y="3244"/>
                      <a:pt x="10070" y="3092"/>
                      <a:pt x="10408" y="3092"/>
                    </a:cubicBezTo>
                    <a:cubicBezTo>
                      <a:pt x="10550" y="3092"/>
                      <a:pt x="10695" y="3119"/>
                      <a:pt x="10836" y="3175"/>
                    </a:cubicBezTo>
                    <a:cubicBezTo>
                      <a:pt x="11073" y="3276"/>
                      <a:pt x="11090" y="3530"/>
                      <a:pt x="11039" y="3852"/>
                    </a:cubicBezTo>
                    <a:cubicBezTo>
                      <a:pt x="10920" y="4563"/>
                      <a:pt x="10412" y="5562"/>
                      <a:pt x="11140" y="5833"/>
                    </a:cubicBezTo>
                    <a:cubicBezTo>
                      <a:pt x="11348" y="5908"/>
                      <a:pt x="11534" y="5933"/>
                      <a:pt x="11704" y="5933"/>
                    </a:cubicBezTo>
                    <a:cubicBezTo>
                      <a:pt x="12072" y="5933"/>
                      <a:pt x="12366" y="5813"/>
                      <a:pt x="12650" y="5813"/>
                    </a:cubicBezTo>
                    <a:cubicBezTo>
                      <a:pt x="12887" y="5813"/>
                      <a:pt x="13117" y="5897"/>
                      <a:pt x="13375" y="6205"/>
                    </a:cubicBezTo>
                    <a:cubicBezTo>
                      <a:pt x="14069" y="7052"/>
                      <a:pt x="11784" y="8169"/>
                      <a:pt x="13375" y="8575"/>
                    </a:cubicBezTo>
                    <a:cubicBezTo>
                      <a:pt x="13543" y="8617"/>
                      <a:pt x="13699" y="8635"/>
                      <a:pt x="13848" y="8635"/>
                    </a:cubicBezTo>
                    <a:cubicBezTo>
                      <a:pt x="14672" y="8635"/>
                      <a:pt x="15231" y="8075"/>
                      <a:pt x="15949" y="7831"/>
                    </a:cubicBezTo>
                    <a:cubicBezTo>
                      <a:pt x="16160" y="7754"/>
                      <a:pt x="16380" y="7716"/>
                      <a:pt x="16601" y="7716"/>
                    </a:cubicBezTo>
                    <a:cubicBezTo>
                      <a:pt x="16821" y="7716"/>
                      <a:pt x="17041" y="7754"/>
                      <a:pt x="17252" y="7831"/>
                    </a:cubicBezTo>
                    <a:cubicBezTo>
                      <a:pt x="18167" y="8135"/>
                      <a:pt x="17269" y="9473"/>
                      <a:pt x="17269" y="9473"/>
                    </a:cubicBezTo>
                    <a:cubicBezTo>
                      <a:pt x="17591" y="9405"/>
                      <a:pt x="17896" y="9303"/>
                      <a:pt x="18184" y="9151"/>
                    </a:cubicBezTo>
                    <a:cubicBezTo>
                      <a:pt x="18912" y="8796"/>
                      <a:pt x="19843" y="8068"/>
                      <a:pt x="19978" y="6662"/>
                    </a:cubicBezTo>
                    <a:cubicBezTo>
                      <a:pt x="20114" y="5359"/>
                      <a:pt x="18234" y="5494"/>
                      <a:pt x="17963" y="4935"/>
                    </a:cubicBezTo>
                    <a:cubicBezTo>
                      <a:pt x="17676" y="4377"/>
                      <a:pt x="19199" y="3293"/>
                      <a:pt x="17219" y="1600"/>
                    </a:cubicBezTo>
                    <a:cubicBezTo>
                      <a:pt x="16415" y="906"/>
                      <a:pt x="15263" y="700"/>
                      <a:pt x="14178" y="700"/>
                    </a:cubicBezTo>
                    <a:cubicBezTo>
                      <a:pt x="12588" y="700"/>
                      <a:pt x="11140" y="1143"/>
                      <a:pt x="11140" y="1143"/>
                    </a:cubicBezTo>
                    <a:cubicBezTo>
                      <a:pt x="10679" y="446"/>
                      <a:pt x="9347" y="1"/>
                      <a:pt x="7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6" name="Google Shape;10046;p31"/>
              <p:cNvSpPr/>
              <p:nvPr/>
            </p:nvSpPr>
            <p:spPr>
              <a:xfrm>
                <a:off x="2079805" y="3279336"/>
                <a:ext cx="763501" cy="810465"/>
              </a:xfrm>
              <a:custGeom>
                <a:avLst/>
                <a:gdLst/>
                <a:ahLst/>
                <a:cxnLst/>
                <a:rect l="l" t="t" r="r" b="b"/>
                <a:pathLst>
                  <a:path w="15932" h="16912" extrusionOk="0">
                    <a:moveTo>
                      <a:pt x="6067" y="0"/>
                    </a:moveTo>
                    <a:cubicBezTo>
                      <a:pt x="5588" y="0"/>
                      <a:pt x="5108" y="64"/>
                      <a:pt x="4639" y="185"/>
                    </a:cubicBezTo>
                    <a:cubicBezTo>
                      <a:pt x="4334" y="1099"/>
                      <a:pt x="5740" y="3114"/>
                      <a:pt x="4351" y="4181"/>
                    </a:cubicBezTo>
                    <a:cubicBezTo>
                      <a:pt x="4037" y="4416"/>
                      <a:pt x="3718" y="4502"/>
                      <a:pt x="3399" y="4502"/>
                    </a:cubicBezTo>
                    <a:cubicBezTo>
                      <a:pt x="2618" y="4502"/>
                      <a:pt x="1842" y="3984"/>
                      <a:pt x="1168" y="3876"/>
                    </a:cubicBezTo>
                    <a:cubicBezTo>
                      <a:pt x="1084" y="4756"/>
                      <a:pt x="914" y="6483"/>
                      <a:pt x="796" y="7584"/>
                    </a:cubicBezTo>
                    <a:cubicBezTo>
                      <a:pt x="728" y="8125"/>
                      <a:pt x="677" y="8515"/>
                      <a:pt x="643" y="8599"/>
                    </a:cubicBezTo>
                    <a:cubicBezTo>
                      <a:pt x="440" y="9311"/>
                      <a:pt x="0" y="10056"/>
                      <a:pt x="356" y="11325"/>
                    </a:cubicBezTo>
                    <a:cubicBezTo>
                      <a:pt x="711" y="12561"/>
                      <a:pt x="2590" y="14457"/>
                      <a:pt x="5503" y="14948"/>
                    </a:cubicBezTo>
                    <a:lnTo>
                      <a:pt x="5350" y="16675"/>
                    </a:lnTo>
                    <a:cubicBezTo>
                      <a:pt x="5898" y="16836"/>
                      <a:pt x="6466" y="16912"/>
                      <a:pt x="7040" y="16912"/>
                    </a:cubicBezTo>
                    <a:cubicBezTo>
                      <a:pt x="7193" y="16912"/>
                      <a:pt x="7347" y="16906"/>
                      <a:pt x="7500" y="16895"/>
                    </a:cubicBezTo>
                    <a:cubicBezTo>
                      <a:pt x="8178" y="16895"/>
                      <a:pt x="8838" y="16726"/>
                      <a:pt x="9447" y="16421"/>
                    </a:cubicBezTo>
                    <a:lnTo>
                      <a:pt x="9227" y="14559"/>
                    </a:lnTo>
                    <a:cubicBezTo>
                      <a:pt x="11852" y="13340"/>
                      <a:pt x="13138" y="10411"/>
                      <a:pt x="13138" y="10411"/>
                    </a:cubicBezTo>
                    <a:cubicBezTo>
                      <a:pt x="13832" y="10360"/>
                      <a:pt x="14493" y="10056"/>
                      <a:pt x="14984" y="9548"/>
                    </a:cubicBezTo>
                    <a:cubicBezTo>
                      <a:pt x="15932" y="8498"/>
                      <a:pt x="15712" y="6652"/>
                      <a:pt x="14594" y="6263"/>
                    </a:cubicBezTo>
                    <a:cubicBezTo>
                      <a:pt x="14461" y="6218"/>
                      <a:pt x="14314" y="6194"/>
                      <a:pt x="14155" y="6194"/>
                    </a:cubicBezTo>
                    <a:cubicBezTo>
                      <a:pt x="13831" y="6194"/>
                      <a:pt x="13457" y="6295"/>
                      <a:pt x="13037" y="6534"/>
                    </a:cubicBezTo>
                    <a:cubicBezTo>
                      <a:pt x="12681" y="5806"/>
                      <a:pt x="12512" y="5010"/>
                      <a:pt x="12529" y="4198"/>
                    </a:cubicBezTo>
                    <a:lnTo>
                      <a:pt x="12529" y="4198"/>
                    </a:lnTo>
                    <a:cubicBezTo>
                      <a:pt x="11815" y="4440"/>
                      <a:pt x="11258" y="5007"/>
                      <a:pt x="10442" y="5007"/>
                    </a:cubicBezTo>
                    <a:cubicBezTo>
                      <a:pt x="10289" y="5007"/>
                      <a:pt x="10128" y="4988"/>
                      <a:pt x="9955" y="4942"/>
                    </a:cubicBezTo>
                    <a:cubicBezTo>
                      <a:pt x="8364" y="4553"/>
                      <a:pt x="10649" y="3419"/>
                      <a:pt x="9955" y="2572"/>
                    </a:cubicBezTo>
                    <a:cubicBezTo>
                      <a:pt x="9696" y="2270"/>
                      <a:pt x="9466" y="2188"/>
                      <a:pt x="9228" y="2188"/>
                    </a:cubicBezTo>
                    <a:cubicBezTo>
                      <a:pt x="8948" y="2188"/>
                      <a:pt x="8656" y="2302"/>
                      <a:pt x="8294" y="2302"/>
                    </a:cubicBezTo>
                    <a:cubicBezTo>
                      <a:pt x="8121" y="2302"/>
                      <a:pt x="7932" y="2276"/>
                      <a:pt x="7720" y="2200"/>
                    </a:cubicBezTo>
                    <a:cubicBezTo>
                      <a:pt x="6992" y="1946"/>
                      <a:pt x="7500" y="930"/>
                      <a:pt x="7619" y="236"/>
                    </a:cubicBezTo>
                    <a:cubicBezTo>
                      <a:pt x="7114" y="76"/>
                      <a:pt x="6591" y="0"/>
                      <a:pt x="60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7" name="Google Shape;10047;p31"/>
              <p:cNvSpPr/>
              <p:nvPr/>
            </p:nvSpPr>
            <p:spPr>
              <a:xfrm>
                <a:off x="2339395" y="3976209"/>
                <a:ext cx="182633" cy="61676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1287" extrusionOk="0">
                    <a:moveTo>
                      <a:pt x="3793" y="0"/>
                    </a:moveTo>
                    <a:cubicBezTo>
                      <a:pt x="3065" y="339"/>
                      <a:pt x="2287" y="508"/>
                      <a:pt x="1491" y="508"/>
                    </a:cubicBezTo>
                    <a:cubicBezTo>
                      <a:pt x="1017" y="508"/>
                      <a:pt x="543" y="474"/>
                      <a:pt x="69" y="390"/>
                    </a:cubicBezTo>
                    <a:lnTo>
                      <a:pt x="1" y="1287"/>
                    </a:lnTo>
                    <a:cubicBezTo>
                      <a:pt x="1389" y="1253"/>
                      <a:pt x="2761" y="1050"/>
                      <a:pt x="3810" y="153"/>
                    </a:cubicBezTo>
                    <a:lnTo>
                      <a:pt x="379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8" name="Google Shape;10048;p31"/>
              <p:cNvSpPr/>
              <p:nvPr/>
            </p:nvSpPr>
            <p:spPr>
              <a:xfrm>
                <a:off x="2095188" y="3462971"/>
                <a:ext cx="40638" cy="179805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752" extrusionOk="0">
                    <a:moveTo>
                      <a:pt x="629" y="1"/>
                    </a:moveTo>
                    <a:cubicBezTo>
                      <a:pt x="422" y="1"/>
                      <a:pt x="214" y="67"/>
                      <a:pt x="52" y="179"/>
                    </a:cubicBezTo>
                    <a:lnTo>
                      <a:pt x="1" y="230"/>
                    </a:lnTo>
                    <a:cubicBezTo>
                      <a:pt x="1" y="1110"/>
                      <a:pt x="52" y="3041"/>
                      <a:pt x="441" y="3752"/>
                    </a:cubicBezTo>
                    <a:lnTo>
                      <a:pt x="458" y="3752"/>
                    </a:lnTo>
                    <a:cubicBezTo>
                      <a:pt x="593" y="2634"/>
                      <a:pt x="763" y="924"/>
                      <a:pt x="847" y="27"/>
                    </a:cubicBezTo>
                    <a:cubicBezTo>
                      <a:pt x="776" y="9"/>
                      <a:pt x="702" y="1"/>
                      <a:pt x="6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9" name="Google Shape;10049;p31"/>
              <p:cNvSpPr/>
              <p:nvPr/>
            </p:nvSpPr>
            <p:spPr>
              <a:xfrm>
                <a:off x="2309636" y="4048330"/>
                <a:ext cx="247232" cy="61964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1293" extrusionOk="0">
                    <a:moveTo>
                      <a:pt x="4904" y="0"/>
                    </a:moveTo>
                    <a:cubicBezTo>
                      <a:pt x="4877" y="0"/>
                      <a:pt x="4849" y="6"/>
                      <a:pt x="4821" y="19"/>
                    </a:cubicBezTo>
                    <a:lnTo>
                      <a:pt x="4770" y="36"/>
                    </a:lnTo>
                    <a:cubicBezTo>
                      <a:pt x="4601" y="104"/>
                      <a:pt x="4448" y="154"/>
                      <a:pt x="4262" y="205"/>
                    </a:cubicBezTo>
                    <a:cubicBezTo>
                      <a:pt x="4093" y="256"/>
                      <a:pt x="3906" y="307"/>
                      <a:pt x="3737" y="341"/>
                    </a:cubicBezTo>
                    <a:cubicBezTo>
                      <a:pt x="3365" y="391"/>
                      <a:pt x="2992" y="425"/>
                      <a:pt x="2620" y="442"/>
                    </a:cubicBezTo>
                    <a:cubicBezTo>
                      <a:pt x="2425" y="451"/>
                      <a:pt x="2235" y="455"/>
                      <a:pt x="2044" y="455"/>
                    </a:cubicBezTo>
                    <a:cubicBezTo>
                      <a:pt x="1854" y="455"/>
                      <a:pt x="1663" y="451"/>
                      <a:pt x="1468" y="442"/>
                    </a:cubicBezTo>
                    <a:cubicBezTo>
                      <a:pt x="1282" y="425"/>
                      <a:pt x="1096" y="425"/>
                      <a:pt x="910" y="408"/>
                    </a:cubicBezTo>
                    <a:cubicBezTo>
                      <a:pt x="808" y="391"/>
                      <a:pt x="707" y="391"/>
                      <a:pt x="622" y="374"/>
                    </a:cubicBezTo>
                    <a:cubicBezTo>
                      <a:pt x="537" y="357"/>
                      <a:pt x="436" y="341"/>
                      <a:pt x="351" y="341"/>
                    </a:cubicBezTo>
                    <a:lnTo>
                      <a:pt x="300" y="341"/>
                    </a:lnTo>
                    <a:cubicBezTo>
                      <a:pt x="294" y="340"/>
                      <a:pt x="288" y="340"/>
                      <a:pt x="282" y="340"/>
                    </a:cubicBezTo>
                    <a:cubicBezTo>
                      <a:pt x="91" y="340"/>
                      <a:pt x="1" y="598"/>
                      <a:pt x="165" y="696"/>
                    </a:cubicBezTo>
                    <a:cubicBezTo>
                      <a:pt x="249" y="764"/>
                      <a:pt x="385" y="832"/>
                      <a:pt x="470" y="882"/>
                    </a:cubicBezTo>
                    <a:cubicBezTo>
                      <a:pt x="554" y="933"/>
                      <a:pt x="656" y="967"/>
                      <a:pt x="757" y="1018"/>
                    </a:cubicBezTo>
                    <a:cubicBezTo>
                      <a:pt x="960" y="1086"/>
                      <a:pt x="1164" y="1153"/>
                      <a:pt x="1384" y="1187"/>
                    </a:cubicBezTo>
                    <a:cubicBezTo>
                      <a:pt x="1736" y="1258"/>
                      <a:pt x="2089" y="1293"/>
                      <a:pt x="2442" y="1293"/>
                    </a:cubicBezTo>
                    <a:cubicBezTo>
                      <a:pt x="2512" y="1293"/>
                      <a:pt x="2583" y="1292"/>
                      <a:pt x="2654" y="1289"/>
                    </a:cubicBezTo>
                    <a:cubicBezTo>
                      <a:pt x="3094" y="1272"/>
                      <a:pt x="3517" y="1187"/>
                      <a:pt x="3923" y="1052"/>
                    </a:cubicBezTo>
                    <a:cubicBezTo>
                      <a:pt x="4127" y="984"/>
                      <a:pt x="4330" y="882"/>
                      <a:pt x="4533" y="781"/>
                    </a:cubicBezTo>
                    <a:cubicBezTo>
                      <a:pt x="4719" y="662"/>
                      <a:pt x="4905" y="510"/>
                      <a:pt x="5058" y="324"/>
                    </a:cubicBezTo>
                    <a:cubicBezTo>
                      <a:pt x="5158" y="180"/>
                      <a:pt x="5052" y="0"/>
                      <a:pt x="49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0" name="Google Shape;10050;p31"/>
              <p:cNvSpPr/>
              <p:nvPr/>
            </p:nvSpPr>
            <p:spPr>
              <a:xfrm>
                <a:off x="2183890" y="3598109"/>
                <a:ext cx="53338" cy="45670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953" extrusionOk="0">
                    <a:moveTo>
                      <a:pt x="618" y="0"/>
                    </a:moveTo>
                    <a:cubicBezTo>
                      <a:pt x="224" y="0"/>
                      <a:pt x="0" y="480"/>
                      <a:pt x="283" y="796"/>
                    </a:cubicBezTo>
                    <a:cubicBezTo>
                      <a:pt x="379" y="904"/>
                      <a:pt x="503" y="952"/>
                      <a:pt x="627" y="952"/>
                    </a:cubicBezTo>
                    <a:cubicBezTo>
                      <a:pt x="855" y="952"/>
                      <a:pt x="1080" y="788"/>
                      <a:pt x="1113" y="525"/>
                    </a:cubicBezTo>
                    <a:cubicBezTo>
                      <a:pt x="1113" y="254"/>
                      <a:pt x="909" y="17"/>
                      <a:pt x="639" y="0"/>
                    </a:cubicBezTo>
                    <a:cubicBezTo>
                      <a:pt x="632" y="0"/>
                      <a:pt x="625" y="0"/>
                      <a:pt x="6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1" name="Google Shape;10051;p31"/>
              <p:cNvSpPr/>
              <p:nvPr/>
            </p:nvSpPr>
            <p:spPr>
              <a:xfrm>
                <a:off x="2460300" y="3598109"/>
                <a:ext cx="53577" cy="4567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953" extrusionOk="0">
                    <a:moveTo>
                      <a:pt x="627" y="0"/>
                    </a:moveTo>
                    <a:cubicBezTo>
                      <a:pt x="221" y="0"/>
                      <a:pt x="1" y="491"/>
                      <a:pt x="271" y="796"/>
                    </a:cubicBezTo>
                    <a:cubicBezTo>
                      <a:pt x="373" y="904"/>
                      <a:pt x="502" y="952"/>
                      <a:pt x="627" y="952"/>
                    </a:cubicBezTo>
                    <a:cubicBezTo>
                      <a:pt x="858" y="952"/>
                      <a:pt x="1079" y="788"/>
                      <a:pt x="1101" y="525"/>
                    </a:cubicBezTo>
                    <a:cubicBezTo>
                      <a:pt x="1118" y="254"/>
                      <a:pt x="898" y="17"/>
                      <a:pt x="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2" name="Google Shape;10052;p31"/>
              <p:cNvSpPr/>
              <p:nvPr/>
            </p:nvSpPr>
            <p:spPr>
              <a:xfrm>
                <a:off x="2707765" y="3634625"/>
                <a:ext cx="73896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280" extrusionOk="0">
                    <a:moveTo>
                      <a:pt x="965" y="0"/>
                    </a:moveTo>
                    <a:cubicBezTo>
                      <a:pt x="762" y="0"/>
                      <a:pt x="559" y="85"/>
                      <a:pt x="424" y="220"/>
                    </a:cubicBezTo>
                    <a:cubicBezTo>
                      <a:pt x="288" y="339"/>
                      <a:pt x="187" y="491"/>
                      <a:pt x="119" y="678"/>
                    </a:cubicBezTo>
                    <a:cubicBezTo>
                      <a:pt x="34" y="830"/>
                      <a:pt x="0" y="999"/>
                      <a:pt x="0" y="1169"/>
                    </a:cubicBezTo>
                    <a:cubicBezTo>
                      <a:pt x="0" y="1234"/>
                      <a:pt x="57" y="1279"/>
                      <a:pt x="111" y="1279"/>
                    </a:cubicBezTo>
                    <a:cubicBezTo>
                      <a:pt x="141" y="1279"/>
                      <a:pt x="169" y="1266"/>
                      <a:pt x="187" y="1236"/>
                    </a:cubicBezTo>
                    <a:cubicBezTo>
                      <a:pt x="339" y="982"/>
                      <a:pt x="508" y="745"/>
                      <a:pt x="711" y="542"/>
                    </a:cubicBezTo>
                    <a:cubicBezTo>
                      <a:pt x="779" y="457"/>
                      <a:pt x="881" y="407"/>
                      <a:pt x="999" y="373"/>
                    </a:cubicBezTo>
                    <a:cubicBezTo>
                      <a:pt x="1055" y="366"/>
                      <a:pt x="1111" y="362"/>
                      <a:pt x="1166" y="362"/>
                    </a:cubicBezTo>
                    <a:cubicBezTo>
                      <a:pt x="1244" y="362"/>
                      <a:pt x="1319" y="370"/>
                      <a:pt x="1389" y="390"/>
                    </a:cubicBezTo>
                    <a:lnTo>
                      <a:pt x="1406" y="390"/>
                    </a:lnTo>
                    <a:cubicBezTo>
                      <a:pt x="1439" y="390"/>
                      <a:pt x="1473" y="373"/>
                      <a:pt x="1507" y="356"/>
                    </a:cubicBezTo>
                    <a:cubicBezTo>
                      <a:pt x="1541" y="305"/>
                      <a:pt x="1524" y="237"/>
                      <a:pt x="1490" y="204"/>
                    </a:cubicBezTo>
                    <a:cubicBezTo>
                      <a:pt x="1355" y="68"/>
                      <a:pt x="1169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3" name="Google Shape;10053;p31"/>
              <p:cNvSpPr/>
              <p:nvPr/>
            </p:nvSpPr>
            <p:spPr>
              <a:xfrm>
                <a:off x="2470028" y="3493353"/>
                <a:ext cx="86069" cy="66181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381" extrusionOk="0">
                    <a:moveTo>
                      <a:pt x="558" y="1"/>
                    </a:moveTo>
                    <a:cubicBezTo>
                      <a:pt x="259" y="1"/>
                      <a:pt x="18" y="140"/>
                      <a:pt x="18" y="409"/>
                    </a:cubicBezTo>
                    <a:cubicBezTo>
                      <a:pt x="1" y="815"/>
                      <a:pt x="424" y="849"/>
                      <a:pt x="813" y="1103"/>
                    </a:cubicBezTo>
                    <a:cubicBezTo>
                      <a:pt x="937" y="1165"/>
                      <a:pt x="1256" y="1380"/>
                      <a:pt x="1466" y="1380"/>
                    </a:cubicBezTo>
                    <a:cubicBezTo>
                      <a:pt x="1487" y="1380"/>
                      <a:pt x="1506" y="1378"/>
                      <a:pt x="1524" y="1374"/>
                    </a:cubicBezTo>
                    <a:cubicBezTo>
                      <a:pt x="1694" y="1340"/>
                      <a:pt x="1795" y="1171"/>
                      <a:pt x="1745" y="1001"/>
                    </a:cubicBezTo>
                    <a:cubicBezTo>
                      <a:pt x="1677" y="578"/>
                      <a:pt x="1389" y="223"/>
                      <a:pt x="983" y="87"/>
                    </a:cubicBezTo>
                    <a:cubicBezTo>
                      <a:pt x="841" y="29"/>
                      <a:pt x="694" y="1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4" name="Google Shape;10054;p31"/>
              <p:cNvSpPr/>
              <p:nvPr/>
            </p:nvSpPr>
            <p:spPr>
              <a:xfrm>
                <a:off x="2170664" y="3493353"/>
                <a:ext cx="86021" cy="66181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381" extrusionOk="0">
                    <a:moveTo>
                      <a:pt x="1237" y="1"/>
                    </a:moveTo>
                    <a:cubicBezTo>
                      <a:pt x="1102" y="1"/>
                      <a:pt x="955" y="29"/>
                      <a:pt x="813" y="87"/>
                    </a:cubicBezTo>
                    <a:cubicBezTo>
                      <a:pt x="407" y="223"/>
                      <a:pt x="102" y="578"/>
                      <a:pt x="34" y="1001"/>
                    </a:cubicBezTo>
                    <a:cubicBezTo>
                      <a:pt x="0" y="1171"/>
                      <a:pt x="102" y="1340"/>
                      <a:pt x="271" y="1374"/>
                    </a:cubicBezTo>
                    <a:cubicBezTo>
                      <a:pt x="289" y="1378"/>
                      <a:pt x="309" y="1380"/>
                      <a:pt x="330" y="1380"/>
                    </a:cubicBezTo>
                    <a:cubicBezTo>
                      <a:pt x="542" y="1380"/>
                      <a:pt x="874" y="1165"/>
                      <a:pt x="982" y="1103"/>
                    </a:cubicBezTo>
                    <a:cubicBezTo>
                      <a:pt x="1372" y="849"/>
                      <a:pt x="1795" y="815"/>
                      <a:pt x="1778" y="409"/>
                    </a:cubicBezTo>
                    <a:cubicBezTo>
                      <a:pt x="1778" y="140"/>
                      <a:pt x="1537" y="1"/>
                      <a:pt x="1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5" name="Google Shape;10055;p31"/>
              <p:cNvSpPr/>
              <p:nvPr/>
            </p:nvSpPr>
            <p:spPr>
              <a:xfrm>
                <a:off x="2225552" y="3744940"/>
                <a:ext cx="224181" cy="96851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2021" extrusionOk="0">
                    <a:moveTo>
                      <a:pt x="85" y="1"/>
                    </a:moveTo>
                    <a:cubicBezTo>
                      <a:pt x="34" y="18"/>
                      <a:pt x="0" y="69"/>
                      <a:pt x="17" y="119"/>
                    </a:cubicBezTo>
                    <a:cubicBezTo>
                      <a:pt x="119" y="627"/>
                      <a:pt x="390" y="1101"/>
                      <a:pt x="796" y="1457"/>
                    </a:cubicBezTo>
                    <a:cubicBezTo>
                      <a:pt x="1186" y="1796"/>
                      <a:pt x="1710" y="1999"/>
                      <a:pt x="2252" y="2016"/>
                    </a:cubicBezTo>
                    <a:cubicBezTo>
                      <a:pt x="2301" y="2019"/>
                      <a:pt x="2349" y="2020"/>
                      <a:pt x="2398" y="2020"/>
                    </a:cubicBezTo>
                    <a:cubicBezTo>
                      <a:pt x="2874" y="2020"/>
                      <a:pt x="3344" y="1872"/>
                      <a:pt x="3759" y="1626"/>
                    </a:cubicBezTo>
                    <a:cubicBezTo>
                      <a:pt x="4199" y="1321"/>
                      <a:pt x="4521" y="881"/>
                      <a:pt x="4656" y="356"/>
                    </a:cubicBezTo>
                    <a:cubicBezTo>
                      <a:pt x="4678" y="281"/>
                      <a:pt x="4611" y="227"/>
                      <a:pt x="4551" y="227"/>
                    </a:cubicBezTo>
                    <a:cubicBezTo>
                      <a:pt x="4516" y="227"/>
                      <a:pt x="4483" y="245"/>
                      <a:pt x="4470" y="289"/>
                    </a:cubicBezTo>
                    <a:lnTo>
                      <a:pt x="4470" y="306"/>
                    </a:lnTo>
                    <a:cubicBezTo>
                      <a:pt x="4267" y="712"/>
                      <a:pt x="3962" y="1068"/>
                      <a:pt x="3556" y="1288"/>
                    </a:cubicBezTo>
                    <a:cubicBezTo>
                      <a:pt x="3194" y="1492"/>
                      <a:pt x="2774" y="1594"/>
                      <a:pt x="2364" y="1594"/>
                    </a:cubicBezTo>
                    <a:cubicBezTo>
                      <a:pt x="2332" y="1594"/>
                      <a:pt x="2301" y="1594"/>
                      <a:pt x="2269" y="1592"/>
                    </a:cubicBezTo>
                    <a:cubicBezTo>
                      <a:pt x="1812" y="1592"/>
                      <a:pt x="1372" y="1440"/>
                      <a:pt x="1016" y="1169"/>
                    </a:cubicBezTo>
                    <a:cubicBezTo>
                      <a:pt x="661" y="881"/>
                      <a:pt x="373" y="492"/>
                      <a:pt x="204" y="69"/>
                    </a:cubicBezTo>
                    <a:cubicBezTo>
                      <a:pt x="187" y="18"/>
                      <a:pt x="13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56" name="Google Shape;10056;p31"/>
            <p:cNvSpPr/>
            <p:nvPr/>
          </p:nvSpPr>
          <p:spPr>
            <a:xfrm>
              <a:off x="4425882" y="2875375"/>
              <a:ext cx="9150" cy="44800"/>
            </a:xfrm>
            <a:custGeom>
              <a:avLst/>
              <a:gdLst/>
              <a:ahLst/>
              <a:cxnLst/>
              <a:rect l="l" t="t" r="r" b="b"/>
              <a:pathLst>
                <a:path w="366" h="1792" extrusionOk="0">
                  <a:moveTo>
                    <a:pt x="234" y="0"/>
                  </a:moveTo>
                  <a:cubicBezTo>
                    <a:pt x="-14" y="545"/>
                    <a:pt x="-179" y="1544"/>
                    <a:pt x="366" y="179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057" name="Google Shape;10057;p31"/>
          <p:cNvSpPr/>
          <p:nvPr/>
        </p:nvSpPr>
        <p:spPr>
          <a:xfrm flipH="1">
            <a:off x="723077" y="971997"/>
            <a:ext cx="341952" cy="637214"/>
          </a:xfrm>
          <a:custGeom>
            <a:avLst/>
            <a:gdLst/>
            <a:ahLst/>
            <a:cxnLst/>
            <a:rect l="l" t="t" r="r" b="b"/>
            <a:pathLst>
              <a:path w="10400" h="19380" extrusionOk="0">
                <a:moveTo>
                  <a:pt x="0" y="0"/>
                </a:moveTo>
                <a:cubicBezTo>
                  <a:pt x="3483" y="0"/>
                  <a:pt x="7735" y="1663"/>
                  <a:pt x="9292" y="4779"/>
                </a:cubicBezTo>
                <a:cubicBezTo>
                  <a:pt x="11547" y="9292"/>
                  <a:pt x="10095" y="17781"/>
                  <a:pt x="5310" y="1938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265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9" name="Google Shape;9949;p29"/>
          <p:cNvSpPr txBox="1">
            <a:spLocks noGrp="1"/>
          </p:cNvSpPr>
          <p:nvPr>
            <p:ph type="subTitle" idx="1"/>
          </p:nvPr>
        </p:nvSpPr>
        <p:spPr>
          <a:xfrm>
            <a:off x="717928" y="1301029"/>
            <a:ext cx="4055922" cy="2592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Inputs : </a:t>
            </a:r>
          </a:p>
          <a:p>
            <a:pPr marL="365760" indent="-212725"/>
            <a:r>
              <a:rPr lang="en-US" dirty="0"/>
              <a:t>Tester or Analyst make a demo meeting to deliver one or more modules of the system after coding and testing</a:t>
            </a:r>
            <a:r>
              <a:rPr lang="en-US" dirty="0">
                <a:uFill>
                  <a:noFill/>
                </a:uFill>
              </a:rPr>
              <a:t>.</a:t>
            </a:r>
            <a:endParaRPr lang="en-US" dirty="0"/>
          </a:p>
          <a:p>
            <a:pPr marL="365760" indent="-212725"/>
            <a:r>
              <a:rPr lang="en-US" dirty="0"/>
              <a:t>Or deliver all the system after coding and testing.</a:t>
            </a:r>
            <a:endParaRPr lang="en-US" dirty="0">
              <a:uFill>
                <a:noFill/>
              </a:u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Outputs: </a:t>
            </a:r>
          </a:p>
          <a:p>
            <a:pPr marL="365760" lvl="0" indent="-212725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dirty="0"/>
              <a:t>Gets notes from the client.</a:t>
            </a:r>
          </a:p>
          <a:p>
            <a:pPr marL="365760" indent="-212725"/>
            <a:r>
              <a:rPr lang="en-US" dirty="0"/>
              <a:t>Write/send minutes of meeting with the points are discussed and the notes are taken to the client and project team. </a:t>
            </a:r>
            <a:r>
              <a:rPr lang="en-US" b="1" dirty="0"/>
              <a:t>(General case after any meeting)</a:t>
            </a:r>
            <a:endParaRPr lang="en-US" dirty="0"/>
          </a:p>
          <a:p>
            <a:pPr marL="365760" indent="-212725"/>
            <a:endParaRPr lang="en-US" dirty="0"/>
          </a:p>
        </p:txBody>
      </p:sp>
      <p:sp>
        <p:nvSpPr>
          <p:cNvPr id="9950" name="Google Shape;9950;p29"/>
          <p:cNvSpPr txBox="1">
            <a:spLocks noGrp="1"/>
          </p:cNvSpPr>
          <p:nvPr>
            <p:ph type="title"/>
          </p:nvPr>
        </p:nvSpPr>
        <p:spPr>
          <a:xfrm>
            <a:off x="714300" y="506875"/>
            <a:ext cx="4170735" cy="794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 phase </a:t>
            </a:r>
            <a:br>
              <a:rPr lang="en" dirty="0"/>
            </a:b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51" name="Google Shape;9951;p29"/>
          <p:cNvSpPr/>
          <p:nvPr/>
        </p:nvSpPr>
        <p:spPr>
          <a:xfrm>
            <a:off x="6963225" y="7806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52" name="Google Shape;9952;p29"/>
          <p:cNvSpPr/>
          <p:nvPr/>
        </p:nvSpPr>
        <p:spPr>
          <a:xfrm>
            <a:off x="714300" y="35912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53" name="Google Shape;9953;p29"/>
          <p:cNvSpPr/>
          <p:nvPr/>
        </p:nvSpPr>
        <p:spPr>
          <a:xfrm>
            <a:off x="7884175" y="45522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Google Shape;10596;p41">
            <a:extLst>
              <a:ext uri="{FF2B5EF4-FFF2-40B4-BE49-F238E27FC236}">
                <a16:creationId xmlns:a16="http://schemas.microsoft.com/office/drawing/2014/main" id="{E829E96A-F786-4F15-B1B4-A0FC71B85162}"/>
              </a:ext>
            </a:extLst>
          </p:cNvPr>
          <p:cNvSpPr/>
          <p:nvPr/>
        </p:nvSpPr>
        <p:spPr>
          <a:xfrm>
            <a:off x="8254629" y="3384869"/>
            <a:ext cx="629936" cy="874606"/>
          </a:xfrm>
          <a:custGeom>
            <a:avLst/>
            <a:gdLst/>
            <a:ahLst/>
            <a:cxnLst/>
            <a:rect l="l" t="t" r="r" b="b"/>
            <a:pathLst>
              <a:path w="27813" h="38862" extrusionOk="0">
                <a:moveTo>
                  <a:pt x="27813" y="0"/>
                </a:moveTo>
                <a:cubicBezTo>
                  <a:pt x="25560" y="15770"/>
                  <a:pt x="14248" y="31738"/>
                  <a:pt x="0" y="388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" name="Google Shape;10597;p41">
            <a:extLst>
              <a:ext uri="{FF2B5EF4-FFF2-40B4-BE49-F238E27FC236}">
                <a16:creationId xmlns:a16="http://schemas.microsoft.com/office/drawing/2014/main" id="{1DBF300E-E796-4529-B5DD-B8E24BBA8A2C}"/>
              </a:ext>
            </a:extLst>
          </p:cNvPr>
          <p:cNvGrpSpPr/>
          <p:nvPr/>
        </p:nvGrpSpPr>
        <p:grpSpPr>
          <a:xfrm rot="-350676" flipH="1">
            <a:off x="8585161" y="1009470"/>
            <a:ext cx="336510" cy="529360"/>
            <a:chOff x="-1621788" y="2432386"/>
            <a:chExt cx="315201" cy="499001"/>
          </a:xfrm>
        </p:grpSpPr>
        <p:sp>
          <p:nvSpPr>
            <p:cNvPr id="11" name="Google Shape;10598;p41">
              <a:extLst>
                <a:ext uri="{FF2B5EF4-FFF2-40B4-BE49-F238E27FC236}">
                  <a16:creationId xmlns:a16="http://schemas.microsoft.com/office/drawing/2014/main" id="{9A9C34F2-C5BA-40A6-A461-071EB8F32105}"/>
                </a:ext>
              </a:extLst>
            </p:cNvPr>
            <p:cNvSpPr/>
            <p:nvPr/>
          </p:nvSpPr>
          <p:spPr>
            <a:xfrm>
              <a:off x="-1586225" y="262977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10599;p41">
              <a:extLst>
                <a:ext uri="{FF2B5EF4-FFF2-40B4-BE49-F238E27FC236}">
                  <a16:creationId xmlns:a16="http://schemas.microsoft.com/office/drawing/2014/main" id="{61F65BEE-0CDD-4DA3-BFA7-B3ED02F179DD}"/>
                </a:ext>
              </a:extLst>
            </p:cNvPr>
            <p:cNvSpPr/>
            <p:nvPr/>
          </p:nvSpPr>
          <p:spPr>
            <a:xfrm rot="2700000">
              <a:off x="-1477325" y="248367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Google Shape;10600;p41">
              <a:extLst>
                <a:ext uri="{FF2B5EF4-FFF2-40B4-BE49-F238E27FC236}">
                  <a16:creationId xmlns:a16="http://schemas.microsoft.com/office/drawing/2014/main" id="{7D3A104C-8352-4E4D-8C97-26AF64015BAC}"/>
                </a:ext>
              </a:extLst>
            </p:cNvPr>
            <p:cNvSpPr/>
            <p:nvPr/>
          </p:nvSpPr>
          <p:spPr>
            <a:xfrm rot="-2700000">
              <a:off x="-1623600" y="281375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" name="Google Shape;9953;p29">
            <a:extLst>
              <a:ext uri="{FF2B5EF4-FFF2-40B4-BE49-F238E27FC236}">
                <a16:creationId xmlns:a16="http://schemas.microsoft.com/office/drawing/2014/main" id="{71A24B9C-315A-404B-9123-058F3AC2DFBF}"/>
              </a:ext>
            </a:extLst>
          </p:cNvPr>
          <p:cNvSpPr/>
          <p:nvPr/>
        </p:nvSpPr>
        <p:spPr>
          <a:xfrm>
            <a:off x="5793060" y="462262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Google Shape;10595;p41">
            <a:extLst>
              <a:ext uri="{FF2B5EF4-FFF2-40B4-BE49-F238E27FC236}">
                <a16:creationId xmlns:a16="http://schemas.microsoft.com/office/drawing/2014/main" id="{CCA752B2-BB67-4E8E-9BCC-E1BC7E922382}"/>
              </a:ext>
            </a:extLst>
          </p:cNvPr>
          <p:cNvSpPr/>
          <p:nvPr/>
        </p:nvSpPr>
        <p:spPr>
          <a:xfrm>
            <a:off x="4859625" y="914920"/>
            <a:ext cx="610186" cy="625943"/>
          </a:xfrm>
          <a:custGeom>
            <a:avLst/>
            <a:gdLst/>
            <a:ahLst/>
            <a:cxnLst/>
            <a:rect l="l" t="t" r="r" b="b"/>
            <a:pathLst>
              <a:path w="26941" h="27813" extrusionOk="0">
                <a:moveTo>
                  <a:pt x="26670" y="0"/>
                </a:moveTo>
                <a:cubicBezTo>
                  <a:pt x="26949" y="1671"/>
                  <a:pt x="27198" y="4674"/>
                  <a:pt x="25527" y="4953"/>
                </a:cubicBezTo>
                <a:cubicBezTo>
                  <a:pt x="23879" y="5228"/>
                  <a:pt x="21755" y="3010"/>
                  <a:pt x="20574" y="4191"/>
                </a:cubicBezTo>
                <a:cubicBezTo>
                  <a:pt x="19039" y="5726"/>
                  <a:pt x="20429" y="9930"/>
                  <a:pt x="18288" y="10287"/>
                </a:cubicBezTo>
                <a:cubicBezTo>
                  <a:pt x="16516" y="10582"/>
                  <a:pt x="14224" y="8255"/>
                  <a:pt x="12954" y="9525"/>
                </a:cubicBezTo>
                <a:cubicBezTo>
                  <a:pt x="11950" y="10529"/>
                  <a:pt x="13196" y="12712"/>
                  <a:pt x="12192" y="13716"/>
                </a:cubicBezTo>
                <a:cubicBezTo>
                  <a:pt x="11379" y="14529"/>
                  <a:pt x="9792" y="13583"/>
                  <a:pt x="8763" y="14097"/>
                </a:cubicBezTo>
                <a:cubicBezTo>
                  <a:pt x="3910" y="16523"/>
                  <a:pt x="2426" y="22960"/>
                  <a:pt x="0" y="2781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Google Shape;10596;p41">
            <a:extLst>
              <a:ext uri="{FF2B5EF4-FFF2-40B4-BE49-F238E27FC236}">
                <a16:creationId xmlns:a16="http://schemas.microsoft.com/office/drawing/2014/main" id="{FB00F7E9-74A9-4BD2-B20E-A4D6463698E7}"/>
              </a:ext>
            </a:extLst>
          </p:cNvPr>
          <p:cNvSpPr/>
          <p:nvPr/>
        </p:nvSpPr>
        <p:spPr>
          <a:xfrm rot="6644539">
            <a:off x="4697395" y="3384869"/>
            <a:ext cx="629936" cy="874606"/>
          </a:xfrm>
          <a:custGeom>
            <a:avLst/>
            <a:gdLst/>
            <a:ahLst/>
            <a:cxnLst/>
            <a:rect l="l" t="t" r="r" b="b"/>
            <a:pathLst>
              <a:path w="27813" h="38862" extrusionOk="0">
                <a:moveTo>
                  <a:pt x="27813" y="0"/>
                </a:moveTo>
                <a:cubicBezTo>
                  <a:pt x="25560" y="15770"/>
                  <a:pt x="14248" y="31738"/>
                  <a:pt x="0" y="388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334803-91B3-4D43-85F8-3F6B27F77B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65395" y="1263587"/>
            <a:ext cx="1257195" cy="261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43742E-D16D-4B40-9D8E-474E86D59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116" y="1201267"/>
            <a:ext cx="1873504" cy="267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3" name="Google Shape;9833;p28"/>
          <p:cNvGrpSpPr/>
          <p:nvPr/>
        </p:nvGrpSpPr>
        <p:grpSpPr>
          <a:xfrm>
            <a:off x="3180454" y="2957619"/>
            <a:ext cx="863723" cy="1243355"/>
            <a:chOff x="3180454" y="2957619"/>
            <a:chExt cx="863723" cy="1243355"/>
          </a:xfrm>
        </p:grpSpPr>
        <p:grpSp>
          <p:nvGrpSpPr>
            <p:cNvPr id="9834" name="Google Shape;9834;p28"/>
            <p:cNvGrpSpPr/>
            <p:nvPr/>
          </p:nvGrpSpPr>
          <p:grpSpPr>
            <a:xfrm>
              <a:off x="3180454" y="2957619"/>
              <a:ext cx="863723" cy="1243355"/>
              <a:chOff x="3407128" y="3188573"/>
              <a:chExt cx="1093735" cy="1574665"/>
            </a:xfrm>
          </p:grpSpPr>
          <p:sp>
            <p:nvSpPr>
              <p:cNvPr id="9835" name="Google Shape;9835;p28"/>
              <p:cNvSpPr/>
              <p:nvPr/>
            </p:nvSpPr>
            <p:spPr>
              <a:xfrm>
                <a:off x="3647310" y="3674352"/>
                <a:ext cx="56836" cy="45526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50" extrusionOk="0">
                    <a:moveTo>
                      <a:pt x="1151" y="1"/>
                    </a:moveTo>
                    <a:lnTo>
                      <a:pt x="1151" y="1"/>
                    </a:lnTo>
                    <a:cubicBezTo>
                      <a:pt x="779" y="103"/>
                      <a:pt x="389" y="187"/>
                      <a:pt x="0" y="255"/>
                    </a:cubicBezTo>
                    <a:lnTo>
                      <a:pt x="85" y="746"/>
                    </a:lnTo>
                    <a:cubicBezTo>
                      <a:pt x="137" y="741"/>
                      <a:pt x="189" y="738"/>
                      <a:pt x="241" y="738"/>
                    </a:cubicBezTo>
                    <a:cubicBezTo>
                      <a:pt x="539" y="738"/>
                      <a:pt x="824" y="819"/>
                      <a:pt x="1084" y="949"/>
                    </a:cubicBezTo>
                    <a:cubicBezTo>
                      <a:pt x="1151" y="644"/>
                      <a:pt x="1185" y="323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6" name="Google Shape;9836;p28"/>
              <p:cNvSpPr/>
              <p:nvPr/>
            </p:nvSpPr>
            <p:spPr>
              <a:xfrm>
                <a:off x="3407128" y="3188573"/>
                <a:ext cx="1093735" cy="1177120"/>
              </a:xfrm>
              <a:custGeom>
                <a:avLst/>
                <a:gdLst/>
                <a:ahLst/>
                <a:cxnLst/>
                <a:rect l="l" t="t" r="r" b="b"/>
                <a:pathLst>
                  <a:path w="22823" h="24563" extrusionOk="0">
                    <a:moveTo>
                      <a:pt x="9805" y="1"/>
                    </a:moveTo>
                    <a:cubicBezTo>
                      <a:pt x="8270" y="1"/>
                      <a:pt x="6360" y="560"/>
                      <a:pt x="4623" y="2672"/>
                    </a:cubicBezTo>
                    <a:cubicBezTo>
                      <a:pt x="1033" y="7057"/>
                      <a:pt x="1" y="21718"/>
                      <a:pt x="2997" y="24563"/>
                    </a:cubicBezTo>
                    <a:cubicBezTo>
                      <a:pt x="3421" y="22988"/>
                      <a:pt x="3962" y="21566"/>
                      <a:pt x="4623" y="20821"/>
                    </a:cubicBezTo>
                    <a:cubicBezTo>
                      <a:pt x="5808" y="19501"/>
                      <a:pt x="7416" y="18654"/>
                      <a:pt x="9160" y="18400"/>
                    </a:cubicBezTo>
                    <a:lnTo>
                      <a:pt x="9160" y="18315"/>
                    </a:lnTo>
                    <a:lnTo>
                      <a:pt x="9363" y="16318"/>
                    </a:lnTo>
                    <a:cubicBezTo>
                      <a:pt x="7839" y="15810"/>
                      <a:pt x="6553" y="14794"/>
                      <a:pt x="6079" y="13744"/>
                    </a:cubicBezTo>
                    <a:cubicBezTo>
                      <a:pt x="6079" y="13744"/>
                      <a:pt x="5999" y="13755"/>
                      <a:pt x="5872" y="13755"/>
                    </a:cubicBezTo>
                    <a:cubicBezTo>
                      <a:pt x="5497" y="13755"/>
                      <a:pt x="4706" y="13661"/>
                      <a:pt x="4301" y="12915"/>
                    </a:cubicBezTo>
                    <a:cubicBezTo>
                      <a:pt x="3878" y="12136"/>
                      <a:pt x="4301" y="11188"/>
                      <a:pt x="4961" y="10917"/>
                    </a:cubicBezTo>
                    <a:cubicBezTo>
                      <a:pt x="5012" y="10900"/>
                      <a:pt x="5063" y="10883"/>
                      <a:pt x="5114" y="10883"/>
                    </a:cubicBezTo>
                    <a:lnTo>
                      <a:pt x="5029" y="10392"/>
                    </a:lnTo>
                    <a:cubicBezTo>
                      <a:pt x="5401" y="10324"/>
                      <a:pt x="5791" y="10240"/>
                      <a:pt x="6163" y="10138"/>
                    </a:cubicBezTo>
                    <a:cubicBezTo>
                      <a:pt x="9380" y="9308"/>
                      <a:pt x="11903" y="6836"/>
                      <a:pt x="12783" y="3637"/>
                    </a:cubicBezTo>
                    <a:cubicBezTo>
                      <a:pt x="13274" y="5584"/>
                      <a:pt x="14612" y="7209"/>
                      <a:pt x="16423" y="8055"/>
                    </a:cubicBezTo>
                    <a:cubicBezTo>
                      <a:pt x="16288" y="9901"/>
                      <a:pt x="16762" y="10460"/>
                      <a:pt x="16762" y="10460"/>
                    </a:cubicBezTo>
                    <a:cubicBezTo>
                      <a:pt x="17033" y="10325"/>
                      <a:pt x="17274" y="10266"/>
                      <a:pt x="17485" y="10266"/>
                    </a:cubicBezTo>
                    <a:cubicBezTo>
                      <a:pt x="18652" y="10266"/>
                      <a:pt x="18877" y="12085"/>
                      <a:pt x="18116" y="12931"/>
                    </a:cubicBezTo>
                    <a:cubicBezTo>
                      <a:pt x="17774" y="13314"/>
                      <a:pt x="17450" y="13415"/>
                      <a:pt x="17203" y="13415"/>
                    </a:cubicBezTo>
                    <a:cubicBezTo>
                      <a:pt x="16925" y="13415"/>
                      <a:pt x="16745" y="13287"/>
                      <a:pt x="16745" y="13287"/>
                    </a:cubicBezTo>
                    <a:cubicBezTo>
                      <a:pt x="15932" y="14658"/>
                      <a:pt x="14679" y="15691"/>
                      <a:pt x="13189" y="16233"/>
                    </a:cubicBezTo>
                    <a:lnTo>
                      <a:pt x="13427" y="18146"/>
                    </a:lnTo>
                    <a:cubicBezTo>
                      <a:pt x="13427" y="18146"/>
                      <a:pt x="16474" y="18857"/>
                      <a:pt x="18065" y="20212"/>
                    </a:cubicBezTo>
                    <a:cubicBezTo>
                      <a:pt x="18726" y="20770"/>
                      <a:pt x="19335" y="21939"/>
                      <a:pt x="19860" y="23259"/>
                    </a:cubicBezTo>
                    <a:cubicBezTo>
                      <a:pt x="22823" y="19890"/>
                      <a:pt x="21384" y="4297"/>
                      <a:pt x="17456" y="1097"/>
                    </a:cubicBezTo>
                    <a:cubicBezTo>
                      <a:pt x="16472" y="293"/>
                      <a:pt x="15561" y="44"/>
                      <a:pt x="14810" y="44"/>
                    </a:cubicBezTo>
                    <a:cubicBezTo>
                      <a:pt x="13584" y="44"/>
                      <a:pt x="12783" y="708"/>
                      <a:pt x="12783" y="708"/>
                    </a:cubicBezTo>
                    <a:cubicBezTo>
                      <a:pt x="12783" y="708"/>
                      <a:pt x="11531" y="1"/>
                      <a:pt x="9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7" name="Google Shape;9837;p28"/>
              <p:cNvSpPr/>
              <p:nvPr/>
            </p:nvSpPr>
            <p:spPr>
              <a:xfrm>
                <a:off x="3490703" y="4058154"/>
                <a:ext cx="962332" cy="705084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4713" extrusionOk="0">
                    <a:moveTo>
                      <a:pt x="11683" y="0"/>
                    </a:moveTo>
                    <a:cubicBezTo>
                      <a:pt x="11400" y="283"/>
                      <a:pt x="10759" y="712"/>
                      <a:pt x="9663" y="712"/>
                    </a:cubicBezTo>
                    <a:cubicBezTo>
                      <a:pt x="9642" y="712"/>
                      <a:pt x="9621" y="712"/>
                      <a:pt x="9600" y="711"/>
                    </a:cubicBezTo>
                    <a:cubicBezTo>
                      <a:pt x="8838" y="711"/>
                      <a:pt x="8093" y="525"/>
                      <a:pt x="7416" y="169"/>
                    </a:cubicBezTo>
                    <a:lnTo>
                      <a:pt x="7416" y="254"/>
                    </a:lnTo>
                    <a:cubicBezTo>
                      <a:pt x="5672" y="508"/>
                      <a:pt x="4081" y="1355"/>
                      <a:pt x="2896" y="2675"/>
                    </a:cubicBezTo>
                    <a:cubicBezTo>
                      <a:pt x="2235" y="3420"/>
                      <a:pt x="1693" y="4842"/>
                      <a:pt x="1270" y="6417"/>
                    </a:cubicBezTo>
                    <a:cubicBezTo>
                      <a:pt x="407" y="9566"/>
                      <a:pt x="0" y="13325"/>
                      <a:pt x="0" y="13325"/>
                    </a:cubicBezTo>
                    <a:cubicBezTo>
                      <a:pt x="0" y="13325"/>
                      <a:pt x="4606" y="14713"/>
                      <a:pt x="11039" y="14713"/>
                    </a:cubicBezTo>
                    <a:cubicBezTo>
                      <a:pt x="17473" y="14713"/>
                      <a:pt x="20080" y="11716"/>
                      <a:pt x="20080" y="11716"/>
                    </a:cubicBezTo>
                    <a:cubicBezTo>
                      <a:pt x="20080" y="11716"/>
                      <a:pt x="19284" y="8008"/>
                      <a:pt x="18116" y="5113"/>
                    </a:cubicBezTo>
                    <a:cubicBezTo>
                      <a:pt x="17591" y="3776"/>
                      <a:pt x="16965" y="2624"/>
                      <a:pt x="16321" y="2066"/>
                    </a:cubicBezTo>
                    <a:cubicBezTo>
                      <a:pt x="14747" y="694"/>
                      <a:pt x="11683" y="0"/>
                      <a:pt x="11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8" name="Google Shape;9838;p28"/>
              <p:cNvSpPr/>
              <p:nvPr/>
            </p:nvSpPr>
            <p:spPr>
              <a:xfrm>
                <a:off x="3592919" y="3362815"/>
                <a:ext cx="719173" cy="729476"/>
              </a:xfrm>
              <a:custGeom>
                <a:avLst/>
                <a:gdLst/>
                <a:ahLst/>
                <a:cxnLst/>
                <a:rect l="l" t="t" r="r" b="b"/>
                <a:pathLst>
                  <a:path w="15007" h="15222" extrusionOk="0">
                    <a:moveTo>
                      <a:pt x="8906" y="1"/>
                    </a:moveTo>
                    <a:cubicBezTo>
                      <a:pt x="8026" y="3200"/>
                      <a:pt x="5503" y="5672"/>
                      <a:pt x="2286" y="6502"/>
                    </a:cubicBezTo>
                    <a:cubicBezTo>
                      <a:pt x="2320" y="6824"/>
                      <a:pt x="2303" y="7145"/>
                      <a:pt x="2219" y="7450"/>
                    </a:cubicBezTo>
                    <a:cubicBezTo>
                      <a:pt x="1959" y="7320"/>
                      <a:pt x="1674" y="7239"/>
                      <a:pt x="1386" y="7239"/>
                    </a:cubicBezTo>
                    <a:cubicBezTo>
                      <a:pt x="1336" y="7239"/>
                      <a:pt x="1287" y="7242"/>
                      <a:pt x="1237" y="7247"/>
                    </a:cubicBezTo>
                    <a:cubicBezTo>
                      <a:pt x="1186" y="7247"/>
                      <a:pt x="1135" y="7264"/>
                      <a:pt x="1084" y="7281"/>
                    </a:cubicBezTo>
                    <a:cubicBezTo>
                      <a:pt x="424" y="7552"/>
                      <a:pt x="1" y="8500"/>
                      <a:pt x="424" y="9279"/>
                    </a:cubicBezTo>
                    <a:cubicBezTo>
                      <a:pt x="829" y="10025"/>
                      <a:pt x="1620" y="10119"/>
                      <a:pt x="1995" y="10119"/>
                    </a:cubicBezTo>
                    <a:cubicBezTo>
                      <a:pt x="2122" y="10119"/>
                      <a:pt x="2202" y="10108"/>
                      <a:pt x="2202" y="10108"/>
                    </a:cubicBezTo>
                    <a:cubicBezTo>
                      <a:pt x="2676" y="11141"/>
                      <a:pt x="3962" y="12174"/>
                      <a:pt x="5486" y="12682"/>
                    </a:cubicBezTo>
                    <a:lnTo>
                      <a:pt x="5283" y="14679"/>
                    </a:lnTo>
                    <a:cubicBezTo>
                      <a:pt x="5960" y="15035"/>
                      <a:pt x="6705" y="15221"/>
                      <a:pt x="7484" y="15221"/>
                    </a:cubicBezTo>
                    <a:cubicBezTo>
                      <a:pt x="7505" y="15222"/>
                      <a:pt x="7526" y="15222"/>
                      <a:pt x="7547" y="15222"/>
                    </a:cubicBezTo>
                    <a:cubicBezTo>
                      <a:pt x="8642" y="15222"/>
                      <a:pt x="9267" y="14793"/>
                      <a:pt x="9550" y="14510"/>
                    </a:cubicBezTo>
                    <a:lnTo>
                      <a:pt x="9312" y="12597"/>
                    </a:lnTo>
                    <a:cubicBezTo>
                      <a:pt x="10802" y="12055"/>
                      <a:pt x="12072" y="11022"/>
                      <a:pt x="12868" y="9651"/>
                    </a:cubicBezTo>
                    <a:cubicBezTo>
                      <a:pt x="12868" y="9651"/>
                      <a:pt x="13048" y="9779"/>
                      <a:pt x="13328" y="9779"/>
                    </a:cubicBezTo>
                    <a:cubicBezTo>
                      <a:pt x="13578" y="9779"/>
                      <a:pt x="13906" y="9678"/>
                      <a:pt x="14256" y="9295"/>
                    </a:cubicBezTo>
                    <a:cubicBezTo>
                      <a:pt x="15006" y="8459"/>
                      <a:pt x="14785" y="6626"/>
                      <a:pt x="13593" y="6626"/>
                    </a:cubicBezTo>
                    <a:cubicBezTo>
                      <a:pt x="13386" y="6626"/>
                      <a:pt x="13150" y="6681"/>
                      <a:pt x="12885" y="6807"/>
                    </a:cubicBezTo>
                    <a:cubicBezTo>
                      <a:pt x="12885" y="6807"/>
                      <a:pt x="12411" y="6265"/>
                      <a:pt x="12546" y="4419"/>
                    </a:cubicBezTo>
                    <a:cubicBezTo>
                      <a:pt x="10735" y="3573"/>
                      <a:pt x="9397" y="1948"/>
                      <a:pt x="89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9" name="Google Shape;9839;p28"/>
              <p:cNvSpPr/>
              <p:nvPr/>
            </p:nvSpPr>
            <p:spPr>
              <a:xfrm>
                <a:off x="3850927" y="3967247"/>
                <a:ext cx="190732" cy="50462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1053" extrusionOk="0">
                    <a:moveTo>
                      <a:pt x="3928" y="1"/>
                    </a:moveTo>
                    <a:cubicBezTo>
                      <a:pt x="3658" y="102"/>
                      <a:pt x="3387" y="187"/>
                      <a:pt x="3116" y="255"/>
                    </a:cubicBezTo>
                    <a:cubicBezTo>
                      <a:pt x="2729" y="340"/>
                      <a:pt x="2336" y="382"/>
                      <a:pt x="1942" y="382"/>
                    </a:cubicBezTo>
                    <a:cubicBezTo>
                      <a:pt x="1318" y="382"/>
                      <a:pt x="694" y="276"/>
                      <a:pt x="102" y="69"/>
                    </a:cubicBezTo>
                    <a:lnTo>
                      <a:pt x="1" y="1034"/>
                    </a:lnTo>
                    <a:cubicBezTo>
                      <a:pt x="294" y="1044"/>
                      <a:pt x="588" y="1053"/>
                      <a:pt x="879" y="1053"/>
                    </a:cubicBezTo>
                    <a:cubicBezTo>
                      <a:pt x="1983" y="1053"/>
                      <a:pt x="3055" y="932"/>
                      <a:pt x="3979" y="356"/>
                    </a:cubicBezTo>
                    <a:lnTo>
                      <a:pt x="392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0" name="Google Shape;9840;p28"/>
              <p:cNvSpPr/>
              <p:nvPr/>
            </p:nvSpPr>
            <p:spPr>
              <a:xfrm>
                <a:off x="3825769" y="4039896"/>
                <a:ext cx="243255" cy="67858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1416" extrusionOk="0">
                    <a:moveTo>
                      <a:pt x="4881" y="0"/>
                    </a:moveTo>
                    <a:cubicBezTo>
                      <a:pt x="4846" y="0"/>
                      <a:pt x="4809" y="13"/>
                      <a:pt x="4775" y="43"/>
                    </a:cubicBezTo>
                    <a:lnTo>
                      <a:pt x="4758" y="59"/>
                    </a:lnTo>
                    <a:cubicBezTo>
                      <a:pt x="4470" y="330"/>
                      <a:pt x="4132" y="517"/>
                      <a:pt x="3759" y="635"/>
                    </a:cubicBezTo>
                    <a:cubicBezTo>
                      <a:pt x="3434" y="724"/>
                      <a:pt x="3096" y="774"/>
                      <a:pt x="2756" y="774"/>
                    </a:cubicBezTo>
                    <a:cubicBezTo>
                      <a:pt x="2707" y="774"/>
                      <a:pt x="2658" y="773"/>
                      <a:pt x="2608" y="771"/>
                    </a:cubicBezTo>
                    <a:cubicBezTo>
                      <a:pt x="2202" y="771"/>
                      <a:pt x="1795" y="720"/>
                      <a:pt x="1389" y="635"/>
                    </a:cubicBezTo>
                    <a:cubicBezTo>
                      <a:pt x="1000" y="567"/>
                      <a:pt x="610" y="432"/>
                      <a:pt x="238" y="263"/>
                    </a:cubicBezTo>
                    <a:lnTo>
                      <a:pt x="221" y="263"/>
                    </a:lnTo>
                    <a:cubicBezTo>
                      <a:pt x="203" y="251"/>
                      <a:pt x="183" y="245"/>
                      <a:pt x="162" y="245"/>
                    </a:cubicBezTo>
                    <a:cubicBezTo>
                      <a:pt x="124" y="245"/>
                      <a:pt x="84" y="264"/>
                      <a:pt x="52" y="296"/>
                    </a:cubicBezTo>
                    <a:cubicBezTo>
                      <a:pt x="1" y="347"/>
                      <a:pt x="1" y="449"/>
                      <a:pt x="52" y="500"/>
                    </a:cubicBezTo>
                    <a:cubicBezTo>
                      <a:pt x="390" y="821"/>
                      <a:pt x="796" y="1041"/>
                      <a:pt x="1237" y="1194"/>
                    </a:cubicBezTo>
                    <a:cubicBezTo>
                      <a:pt x="1677" y="1329"/>
                      <a:pt x="2134" y="1397"/>
                      <a:pt x="2591" y="1414"/>
                    </a:cubicBezTo>
                    <a:cubicBezTo>
                      <a:pt x="2626" y="1415"/>
                      <a:pt x="2660" y="1416"/>
                      <a:pt x="2694" y="1416"/>
                    </a:cubicBezTo>
                    <a:cubicBezTo>
                      <a:pt x="3131" y="1416"/>
                      <a:pt x="3554" y="1317"/>
                      <a:pt x="3962" y="1160"/>
                    </a:cubicBezTo>
                    <a:cubicBezTo>
                      <a:pt x="4403" y="974"/>
                      <a:pt x="4775" y="652"/>
                      <a:pt x="5012" y="229"/>
                    </a:cubicBezTo>
                    <a:cubicBezTo>
                      <a:pt x="5076" y="114"/>
                      <a:pt x="4987" y="0"/>
                      <a:pt x="48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1" name="Google Shape;9841;p28"/>
              <p:cNvSpPr/>
              <p:nvPr/>
            </p:nvSpPr>
            <p:spPr>
              <a:xfrm>
                <a:off x="3624547" y="3739285"/>
                <a:ext cx="68242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767" extrusionOk="0">
                    <a:moveTo>
                      <a:pt x="712" y="0"/>
                    </a:moveTo>
                    <a:cubicBezTo>
                      <a:pt x="526" y="0"/>
                      <a:pt x="340" y="68"/>
                      <a:pt x="204" y="204"/>
                    </a:cubicBezTo>
                    <a:cubicBezTo>
                      <a:pt x="86" y="322"/>
                      <a:pt x="18" y="474"/>
                      <a:pt x="1" y="644"/>
                    </a:cubicBezTo>
                    <a:cubicBezTo>
                      <a:pt x="1" y="678"/>
                      <a:pt x="1" y="711"/>
                      <a:pt x="35" y="728"/>
                    </a:cubicBezTo>
                    <a:cubicBezTo>
                      <a:pt x="52" y="754"/>
                      <a:pt x="77" y="767"/>
                      <a:pt x="103" y="767"/>
                    </a:cubicBezTo>
                    <a:cubicBezTo>
                      <a:pt x="128" y="767"/>
                      <a:pt x="153" y="754"/>
                      <a:pt x="170" y="728"/>
                    </a:cubicBezTo>
                    <a:lnTo>
                      <a:pt x="187" y="728"/>
                    </a:lnTo>
                    <a:cubicBezTo>
                      <a:pt x="272" y="644"/>
                      <a:pt x="356" y="559"/>
                      <a:pt x="458" y="491"/>
                    </a:cubicBezTo>
                    <a:cubicBezTo>
                      <a:pt x="526" y="458"/>
                      <a:pt x="610" y="424"/>
                      <a:pt x="712" y="424"/>
                    </a:cubicBezTo>
                    <a:cubicBezTo>
                      <a:pt x="797" y="424"/>
                      <a:pt x="898" y="441"/>
                      <a:pt x="983" y="491"/>
                    </a:cubicBezTo>
                    <a:cubicBezTo>
                      <a:pt x="1068" y="542"/>
                      <a:pt x="1152" y="627"/>
                      <a:pt x="1220" y="695"/>
                    </a:cubicBezTo>
                    <a:lnTo>
                      <a:pt x="1237" y="728"/>
                    </a:lnTo>
                    <a:cubicBezTo>
                      <a:pt x="1254" y="745"/>
                      <a:pt x="1288" y="762"/>
                      <a:pt x="1322" y="762"/>
                    </a:cubicBezTo>
                    <a:cubicBezTo>
                      <a:pt x="1372" y="762"/>
                      <a:pt x="1423" y="711"/>
                      <a:pt x="1406" y="661"/>
                    </a:cubicBezTo>
                    <a:cubicBezTo>
                      <a:pt x="1406" y="474"/>
                      <a:pt x="1338" y="322"/>
                      <a:pt x="1220" y="187"/>
                    </a:cubicBezTo>
                    <a:cubicBezTo>
                      <a:pt x="1085" y="68"/>
                      <a:pt x="898" y="0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2" name="Google Shape;9842;p28"/>
              <p:cNvSpPr/>
              <p:nvPr/>
            </p:nvSpPr>
            <p:spPr>
              <a:xfrm>
                <a:off x="4209522" y="3708472"/>
                <a:ext cx="69008" cy="36948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771" extrusionOk="0">
                    <a:moveTo>
                      <a:pt x="729" y="0"/>
                    </a:moveTo>
                    <a:cubicBezTo>
                      <a:pt x="526" y="0"/>
                      <a:pt x="356" y="85"/>
                      <a:pt x="221" y="220"/>
                    </a:cubicBezTo>
                    <a:cubicBezTo>
                      <a:pt x="102" y="339"/>
                      <a:pt x="18" y="491"/>
                      <a:pt x="1" y="660"/>
                    </a:cubicBezTo>
                    <a:cubicBezTo>
                      <a:pt x="1" y="694"/>
                      <a:pt x="18" y="728"/>
                      <a:pt x="52" y="745"/>
                    </a:cubicBezTo>
                    <a:cubicBezTo>
                      <a:pt x="69" y="762"/>
                      <a:pt x="94" y="770"/>
                      <a:pt x="119" y="770"/>
                    </a:cubicBezTo>
                    <a:cubicBezTo>
                      <a:pt x="145" y="770"/>
                      <a:pt x="170" y="762"/>
                      <a:pt x="187" y="745"/>
                    </a:cubicBezTo>
                    <a:lnTo>
                      <a:pt x="204" y="728"/>
                    </a:lnTo>
                    <a:cubicBezTo>
                      <a:pt x="289" y="643"/>
                      <a:pt x="373" y="576"/>
                      <a:pt x="475" y="508"/>
                    </a:cubicBezTo>
                    <a:cubicBezTo>
                      <a:pt x="543" y="457"/>
                      <a:pt x="627" y="440"/>
                      <a:pt x="729" y="440"/>
                    </a:cubicBezTo>
                    <a:cubicBezTo>
                      <a:pt x="814" y="440"/>
                      <a:pt x="915" y="457"/>
                      <a:pt x="1000" y="491"/>
                    </a:cubicBezTo>
                    <a:cubicBezTo>
                      <a:pt x="1084" y="559"/>
                      <a:pt x="1169" y="626"/>
                      <a:pt x="1237" y="711"/>
                    </a:cubicBezTo>
                    <a:lnTo>
                      <a:pt x="1254" y="728"/>
                    </a:lnTo>
                    <a:cubicBezTo>
                      <a:pt x="1271" y="762"/>
                      <a:pt x="1305" y="762"/>
                      <a:pt x="1338" y="762"/>
                    </a:cubicBezTo>
                    <a:cubicBezTo>
                      <a:pt x="1389" y="762"/>
                      <a:pt x="1440" y="728"/>
                      <a:pt x="1440" y="660"/>
                    </a:cubicBezTo>
                    <a:cubicBezTo>
                      <a:pt x="1423" y="491"/>
                      <a:pt x="1355" y="322"/>
                      <a:pt x="1220" y="203"/>
                    </a:cubicBezTo>
                    <a:cubicBezTo>
                      <a:pt x="1084" y="68"/>
                      <a:pt x="898" y="0"/>
                      <a:pt x="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3" name="Google Shape;9843;p28"/>
              <p:cNvSpPr/>
              <p:nvPr/>
            </p:nvSpPr>
            <p:spPr>
              <a:xfrm>
                <a:off x="3618892" y="4249792"/>
                <a:ext cx="41405" cy="4346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907" extrusionOk="0">
                    <a:moveTo>
                      <a:pt x="441" y="1"/>
                    </a:moveTo>
                    <a:cubicBezTo>
                      <a:pt x="364" y="1"/>
                      <a:pt x="288" y="22"/>
                      <a:pt x="221" y="64"/>
                    </a:cubicBezTo>
                    <a:cubicBezTo>
                      <a:pt x="85" y="149"/>
                      <a:pt x="0" y="285"/>
                      <a:pt x="0" y="437"/>
                    </a:cubicBezTo>
                    <a:cubicBezTo>
                      <a:pt x="0" y="488"/>
                      <a:pt x="0" y="539"/>
                      <a:pt x="17" y="572"/>
                    </a:cubicBezTo>
                    <a:cubicBezTo>
                      <a:pt x="17" y="572"/>
                      <a:pt x="17" y="589"/>
                      <a:pt x="17" y="589"/>
                    </a:cubicBezTo>
                    <a:cubicBezTo>
                      <a:pt x="34" y="640"/>
                      <a:pt x="51" y="674"/>
                      <a:pt x="68" y="708"/>
                    </a:cubicBezTo>
                    <a:cubicBezTo>
                      <a:pt x="68" y="708"/>
                      <a:pt x="68" y="708"/>
                      <a:pt x="85" y="725"/>
                    </a:cubicBezTo>
                    <a:cubicBezTo>
                      <a:pt x="102" y="776"/>
                      <a:pt x="153" y="826"/>
                      <a:pt x="221" y="860"/>
                    </a:cubicBezTo>
                    <a:cubicBezTo>
                      <a:pt x="276" y="891"/>
                      <a:pt x="339" y="906"/>
                      <a:pt x="402" y="906"/>
                    </a:cubicBezTo>
                    <a:cubicBezTo>
                      <a:pt x="511" y="906"/>
                      <a:pt x="620" y="861"/>
                      <a:pt x="695" y="776"/>
                    </a:cubicBezTo>
                    <a:lnTo>
                      <a:pt x="712" y="759"/>
                    </a:lnTo>
                    <a:cubicBezTo>
                      <a:pt x="745" y="725"/>
                      <a:pt x="779" y="691"/>
                      <a:pt x="813" y="657"/>
                    </a:cubicBezTo>
                    <a:cubicBezTo>
                      <a:pt x="847" y="589"/>
                      <a:pt x="864" y="522"/>
                      <a:pt x="864" y="437"/>
                    </a:cubicBezTo>
                    <a:cubicBezTo>
                      <a:pt x="864" y="285"/>
                      <a:pt x="779" y="149"/>
                      <a:pt x="661" y="64"/>
                    </a:cubicBezTo>
                    <a:cubicBezTo>
                      <a:pt x="593" y="22"/>
                      <a:pt x="517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4" name="Google Shape;9844;p28"/>
              <p:cNvSpPr/>
              <p:nvPr/>
            </p:nvSpPr>
            <p:spPr>
              <a:xfrm>
                <a:off x="3551563" y="4419194"/>
                <a:ext cx="49504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23" extrusionOk="0">
                    <a:moveTo>
                      <a:pt x="508" y="0"/>
                    </a:moveTo>
                    <a:cubicBezTo>
                      <a:pt x="440" y="0"/>
                      <a:pt x="373" y="17"/>
                      <a:pt x="322" y="51"/>
                    </a:cubicBezTo>
                    <a:cubicBezTo>
                      <a:pt x="254" y="68"/>
                      <a:pt x="186" y="102"/>
                      <a:pt x="153" y="153"/>
                    </a:cubicBezTo>
                    <a:cubicBezTo>
                      <a:pt x="102" y="186"/>
                      <a:pt x="68" y="254"/>
                      <a:pt x="34" y="322"/>
                    </a:cubicBezTo>
                    <a:cubicBezTo>
                      <a:pt x="17" y="373"/>
                      <a:pt x="0" y="440"/>
                      <a:pt x="0" y="508"/>
                    </a:cubicBezTo>
                    <a:lnTo>
                      <a:pt x="17" y="644"/>
                    </a:lnTo>
                    <a:cubicBezTo>
                      <a:pt x="34" y="728"/>
                      <a:pt x="85" y="813"/>
                      <a:pt x="153" y="881"/>
                    </a:cubicBezTo>
                    <a:lnTo>
                      <a:pt x="254" y="948"/>
                    </a:lnTo>
                    <a:cubicBezTo>
                      <a:pt x="310" y="990"/>
                      <a:pt x="389" y="1020"/>
                      <a:pt x="462" y="1020"/>
                    </a:cubicBezTo>
                    <a:cubicBezTo>
                      <a:pt x="478" y="1020"/>
                      <a:pt x="493" y="1019"/>
                      <a:pt x="508" y="1016"/>
                    </a:cubicBezTo>
                    <a:cubicBezTo>
                      <a:pt x="526" y="1021"/>
                      <a:pt x="544" y="1023"/>
                      <a:pt x="563" y="1023"/>
                    </a:cubicBezTo>
                    <a:cubicBezTo>
                      <a:pt x="612" y="1023"/>
                      <a:pt x="662" y="1007"/>
                      <a:pt x="711" y="982"/>
                    </a:cubicBezTo>
                    <a:cubicBezTo>
                      <a:pt x="762" y="965"/>
                      <a:pt x="830" y="914"/>
                      <a:pt x="881" y="881"/>
                    </a:cubicBezTo>
                    <a:cubicBezTo>
                      <a:pt x="914" y="830"/>
                      <a:pt x="965" y="779"/>
                      <a:pt x="982" y="711"/>
                    </a:cubicBezTo>
                    <a:cubicBezTo>
                      <a:pt x="1016" y="644"/>
                      <a:pt x="1033" y="576"/>
                      <a:pt x="1016" y="508"/>
                    </a:cubicBezTo>
                    <a:lnTo>
                      <a:pt x="999" y="373"/>
                    </a:lnTo>
                    <a:cubicBezTo>
                      <a:pt x="982" y="288"/>
                      <a:pt x="931" y="203"/>
                      <a:pt x="881" y="153"/>
                    </a:cubicBezTo>
                    <a:lnTo>
                      <a:pt x="762" y="68"/>
                    </a:lnTo>
                    <a:cubicBezTo>
                      <a:pt x="694" y="17"/>
                      <a:pt x="593" y="0"/>
                      <a:pt x="5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5" name="Google Shape;9845;p28"/>
              <p:cNvSpPr/>
              <p:nvPr/>
            </p:nvSpPr>
            <p:spPr>
              <a:xfrm>
                <a:off x="3648891" y="4552223"/>
                <a:ext cx="39824" cy="40638"/>
              </a:xfrm>
              <a:custGeom>
                <a:avLst/>
                <a:gdLst/>
                <a:ahLst/>
                <a:cxnLst/>
                <a:rect l="l" t="t" r="r" b="b"/>
                <a:pathLst>
                  <a:path w="831" h="848" extrusionOk="0">
                    <a:moveTo>
                      <a:pt x="424" y="1"/>
                    </a:moveTo>
                    <a:cubicBezTo>
                      <a:pt x="306" y="1"/>
                      <a:pt x="204" y="52"/>
                      <a:pt x="119" y="119"/>
                    </a:cubicBezTo>
                    <a:cubicBezTo>
                      <a:pt x="35" y="204"/>
                      <a:pt x="1" y="306"/>
                      <a:pt x="1" y="424"/>
                    </a:cubicBezTo>
                    <a:cubicBezTo>
                      <a:pt x="1" y="458"/>
                      <a:pt x="1" y="509"/>
                      <a:pt x="18" y="543"/>
                    </a:cubicBezTo>
                    <a:cubicBezTo>
                      <a:pt x="35" y="610"/>
                      <a:pt x="69" y="678"/>
                      <a:pt x="119" y="729"/>
                    </a:cubicBezTo>
                    <a:lnTo>
                      <a:pt x="204" y="797"/>
                    </a:lnTo>
                    <a:cubicBezTo>
                      <a:pt x="272" y="830"/>
                      <a:pt x="339" y="847"/>
                      <a:pt x="407" y="847"/>
                    </a:cubicBezTo>
                    <a:cubicBezTo>
                      <a:pt x="475" y="847"/>
                      <a:pt x="526" y="847"/>
                      <a:pt x="577" y="814"/>
                    </a:cubicBezTo>
                    <a:cubicBezTo>
                      <a:pt x="627" y="797"/>
                      <a:pt x="678" y="763"/>
                      <a:pt x="712" y="729"/>
                    </a:cubicBezTo>
                    <a:cubicBezTo>
                      <a:pt x="797" y="644"/>
                      <a:pt x="830" y="543"/>
                      <a:pt x="830" y="424"/>
                    </a:cubicBezTo>
                    <a:cubicBezTo>
                      <a:pt x="830" y="390"/>
                      <a:pt x="830" y="356"/>
                      <a:pt x="830" y="306"/>
                    </a:cubicBezTo>
                    <a:cubicBezTo>
                      <a:pt x="814" y="238"/>
                      <a:pt x="763" y="170"/>
                      <a:pt x="712" y="119"/>
                    </a:cubicBezTo>
                    <a:lnTo>
                      <a:pt x="627" y="52"/>
                    </a:lnTo>
                    <a:cubicBezTo>
                      <a:pt x="560" y="18"/>
                      <a:pt x="492" y="1"/>
                      <a:pt x="424" y="1"/>
                    </a:cubicBezTo>
                    <a:close/>
                  </a:path>
                </a:pathLst>
              </a:custGeom>
              <a:solidFill>
                <a:srgbClr val="E76A5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6" name="Google Shape;9846;p28"/>
              <p:cNvSpPr/>
              <p:nvPr/>
            </p:nvSpPr>
            <p:spPr>
              <a:xfrm>
                <a:off x="3531678" y="4623216"/>
                <a:ext cx="42268" cy="42268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58" y="1"/>
                    </a:moveTo>
                    <a:cubicBezTo>
                      <a:pt x="390" y="1"/>
                      <a:pt x="339" y="18"/>
                      <a:pt x="288" y="51"/>
                    </a:cubicBezTo>
                    <a:cubicBezTo>
                      <a:pt x="221" y="68"/>
                      <a:pt x="187" y="85"/>
                      <a:pt x="136" y="136"/>
                    </a:cubicBezTo>
                    <a:cubicBezTo>
                      <a:pt x="102" y="170"/>
                      <a:pt x="68" y="221"/>
                      <a:pt x="51" y="272"/>
                    </a:cubicBezTo>
                    <a:cubicBezTo>
                      <a:pt x="18" y="322"/>
                      <a:pt x="1" y="390"/>
                      <a:pt x="18" y="441"/>
                    </a:cubicBezTo>
                    <a:lnTo>
                      <a:pt x="18" y="559"/>
                    </a:lnTo>
                    <a:cubicBezTo>
                      <a:pt x="51" y="627"/>
                      <a:pt x="85" y="695"/>
                      <a:pt x="136" y="746"/>
                    </a:cubicBezTo>
                    <a:lnTo>
                      <a:pt x="238" y="813"/>
                    </a:lnTo>
                    <a:cubicBezTo>
                      <a:pt x="288" y="864"/>
                      <a:pt x="373" y="881"/>
                      <a:pt x="441" y="881"/>
                    </a:cubicBezTo>
                    <a:cubicBezTo>
                      <a:pt x="492" y="881"/>
                      <a:pt x="559" y="864"/>
                      <a:pt x="610" y="847"/>
                    </a:cubicBezTo>
                    <a:cubicBezTo>
                      <a:pt x="661" y="830"/>
                      <a:pt x="712" y="796"/>
                      <a:pt x="746" y="746"/>
                    </a:cubicBezTo>
                    <a:cubicBezTo>
                      <a:pt x="830" y="661"/>
                      <a:pt x="881" y="559"/>
                      <a:pt x="881" y="441"/>
                    </a:cubicBezTo>
                    <a:cubicBezTo>
                      <a:pt x="881" y="407"/>
                      <a:pt x="881" y="373"/>
                      <a:pt x="881" y="322"/>
                    </a:cubicBezTo>
                    <a:cubicBezTo>
                      <a:pt x="847" y="255"/>
                      <a:pt x="813" y="187"/>
                      <a:pt x="763" y="136"/>
                    </a:cubicBezTo>
                    <a:lnTo>
                      <a:pt x="678" y="68"/>
                    </a:lnTo>
                    <a:cubicBezTo>
                      <a:pt x="610" y="35"/>
                      <a:pt x="525" y="1"/>
                      <a:pt x="458" y="1"/>
                    </a:cubicBezTo>
                    <a:close/>
                  </a:path>
                </a:pathLst>
              </a:custGeom>
              <a:solidFill>
                <a:srgbClr val="E76A5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7" name="Google Shape;9847;p28"/>
              <p:cNvSpPr/>
              <p:nvPr/>
            </p:nvSpPr>
            <p:spPr>
              <a:xfrm>
                <a:off x="3566131" y="4531138"/>
                <a:ext cx="47108" cy="47108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83" extrusionOk="0">
                    <a:moveTo>
                      <a:pt x="492" y="1"/>
                    </a:moveTo>
                    <a:cubicBezTo>
                      <a:pt x="424" y="1"/>
                      <a:pt x="356" y="18"/>
                      <a:pt x="306" y="51"/>
                    </a:cubicBezTo>
                    <a:cubicBezTo>
                      <a:pt x="187" y="85"/>
                      <a:pt x="86" y="187"/>
                      <a:pt x="52" y="305"/>
                    </a:cubicBezTo>
                    <a:cubicBezTo>
                      <a:pt x="18" y="356"/>
                      <a:pt x="1" y="424"/>
                      <a:pt x="1" y="492"/>
                    </a:cubicBezTo>
                    <a:lnTo>
                      <a:pt x="18" y="627"/>
                    </a:lnTo>
                    <a:cubicBezTo>
                      <a:pt x="52" y="695"/>
                      <a:pt x="86" y="779"/>
                      <a:pt x="153" y="830"/>
                    </a:cubicBezTo>
                    <a:lnTo>
                      <a:pt x="255" y="915"/>
                    </a:lnTo>
                    <a:cubicBezTo>
                      <a:pt x="323" y="949"/>
                      <a:pt x="407" y="983"/>
                      <a:pt x="492" y="983"/>
                    </a:cubicBezTo>
                    <a:cubicBezTo>
                      <a:pt x="560" y="983"/>
                      <a:pt x="627" y="966"/>
                      <a:pt x="678" y="932"/>
                    </a:cubicBezTo>
                    <a:cubicBezTo>
                      <a:pt x="847" y="864"/>
                      <a:pt x="966" y="678"/>
                      <a:pt x="983" y="492"/>
                    </a:cubicBezTo>
                    <a:lnTo>
                      <a:pt x="966" y="356"/>
                    </a:lnTo>
                    <a:cubicBezTo>
                      <a:pt x="932" y="288"/>
                      <a:pt x="898" y="204"/>
                      <a:pt x="831" y="153"/>
                    </a:cubicBezTo>
                    <a:lnTo>
                      <a:pt x="729" y="68"/>
                    </a:lnTo>
                    <a:cubicBezTo>
                      <a:pt x="661" y="35"/>
                      <a:pt x="577" y="1"/>
                      <a:pt x="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8" name="Google Shape;9848;p28"/>
              <p:cNvSpPr/>
              <p:nvPr/>
            </p:nvSpPr>
            <p:spPr>
              <a:xfrm>
                <a:off x="3762513" y="4151936"/>
                <a:ext cx="55207" cy="54727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42" extrusionOk="0">
                    <a:moveTo>
                      <a:pt x="528" y="0"/>
                    </a:moveTo>
                    <a:cubicBezTo>
                      <a:pt x="472" y="0"/>
                      <a:pt x="422" y="16"/>
                      <a:pt x="373" y="41"/>
                    </a:cubicBezTo>
                    <a:cubicBezTo>
                      <a:pt x="220" y="92"/>
                      <a:pt x="119" y="210"/>
                      <a:pt x="68" y="346"/>
                    </a:cubicBezTo>
                    <a:cubicBezTo>
                      <a:pt x="17" y="413"/>
                      <a:pt x="0" y="498"/>
                      <a:pt x="17" y="566"/>
                    </a:cubicBezTo>
                    <a:cubicBezTo>
                      <a:pt x="17" y="617"/>
                      <a:pt x="34" y="667"/>
                      <a:pt x="34" y="718"/>
                    </a:cubicBezTo>
                    <a:cubicBezTo>
                      <a:pt x="68" y="820"/>
                      <a:pt x="102" y="904"/>
                      <a:pt x="186" y="972"/>
                    </a:cubicBezTo>
                    <a:lnTo>
                      <a:pt x="305" y="1074"/>
                    </a:lnTo>
                    <a:cubicBezTo>
                      <a:pt x="390" y="1124"/>
                      <a:pt x="491" y="1141"/>
                      <a:pt x="593" y="1141"/>
                    </a:cubicBezTo>
                    <a:cubicBezTo>
                      <a:pt x="660" y="1141"/>
                      <a:pt x="728" y="1124"/>
                      <a:pt x="796" y="1091"/>
                    </a:cubicBezTo>
                    <a:cubicBezTo>
                      <a:pt x="864" y="1074"/>
                      <a:pt x="931" y="1023"/>
                      <a:pt x="982" y="972"/>
                    </a:cubicBezTo>
                    <a:cubicBezTo>
                      <a:pt x="1033" y="921"/>
                      <a:pt x="1084" y="871"/>
                      <a:pt x="1101" y="786"/>
                    </a:cubicBezTo>
                    <a:cubicBezTo>
                      <a:pt x="1134" y="735"/>
                      <a:pt x="1151" y="650"/>
                      <a:pt x="1151" y="583"/>
                    </a:cubicBezTo>
                    <a:lnTo>
                      <a:pt x="1134" y="413"/>
                    </a:lnTo>
                    <a:cubicBezTo>
                      <a:pt x="1118" y="329"/>
                      <a:pt x="1067" y="244"/>
                      <a:pt x="999" y="159"/>
                    </a:cubicBezTo>
                    <a:lnTo>
                      <a:pt x="881" y="75"/>
                    </a:lnTo>
                    <a:cubicBezTo>
                      <a:pt x="779" y="24"/>
                      <a:pt x="694" y="7"/>
                      <a:pt x="593" y="7"/>
                    </a:cubicBezTo>
                    <a:cubicBezTo>
                      <a:pt x="570" y="3"/>
                      <a:pt x="549" y="0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9" name="Google Shape;9849;p28"/>
              <p:cNvSpPr/>
              <p:nvPr/>
            </p:nvSpPr>
            <p:spPr>
              <a:xfrm>
                <a:off x="3804683" y="4340986"/>
                <a:ext cx="57651" cy="57938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209" extrusionOk="0">
                    <a:moveTo>
                      <a:pt x="547" y="1"/>
                    </a:moveTo>
                    <a:cubicBezTo>
                      <a:pt x="484" y="1"/>
                      <a:pt x="424" y="20"/>
                      <a:pt x="373" y="58"/>
                    </a:cubicBezTo>
                    <a:cubicBezTo>
                      <a:pt x="288" y="75"/>
                      <a:pt x="221" y="125"/>
                      <a:pt x="170" y="176"/>
                    </a:cubicBezTo>
                    <a:cubicBezTo>
                      <a:pt x="68" y="295"/>
                      <a:pt x="1" y="447"/>
                      <a:pt x="1" y="599"/>
                    </a:cubicBezTo>
                    <a:lnTo>
                      <a:pt x="17" y="769"/>
                    </a:lnTo>
                    <a:cubicBezTo>
                      <a:pt x="51" y="870"/>
                      <a:pt x="102" y="955"/>
                      <a:pt x="170" y="1023"/>
                    </a:cubicBezTo>
                    <a:lnTo>
                      <a:pt x="305" y="1124"/>
                    </a:lnTo>
                    <a:cubicBezTo>
                      <a:pt x="390" y="1175"/>
                      <a:pt x="492" y="1209"/>
                      <a:pt x="610" y="1209"/>
                    </a:cubicBezTo>
                    <a:cubicBezTo>
                      <a:pt x="762" y="1192"/>
                      <a:pt x="915" y="1141"/>
                      <a:pt x="1033" y="1023"/>
                    </a:cubicBezTo>
                    <a:cubicBezTo>
                      <a:pt x="1084" y="972"/>
                      <a:pt x="1135" y="904"/>
                      <a:pt x="1152" y="836"/>
                    </a:cubicBezTo>
                    <a:cubicBezTo>
                      <a:pt x="1186" y="769"/>
                      <a:pt x="1203" y="684"/>
                      <a:pt x="1203" y="599"/>
                    </a:cubicBezTo>
                    <a:cubicBezTo>
                      <a:pt x="1203" y="549"/>
                      <a:pt x="1203" y="498"/>
                      <a:pt x="1186" y="447"/>
                    </a:cubicBezTo>
                    <a:cubicBezTo>
                      <a:pt x="1169" y="346"/>
                      <a:pt x="1101" y="244"/>
                      <a:pt x="1033" y="176"/>
                    </a:cubicBezTo>
                    <a:lnTo>
                      <a:pt x="915" y="75"/>
                    </a:lnTo>
                    <a:cubicBezTo>
                      <a:pt x="831" y="33"/>
                      <a:pt x="748" y="2"/>
                      <a:pt x="664" y="2"/>
                    </a:cubicBezTo>
                    <a:cubicBezTo>
                      <a:pt x="646" y="2"/>
                      <a:pt x="628" y="4"/>
                      <a:pt x="610" y="7"/>
                    </a:cubicBezTo>
                    <a:cubicBezTo>
                      <a:pt x="589" y="3"/>
                      <a:pt x="568" y="1"/>
                      <a:pt x="5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0" name="Google Shape;9850;p28"/>
              <p:cNvSpPr/>
              <p:nvPr/>
            </p:nvSpPr>
            <p:spPr>
              <a:xfrm>
                <a:off x="3984819" y="4404577"/>
                <a:ext cx="50319" cy="48737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017" extrusionOk="0">
                    <a:moveTo>
                      <a:pt x="525" y="0"/>
                    </a:moveTo>
                    <a:lnTo>
                      <a:pt x="390" y="17"/>
                    </a:lnTo>
                    <a:cubicBezTo>
                      <a:pt x="322" y="17"/>
                      <a:pt x="254" y="51"/>
                      <a:pt x="203" y="102"/>
                    </a:cubicBezTo>
                    <a:cubicBezTo>
                      <a:pt x="153" y="136"/>
                      <a:pt x="102" y="187"/>
                      <a:pt x="85" y="238"/>
                    </a:cubicBezTo>
                    <a:cubicBezTo>
                      <a:pt x="34" y="305"/>
                      <a:pt x="17" y="373"/>
                      <a:pt x="17" y="441"/>
                    </a:cubicBezTo>
                    <a:cubicBezTo>
                      <a:pt x="0" y="508"/>
                      <a:pt x="0" y="576"/>
                      <a:pt x="17" y="644"/>
                    </a:cubicBezTo>
                    <a:lnTo>
                      <a:pt x="68" y="762"/>
                    </a:lnTo>
                    <a:cubicBezTo>
                      <a:pt x="119" y="847"/>
                      <a:pt x="169" y="915"/>
                      <a:pt x="254" y="949"/>
                    </a:cubicBezTo>
                    <a:lnTo>
                      <a:pt x="373" y="999"/>
                    </a:lnTo>
                    <a:cubicBezTo>
                      <a:pt x="406" y="1016"/>
                      <a:pt x="440" y="1016"/>
                      <a:pt x="474" y="1016"/>
                    </a:cubicBezTo>
                    <a:lnTo>
                      <a:pt x="610" y="1016"/>
                    </a:lnTo>
                    <a:cubicBezTo>
                      <a:pt x="677" y="1016"/>
                      <a:pt x="728" y="999"/>
                      <a:pt x="796" y="949"/>
                    </a:cubicBezTo>
                    <a:cubicBezTo>
                      <a:pt x="897" y="881"/>
                      <a:pt x="982" y="779"/>
                      <a:pt x="1033" y="644"/>
                    </a:cubicBezTo>
                    <a:lnTo>
                      <a:pt x="1050" y="508"/>
                    </a:lnTo>
                    <a:cubicBezTo>
                      <a:pt x="1050" y="424"/>
                      <a:pt x="1016" y="322"/>
                      <a:pt x="982" y="238"/>
                    </a:cubicBezTo>
                    <a:lnTo>
                      <a:pt x="897" y="136"/>
                    </a:lnTo>
                    <a:cubicBezTo>
                      <a:pt x="830" y="85"/>
                      <a:pt x="762" y="34"/>
                      <a:pt x="677" y="17"/>
                    </a:cubicBezTo>
                    <a:lnTo>
                      <a:pt x="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1" name="Google Shape;9851;p28"/>
              <p:cNvSpPr/>
              <p:nvPr/>
            </p:nvSpPr>
            <p:spPr>
              <a:xfrm>
                <a:off x="4087035" y="4210688"/>
                <a:ext cx="53577" cy="49504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33" extrusionOk="0">
                    <a:moveTo>
                      <a:pt x="576" y="0"/>
                    </a:moveTo>
                    <a:cubicBezTo>
                      <a:pt x="491" y="0"/>
                      <a:pt x="407" y="17"/>
                      <a:pt x="322" y="68"/>
                    </a:cubicBezTo>
                    <a:cubicBezTo>
                      <a:pt x="68" y="203"/>
                      <a:pt x="0" y="525"/>
                      <a:pt x="136" y="762"/>
                    </a:cubicBezTo>
                    <a:cubicBezTo>
                      <a:pt x="187" y="847"/>
                      <a:pt x="237" y="914"/>
                      <a:pt x="322" y="948"/>
                    </a:cubicBezTo>
                    <a:cubicBezTo>
                      <a:pt x="407" y="999"/>
                      <a:pt x="491" y="1033"/>
                      <a:pt x="576" y="1033"/>
                    </a:cubicBezTo>
                    <a:cubicBezTo>
                      <a:pt x="678" y="1033"/>
                      <a:pt x="762" y="999"/>
                      <a:pt x="847" y="948"/>
                    </a:cubicBezTo>
                    <a:cubicBezTo>
                      <a:pt x="915" y="914"/>
                      <a:pt x="982" y="847"/>
                      <a:pt x="1033" y="762"/>
                    </a:cubicBezTo>
                    <a:cubicBezTo>
                      <a:pt x="1118" y="610"/>
                      <a:pt x="1118" y="406"/>
                      <a:pt x="1033" y="254"/>
                    </a:cubicBezTo>
                    <a:cubicBezTo>
                      <a:pt x="982" y="169"/>
                      <a:pt x="915" y="119"/>
                      <a:pt x="847" y="68"/>
                    </a:cubicBezTo>
                    <a:cubicBezTo>
                      <a:pt x="762" y="17"/>
                      <a:pt x="678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2" name="Google Shape;9852;p28"/>
              <p:cNvSpPr/>
              <p:nvPr/>
            </p:nvSpPr>
            <p:spPr>
              <a:xfrm>
                <a:off x="3932058" y="4179012"/>
                <a:ext cx="50367" cy="49887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041" extrusionOk="0">
                    <a:moveTo>
                      <a:pt x="525" y="1"/>
                    </a:moveTo>
                    <a:cubicBezTo>
                      <a:pt x="458" y="1"/>
                      <a:pt x="390" y="18"/>
                      <a:pt x="322" y="52"/>
                    </a:cubicBezTo>
                    <a:cubicBezTo>
                      <a:pt x="255" y="69"/>
                      <a:pt x="204" y="102"/>
                      <a:pt x="153" y="153"/>
                    </a:cubicBezTo>
                    <a:cubicBezTo>
                      <a:pt x="102" y="204"/>
                      <a:pt x="68" y="255"/>
                      <a:pt x="51" y="322"/>
                    </a:cubicBezTo>
                    <a:cubicBezTo>
                      <a:pt x="18" y="373"/>
                      <a:pt x="1" y="458"/>
                      <a:pt x="1" y="526"/>
                    </a:cubicBezTo>
                    <a:lnTo>
                      <a:pt x="18" y="661"/>
                    </a:lnTo>
                    <a:cubicBezTo>
                      <a:pt x="51" y="746"/>
                      <a:pt x="85" y="830"/>
                      <a:pt x="153" y="881"/>
                    </a:cubicBezTo>
                    <a:lnTo>
                      <a:pt x="255" y="966"/>
                    </a:lnTo>
                    <a:cubicBezTo>
                      <a:pt x="339" y="1017"/>
                      <a:pt x="424" y="1034"/>
                      <a:pt x="525" y="1034"/>
                    </a:cubicBezTo>
                    <a:cubicBezTo>
                      <a:pt x="544" y="1038"/>
                      <a:pt x="562" y="1040"/>
                      <a:pt x="580" y="1040"/>
                    </a:cubicBezTo>
                    <a:cubicBezTo>
                      <a:pt x="630" y="1040"/>
                      <a:pt x="679" y="1024"/>
                      <a:pt x="729" y="1000"/>
                    </a:cubicBezTo>
                    <a:cubicBezTo>
                      <a:pt x="779" y="983"/>
                      <a:pt x="847" y="932"/>
                      <a:pt x="898" y="881"/>
                    </a:cubicBezTo>
                    <a:cubicBezTo>
                      <a:pt x="932" y="847"/>
                      <a:pt x="983" y="780"/>
                      <a:pt x="1000" y="729"/>
                    </a:cubicBezTo>
                    <a:cubicBezTo>
                      <a:pt x="1033" y="661"/>
                      <a:pt x="1050" y="593"/>
                      <a:pt x="1033" y="526"/>
                    </a:cubicBezTo>
                    <a:cubicBezTo>
                      <a:pt x="1033" y="475"/>
                      <a:pt x="1033" y="424"/>
                      <a:pt x="1033" y="390"/>
                    </a:cubicBezTo>
                    <a:cubicBezTo>
                      <a:pt x="1000" y="289"/>
                      <a:pt x="949" y="221"/>
                      <a:pt x="898" y="153"/>
                    </a:cubicBezTo>
                    <a:lnTo>
                      <a:pt x="779" y="69"/>
                    </a:lnTo>
                    <a:cubicBezTo>
                      <a:pt x="712" y="18"/>
                      <a:pt x="610" y="1"/>
                      <a:pt x="5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3" name="Google Shape;9853;p28"/>
              <p:cNvSpPr/>
              <p:nvPr/>
            </p:nvSpPr>
            <p:spPr>
              <a:xfrm>
                <a:off x="4104047" y="4089608"/>
                <a:ext cx="49552" cy="4998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43" extrusionOk="0">
                    <a:moveTo>
                      <a:pt x="520" y="1"/>
                    </a:moveTo>
                    <a:cubicBezTo>
                      <a:pt x="337" y="1"/>
                      <a:pt x="160" y="91"/>
                      <a:pt x="69" y="251"/>
                    </a:cubicBezTo>
                    <a:lnTo>
                      <a:pt x="69" y="268"/>
                    </a:lnTo>
                    <a:cubicBezTo>
                      <a:pt x="52" y="319"/>
                      <a:pt x="35" y="353"/>
                      <a:pt x="18" y="404"/>
                    </a:cubicBezTo>
                    <a:lnTo>
                      <a:pt x="1" y="539"/>
                    </a:lnTo>
                    <a:lnTo>
                      <a:pt x="18" y="658"/>
                    </a:lnTo>
                    <a:cubicBezTo>
                      <a:pt x="18" y="675"/>
                      <a:pt x="18" y="692"/>
                      <a:pt x="18" y="692"/>
                    </a:cubicBezTo>
                    <a:lnTo>
                      <a:pt x="18" y="726"/>
                    </a:lnTo>
                    <a:cubicBezTo>
                      <a:pt x="35" y="742"/>
                      <a:pt x="35" y="759"/>
                      <a:pt x="52" y="776"/>
                    </a:cubicBezTo>
                    <a:cubicBezTo>
                      <a:pt x="69" y="827"/>
                      <a:pt x="86" y="878"/>
                      <a:pt x="136" y="912"/>
                    </a:cubicBezTo>
                    <a:lnTo>
                      <a:pt x="221" y="979"/>
                    </a:lnTo>
                    <a:cubicBezTo>
                      <a:pt x="272" y="1013"/>
                      <a:pt x="323" y="1030"/>
                      <a:pt x="390" y="1030"/>
                    </a:cubicBezTo>
                    <a:cubicBezTo>
                      <a:pt x="416" y="1039"/>
                      <a:pt x="441" y="1043"/>
                      <a:pt x="469" y="1043"/>
                    </a:cubicBezTo>
                    <a:cubicBezTo>
                      <a:pt x="496" y="1043"/>
                      <a:pt x="526" y="1039"/>
                      <a:pt x="560" y="1030"/>
                    </a:cubicBezTo>
                    <a:lnTo>
                      <a:pt x="627" y="1030"/>
                    </a:lnTo>
                    <a:lnTo>
                      <a:pt x="746" y="979"/>
                    </a:lnTo>
                    <a:lnTo>
                      <a:pt x="763" y="979"/>
                    </a:lnTo>
                    <a:cubicBezTo>
                      <a:pt x="797" y="946"/>
                      <a:pt x="831" y="912"/>
                      <a:pt x="864" y="895"/>
                    </a:cubicBezTo>
                    <a:cubicBezTo>
                      <a:pt x="932" y="827"/>
                      <a:pt x="983" y="742"/>
                      <a:pt x="1000" y="658"/>
                    </a:cubicBezTo>
                    <a:cubicBezTo>
                      <a:pt x="1034" y="573"/>
                      <a:pt x="1034" y="472"/>
                      <a:pt x="1017" y="370"/>
                    </a:cubicBezTo>
                    <a:cubicBezTo>
                      <a:pt x="1000" y="302"/>
                      <a:pt x="966" y="251"/>
                      <a:pt x="915" y="201"/>
                    </a:cubicBezTo>
                    <a:cubicBezTo>
                      <a:pt x="881" y="150"/>
                      <a:pt x="831" y="99"/>
                      <a:pt x="780" y="65"/>
                    </a:cubicBezTo>
                    <a:cubicBezTo>
                      <a:pt x="697" y="21"/>
                      <a:pt x="608" y="1"/>
                      <a:pt x="5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4" name="Google Shape;9854;p28"/>
              <p:cNvSpPr/>
              <p:nvPr/>
            </p:nvSpPr>
            <p:spPr>
              <a:xfrm>
                <a:off x="3948303" y="4284678"/>
                <a:ext cx="43034" cy="41022"/>
              </a:xfrm>
              <a:custGeom>
                <a:avLst/>
                <a:gdLst/>
                <a:ahLst/>
                <a:cxnLst/>
                <a:rect l="l" t="t" r="r" b="b"/>
                <a:pathLst>
                  <a:path w="898" h="856" extrusionOk="0">
                    <a:moveTo>
                      <a:pt x="451" y="1"/>
                    </a:moveTo>
                    <a:cubicBezTo>
                      <a:pt x="411" y="1"/>
                      <a:pt x="373" y="5"/>
                      <a:pt x="339" y="14"/>
                    </a:cubicBezTo>
                    <a:lnTo>
                      <a:pt x="322" y="14"/>
                    </a:lnTo>
                    <a:lnTo>
                      <a:pt x="220" y="64"/>
                    </a:lnTo>
                    <a:cubicBezTo>
                      <a:pt x="170" y="81"/>
                      <a:pt x="136" y="132"/>
                      <a:pt x="102" y="166"/>
                    </a:cubicBezTo>
                    <a:cubicBezTo>
                      <a:pt x="85" y="200"/>
                      <a:pt x="51" y="234"/>
                      <a:pt x="51" y="268"/>
                    </a:cubicBezTo>
                    <a:cubicBezTo>
                      <a:pt x="17" y="318"/>
                      <a:pt x="0" y="369"/>
                      <a:pt x="17" y="437"/>
                    </a:cubicBezTo>
                    <a:cubicBezTo>
                      <a:pt x="17" y="471"/>
                      <a:pt x="17" y="505"/>
                      <a:pt x="34" y="539"/>
                    </a:cubicBezTo>
                    <a:lnTo>
                      <a:pt x="68" y="640"/>
                    </a:lnTo>
                    <a:cubicBezTo>
                      <a:pt x="102" y="691"/>
                      <a:pt x="136" y="742"/>
                      <a:pt x="186" y="759"/>
                    </a:cubicBezTo>
                    <a:cubicBezTo>
                      <a:pt x="220" y="809"/>
                      <a:pt x="271" y="826"/>
                      <a:pt x="322" y="843"/>
                    </a:cubicBezTo>
                    <a:lnTo>
                      <a:pt x="339" y="843"/>
                    </a:lnTo>
                    <a:cubicBezTo>
                      <a:pt x="373" y="852"/>
                      <a:pt x="411" y="856"/>
                      <a:pt x="449" y="856"/>
                    </a:cubicBezTo>
                    <a:cubicBezTo>
                      <a:pt x="487" y="856"/>
                      <a:pt x="525" y="852"/>
                      <a:pt x="559" y="843"/>
                    </a:cubicBezTo>
                    <a:cubicBezTo>
                      <a:pt x="610" y="826"/>
                      <a:pt x="644" y="809"/>
                      <a:pt x="677" y="792"/>
                    </a:cubicBezTo>
                    <a:cubicBezTo>
                      <a:pt x="728" y="759"/>
                      <a:pt x="796" y="708"/>
                      <a:pt x="830" y="640"/>
                    </a:cubicBezTo>
                    <a:cubicBezTo>
                      <a:pt x="898" y="505"/>
                      <a:pt x="898" y="352"/>
                      <a:pt x="830" y="217"/>
                    </a:cubicBezTo>
                    <a:cubicBezTo>
                      <a:pt x="796" y="149"/>
                      <a:pt x="728" y="98"/>
                      <a:pt x="677" y="64"/>
                    </a:cubicBezTo>
                    <a:cubicBezTo>
                      <a:pt x="644" y="48"/>
                      <a:pt x="610" y="31"/>
                      <a:pt x="576" y="14"/>
                    </a:cubicBezTo>
                    <a:cubicBezTo>
                      <a:pt x="534" y="5"/>
                      <a:pt x="491" y="1"/>
                      <a:pt x="4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5" name="Google Shape;9855;p28"/>
              <p:cNvSpPr/>
              <p:nvPr/>
            </p:nvSpPr>
            <p:spPr>
              <a:xfrm>
                <a:off x="3813597" y="4234696"/>
                <a:ext cx="41453" cy="41261"/>
              </a:xfrm>
              <a:custGeom>
                <a:avLst/>
                <a:gdLst/>
                <a:ahLst/>
                <a:cxnLst/>
                <a:rect l="l" t="t" r="r" b="b"/>
                <a:pathLst>
                  <a:path w="865" h="861" extrusionOk="0">
                    <a:moveTo>
                      <a:pt x="390" y="0"/>
                    </a:moveTo>
                    <a:cubicBezTo>
                      <a:pt x="346" y="0"/>
                      <a:pt x="309" y="16"/>
                      <a:pt x="272" y="41"/>
                    </a:cubicBezTo>
                    <a:cubicBezTo>
                      <a:pt x="221" y="58"/>
                      <a:pt x="170" y="92"/>
                      <a:pt x="136" y="126"/>
                    </a:cubicBezTo>
                    <a:cubicBezTo>
                      <a:pt x="85" y="159"/>
                      <a:pt x="52" y="210"/>
                      <a:pt x="52" y="261"/>
                    </a:cubicBezTo>
                    <a:cubicBezTo>
                      <a:pt x="18" y="312"/>
                      <a:pt x="1" y="379"/>
                      <a:pt x="1" y="430"/>
                    </a:cubicBezTo>
                    <a:cubicBezTo>
                      <a:pt x="1" y="464"/>
                      <a:pt x="18" y="515"/>
                      <a:pt x="18" y="549"/>
                    </a:cubicBezTo>
                    <a:cubicBezTo>
                      <a:pt x="35" y="616"/>
                      <a:pt x="85" y="684"/>
                      <a:pt x="136" y="735"/>
                    </a:cubicBezTo>
                    <a:lnTo>
                      <a:pt x="221" y="803"/>
                    </a:lnTo>
                    <a:cubicBezTo>
                      <a:pt x="289" y="837"/>
                      <a:pt x="356" y="854"/>
                      <a:pt x="424" y="854"/>
                    </a:cubicBezTo>
                    <a:cubicBezTo>
                      <a:pt x="442" y="858"/>
                      <a:pt x="459" y="860"/>
                      <a:pt x="475" y="860"/>
                    </a:cubicBezTo>
                    <a:cubicBezTo>
                      <a:pt x="519" y="860"/>
                      <a:pt x="556" y="844"/>
                      <a:pt x="593" y="820"/>
                    </a:cubicBezTo>
                    <a:cubicBezTo>
                      <a:pt x="644" y="803"/>
                      <a:pt x="695" y="769"/>
                      <a:pt x="729" y="735"/>
                    </a:cubicBezTo>
                    <a:cubicBezTo>
                      <a:pt x="813" y="650"/>
                      <a:pt x="847" y="549"/>
                      <a:pt x="864" y="430"/>
                    </a:cubicBezTo>
                    <a:cubicBezTo>
                      <a:pt x="864" y="396"/>
                      <a:pt x="847" y="363"/>
                      <a:pt x="847" y="312"/>
                    </a:cubicBezTo>
                    <a:cubicBezTo>
                      <a:pt x="830" y="244"/>
                      <a:pt x="780" y="176"/>
                      <a:pt x="729" y="126"/>
                    </a:cubicBezTo>
                    <a:lnTo>
                      <a:pt x="644" y="58"/>
                    </a:lnTo>
                    <a:cubicBezTo>
                      <a:pt x="576" y="24"/>
                      <a:pt x="509" y="7"/>
                      <a:pt x="441" y="7"/>
                    </a:cubicBezTo>
                    <a:cubicBezTo>
                      <a:pt x="423" y="2"/>
                      <a:pt x="406" y="0"/>
                      <a:pt x="3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6" name="Google Shape;9856;p28"/>
              <p:cNvSpPr/>
              <p:nvPr/>
            </p:nvSpPr>
            <p:spPr>
              <a:xfrm>
                <a:off x="3687851" y="4389961"/>
                <a:ext cx="65750" cy="5036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051" extrusionOk="0">
                    <a:moveTo>
                      <a:pt x="695" y="1"/>
                    </a:moveTo>
                    <a:cubicBezTo>
                      <a:pt x="17" y="1"/>
                      <a:pt x="1" y="1050"/>
                      <a:pt x="695" y="1050"/>
                    </a:cubicBezTo>
                    <a:cubicBezTo>
                      <a:pt x="1372" y="1050"/>
                      <a:pt x="1372" y="1"/>
                      <a:pt x="6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7" name="Google Shape;9857;p28"/>
              <p:cNvSpPr/>
              <p:nvPr/>
            </p:nvSpPr>
            <p:spPr>
              <a:xfrm>
                <a:off x="3760069" y="4546568"/>
                <a:ext cx="47922" cy="4710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983" extrusionOk="0">
                    <a:moveTo>
                      <a:pt x="508" y="0"/>
                    </a:moveTo>
                    <a:cubicBezTo>
                      <a:pt x="441" y="0"/>
                      <a:pt x="373" y="17"/>
                      <a:pt x="322" y="51"/>
                    </a:cubicBezTo>
                    <a:cubicBezTo>
                      <a:pt x="187" y="85"/>
                      <a:pt x="102" y="187"/>
                      <a:pt x="51" y="305"/>
                    </a:cubicBezTo>
                    <a:cubicBezTo>
                      <a:pt x="17" y="356"/>
                      <a:pt x="0" y="424"/>
                      <a:pt x="17" y="491"/>
                    </a:cubicBezTo>
                    <a:lnTo>
                      <a:pt x="34" y="627"/>
                    </a:lnTo>
                    <a:cubicBezTo>
                      <a:pt x="51" y="711"/>
                      <a:pt x="102" y="779"/>
                      <a:pt x="153" y="847"/>
                    </a:cubicBezTo>
                    <a:lnTo>
                      <a:pt x="254" y="915"/>
                    </a:lnTo>
                    <a:cubicBezTo>
                      <a:pt x="322" y="965"/>
                      <a:pt x="424" y="982"/>
                      <a:pt x="508" y="982"/>
                    </a:cubicBezTo>
                    <a:cubicBezTo>
                      <a:pt x="627" y="982"/>
                      <a:pt x="762" y="932"/>
                      <a:pt x="847" y="847"/>
                    </a:cubicBezTo>
                    <a:cubicBezTo>
                      <a:pt x="898" y="796"/>
                      <a:pt x="932" y="745"/>
                      <a:pt x="948" y="678"/>
                    </a:cubicBezTo>
                    <a:cubicBezTo>
                      <a:pt x="982" y="627"/>
                      <a:pt x="999" y="559"/>
                      <a:pt x="999" y="491"/>
                    </a:cubicBezTo>
                    <a:lnTo>
                      <a:pt x="982" y="356"/>
                    </a:lnTo>
                    <a:cubicBezTo>
                      <a:pt x="948" y="271"/>
                      <a:pt x="915" y="204"/>
                      <a:pt x="847" y="153"/>
                    </a:cubicBezTo>
                    <a:lnTo>
                      <a:pt x="745" y="68"/>
                    </a:lnTo>
                    <a:cubicBezTo>
                      <a:pt x="678" y="34"/>
                      <a:pt x="593" y="0"/>
                      <a:pt x="5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8" name="Google Shape;9858;p28"/>
              <p:cNvSpPr/>
              <p:nvPr/>
            </p:nvSpPr>
            <p:spPr>
              <a:xfrm>
                <a:off x="3704911" y="4651229"/>
                <a:ext cx="47875" cy="47731"/>
              </a:xfrm>
              <a:custGeom>
                <a:avLst/>
                <a:gdLst/>
                <a:ahLst/>
                <a:cxnLst/>
                <a:rect l="l" t="t" r="r" b="b"/>
                <a:pathLst>
                  <a:path w="999" h="996" extrusionOk="0">
                    <a:moveTo>
                      <a:pt x="491" y="0"/>
                    </a:moveTo>
                    <a:cubicBezTo>
                      <a:pt x="406" y="0"/>
                      <a:pt x="322" y="34"/>
                      <a:pt x="254" y="68"/>
                    </a:cubicBezTo>
                    <a:cubicBezTo>
                      <a:pt x="169" y="119"/>
                      <a:pt x="119" y="170"/>
                      <a:pt x="68" y="254"/>
                    </a:cubicBezTo>
                    <a:lnTo>
                      <a:pt x="68" y="271"/>
                    </a:lnTo>
                    <a:cubicBezTo>
                      <a:pt x="51" y="305"/>
                      <a:pt x="17" y="339"/>
                      <a:pt x="17" y="390"/>
                    </a:cubicBezTo>
                    <a:cubicBezTo>
                      <a:pt x="0" y="441"/>
                      <a:pt x="0" y="508"/>
                      <a:pt x="17" y="576"/>
                    </a:cubicBezTo>
                    <a:cubicBezTo>
                      <a:pt x="17" y="627"/>
                      <a:pt x="17" y="661"/>
                      <a:pt x="34" y="695"/>
                    </a:cubicBezTo>
                    <a:cubicBezTo>
                      <a:pt x="68" y="762"/>
                      <a:pt x="102" y="813"/>
                      <a:pt x="152" y="864"/>
                    </a:cubicBezTo>
                    <a:lnTo>
                      <a:pt x="237" y="932"/>
                    </a:lnTo>
                    <a:lnTo>
                      <a:pt x="356" y="982"/>
                    </a:lnTo>
                    <a:cubicBezTo>
                      <a:pt x="389" y="991"/>
                      <a:pt x="423" y="995"/>
                      <a:pt x="457" y="995"/>
                    </a:cubicBezTo>
                    <a:cubicBezTo>
                      <a:pt x="491" y="995"/>
                      <a:pt x="525" y="991"/>
                      <a:pt x="559" y="982"/>
                    </a:cubicBezTo>
                    <a:cubicBezTo>
                      <a:pt x="610" y="982"/>
                      <a:pt x="677" y="965"/>
                      <a:pt x="728" y="932"/>
                    </a:cubicBezTo>
                    <a:lnTo>
                      <a:pt x="745" y="915"/>
                    </a:lnTo>
                    <a:cubicBezTo>
                      <a:pt x="830" y="864"/>
                      <a:pt x="880" y="813"/>
                      <a:pt x="931" y="728"/>
                    </a:cubicBezTo>
                    <a:cubicBezTo>
                      <a:pt x="965" y="661"/>
                      <a:pt x="999" y="576"/>
                      <a:pt x="999" y="491"/>
                    </a:cubicBezTo>
                    <a:lnTo>
                      <a:pt x="965" y="356"/>
                    </a:lnTo>
                    <a:cubicBezTo>
                      <a:pt x="948" y="288"/>
                      <a:pt x="897" y="204"/>
                      <a:pt x="847" y="153"/>
                    </a:cubicBezTo>
                    <a:cubicBezTo>
                      <a:pt x="796" y="102"/>
                      <a:pt x="745" y="68"/>
                      <a:pt x="694" y="51"/>
                    </a:cubicBezTo>
                    <a:cubicBezTo>
                      <a:pt x="627" y="17"/>
                      <a:pt x="559" y="0"/>
                      <a:pt x="491" y="0"/>
                    </a:cubicBezTo>
                    <a:close/>
                  </a:path>
                </a:pathLst>
              </a:custGeom>
              <a:solidFill>
                <a:srgbClr val="E76A5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9" name="Google Shape;9859;p28"/>
              <p:cNvSpPr/>
              <p:nvPr/>
            </p:nvSpPr>
            <p:spPr>
              <a:xfrm>
                <a:off x="3916627" y="4659327"/>
                <a:ext cx="47108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962" extrusionOk="0">
                    <a:moveTo>
                      <a:pt x="492" y="1"/>
                    </a:moveTo>
                    <a:cubicBezTo>
                      <a:pt x="407" y="1"/>
                      <a:pt x="323" y="18"/>
                      <a:pt x="238" y="68"/>
                    </a:cubicBezTo>
                    <a:cubicBezTo>
                      <a:pt x="187" y="85"/>
                      <a:pt x="136" y="136"/>
                      <a:pt x="103" y="187"/>
                    </a:cubicBezTo>
                    <a:cubicBezTo>
                      <a:pt x="69" y="238"/>
                      <a:pt x="35" y="289"/>
                      <a:pt x="18" y="356"/>
                    </a:cubicBezTo>
                    <a:cubicBezTo>
                      <a:pt x="1" y="407"/>
                      <a:pt x="1" y="475"/>
                      <a:pt x="18" y="542"/>
                    </a:cubicBezTo>
                    <a:cubicBezTo>
                      <a:pt x="18" y="610"/>
                      <a:pt x="35" y="678"/>
                      <a:pt x="86" y="729"/>
                    </a:cubicBezTo>
                    <a:cubicBezTo>
                      <a:pt x="119" y="796"/>
                      <a:pt x="170" y="864"/>
                      <a:pt x="255" y="898"/>
                    </a:cubicBezTo>
                    <a:cubicBezTo>
                      <a:pt x="306" y="932"/>
                      <a:pt x="373" y="949"/>
                      <a:pt x="424" y="949"/>
                    </a:cubicBezTo>
                    <a:cubicBezTo>
                      <a:pt x="458" y="957"/>
                      <a:pt x="492" y="962"/>
                      <a:pt x="526" y="962"/>
                    </a:cubicBezTo>
                    <a:cubicBezTo>
                      <a:pt x="560" y="962"/>
                      <a:pt x="594" y="957"/>
                      <a:pt x="627" y="949"/>
                    </a:cubicBezTo>
                    <a:lnTo>
                      <a:pt x="746" y="898"/>
                    </a:lnTo>
                    <a:cubicBezTo>
                      <a:pt x="797" y="881"/>
                      <a:pt x="831" y="830"/>
                      <a:pt x="881" y="780"/>
                    </a:cubicBezTo>
                    <a:cubicBezTo>
                      <a:pt x="898" y="746"/>
                      <a:pt x="915" y="712"/>
                      <a:pt x="932" y="678"/>
                    </a:cubicBezTo>
                    <a:cubicBezTo>
                      <a:pt x="966" y="610"/>
                      <a:pt x="983" y="559"/>
                      <a:pt x="983" y="492"/>
                    </a:cubicBezTo>
                    <a:cubicBezTo>
                      <a:pt x="966" y="441"/>
                      <a:pt x="966" y="390"/>
                      <a:pt x="949" y="356"/>
                    </a:cubicBezTo>
                    <a:cubicBezTo>
                      <a:pt x="932" y="272"/>
                      <a:pt x="881" y="204"/>
                      <a:pt x="831" y="136"/>
                    </a:cubicBezTo>
                    <a:cubicBezTo>
                      <a:pt x="763" y="85"/>
                      <a:pt x="695" y="35"/>
                      <a:pt x="610" y="18"/>
                    </a:cubicBezTo>
                    <a:lnTo>
                      <a:pt x="492" y="1"/>
                    </a:lnTo>
                    <a:close/>
                  </a:path>
                </a:pathLst>
              </a:custGeom>
              <a:solidFill>
                <a:srgbClr val="E76A5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0" name="Google Shape;9860;p28"/>
              <p:cNvSpPr/>
              <p:nvPr/>
            </p:nvSpPr>
            <p:spPr>
              <a:xfrm>
                <a:off x="3903689" y="4514126"/>
                <a:ext cx="48689" cy="48689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016" extrusionOk="0">
                    <a:moveTo>
                      <a:pt x="508" y="0"/>
                    </a:moveTo>
                    <a:cubicBezTo>
                      <a:pt x="440" y="0"/>
                      <a:pt x="373" y="17"/>
                      <a:pt x="305" y="51"/>
                    </a:cubicBezTo>
                    <a:cubicBezTo>
                      <a:pt x="254" y="68"/>
                      <a:pt x="203" y="102"/>
                      <a:pt x="152" y="152"/>
                    </a:cubicBezTo>
                    <a:cubicBezTo>
                      <a:pt x="68" y="254"/>
                      <a:pt x="17" y="373"/>
                      <a:pt x="0" y="508"/>
                    </a:cubicBezTo>
                    <a:lnTo>
                      <a:pt x="17" y="643"/>
                    </a:lnTo>
                    <a:cubicBezTo>
                      <a:pt x="51" y="728"/>
                      <a:pt x="85" y="796"/>
                      <a:pt x="152" y="864"/>
                    </a:cubicBezTo>
                    <a:lnTo>
                      <a:pt x="254" y="948"/>
                    </a:lnTo>
                    <a:cubicBezTo>
                      <a:pt x="339" y="982"/>
                      <a:pt x="423" y="1016"/>
                      <a:pt x="508" y="1016"/>
                    </a:cubicBezTo>
                    <a:cubicBezTo>
                      <a:pt x="576" y="1016"/>
                      <a:pt x="643" y="999"/>
                      <a:pt x="694" y="965"/>
                    </a:cubicBezTo>
                    <a:cubicBezTo>
                      <a:pt x="762" y="948"/>
                      <a:pt x="813" y="914"/>
                      <a:pt x="864" y="864"/>
                    </a:cubicBezTo>
                    <a:cubicBezTo>
                      <a:pt x="914" y="813"/>
                      <a:pt x="948" y="762"/>
                      <a:pt x="965" y="694"/>
                    </a:cubicBezTo>
                    <a:cubicBezTo>
                      <a:pt x="999" y="643"/>
                      <a:pt x="1016" y="576"/>
                      <a:pt x="999" y="508"/>
                    </a:cubicBezTo>
                    <a:cubicBezTo>
                      <a:pt x="999" y="457"/>
                      <a:pt x="999" y="406"/>
                      <a:pt x="982" y="373"/>
                    </a:cubicBezTo>
                    <a:cubicBezTo>
                      <a:pt x="965" y="288"/>
                      <a:pt x="914" y="220"/>
                      <a:pt x="864" y="152"/>
                    </a:cubicBezTo>
                    <a:lnTo>
                      <a:pt x="762" y="68"/>
                    </a:lnTo>
                    <a:cubicBezTo>
                      <a:pt x="677" y="34"/>
                      <a:pt x="593" y="17"/>
                      <a:pt x="5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1" name="Google Shape;9861;p28"/>
              <p:cNvSpPr/>
              <p:nvPr/>
            </p:nvSpPr>
            <p:spPr>
              <a:xfrm>
                <a:off x="4081333" y="4558740"/>
                <a:ext cx="47922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949" extrusionOk="0">
                    <a:moveTo>
                      <a:pt x="475" y="0"/>
                    </a:moveTo>
                    <a:lnTo>
                      <a:pt x="356" y="17"/>
                    </a:lnTo>
                    <a:cubicBezTo>
                      <a:pt x="339" y="34"/>
                      <a:pt x="323" y="34"/>
                      <a:pt x="289" y="51"/>
                    </a:cubicBezTo>
                    <a:cubicBezTo>
                      <a:pt x="255" y="68"/>
                      <a:pt x="221" y="85"/>
                      <a:pt x="187" y="102"/>
                    </a:cubicBezTo>
                    <a:cubicBezTo>
                      <a:pt x="170" y="119"/>
                      <a:pt x="153" y="136"/>
                      <a:pt x="153" y="153"/>
                    </a:cubicBezTo>
                    <a:cubicBezTo>
                      <a:pt x="86" y="203"/>
                      <a:pt x="52" y="271"/>
                      <a:pt x="35" y="356"/>
                    </a:cubicBezTo>
                    <a:cubicBezTo>
                      <a:pt x="1" y="440"/>
                      <a:pt x="1" y="525"/>
                      <a:pt x="35" y="593"/>
                    </a:cubicBezTo>
                    <a:cubicBezTo>
                      <a:pt x="52" y="678"/>
                      <a:pt x="86" y="762"/>
                      <a:pt x="153" y="813"/>
                    </a:cubicBezTo>
                    <a:cubicBezTo>
                      <a:pt x="204" y="864"/>
                      <a:pt x="272" y="915"/>
                      <a:pt x="356" y="931"/>
                    </a:cubicBezTo>
                    <a:lnTo>
                      <a:pt x="475" y="948"/>
                    </a:lnTo>
                    <a:cubicBezTo>
                      <a:pt x="526" y="948"/>
                      <a:pt x="560" y="948"/>
                      <a:pt x="610" y="931"/>
                    </a:cubicBezTo>
                    <a:lnTo>
                      <a:pt x="729" y="881"/>
                    </a:lnTo>
                    <a:lnTo>
                      <a:pt x="746" y="864"/>
                    </a:lnTo>
                    <a:lnTo>
                      <a:pt x="780" y="830"/>
                    </a:lnTo>
                    <a:lnTo>
                      <a:pt x="864" y="762"/>
                    </a:lnTo>
                    <a:cubicBezTo>
                      <a:pt x="881" y="745"/>
                      <a:pt x="915" y="711"/>
                      <a:pt x="932" y="678"/>
                    </a:cubicBezTo>
                    <a:lnTo>
                      <a:pt x="983" y="576"/>
                    </a:lnTo>
                    <a:cubicBezTo>
                      <a:pt x="1000" y="508"/>
                      <a:pt x="1000" y="440"/>
                      <a:pt x="983" y="390"/>
                    </a:cubicBezTo>
                    <a:cubicBezTo>
                      <a:pt x="966" y="271"/>
                      <a:pt x="915" y="170"/>
                      <a:pt x="814" y="102"/>
                    </a:cubicBezTo>
                    <a:cubicBezTo>
                      <a:pt x="780" y="68"/>
                      <a:pt x="729" y="34"/>
                      <a:pt x="678" y="17"/>
                    </a:cubicBezTo>
                    <a:lnTo>
                      <a:pt x="610" y="17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E76A5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2" name="Google Shape;9862;p28"/>
              <p:cNvSpPr/>
              <p:nvPr/>
            </p:nvSpPr>
            <p:spPr>
              <a:xfrm>
                <a:off x="4089479" y="4667666"/>
                <a:ext cx="44664" cy="44232"/>
              </a:xfrm>
              <a:custGeom>
                <a:avLst/>
                <a:gdLst/>
                <a:ahLst/>
                <a:cxnLst/>
                <a:rect l="l" t="t" r="r" b="b"/>
                <a:pathLst>
                  <a:path w="932" h="923" extrusionOk="0">
                    <a:moveTo>
                      <a:pt x="398" y="0"/>
                    </a:moveTo>
                    <a:cubicBezTo>
                      <a:pt x="360" y="0"/>
                      <a:pt x="322" y="4"/>
                      <a:pt x="288" y="13"/>
                    </a:cubicBezTo>
                    <a:cubicBezTo>
                      <a:pt x="220" y="30"/>
                      <a:pt x="169" y="64"/>
                      <a:pt x="119" y="115"/>
                    </a:cubicBezTo>
                    <a:cubicBezTo>
                      <a:pt x="68" y="165"/>
                      <a:pt x="34" y="216"/>
                      <a:pt x="17" y="284"/>
                    </a:cubicBezTo>
                    <a:cubicBezTo>
                      <a:pt x="0" y="352"/>
                      <a:pt x="0" y="436"/>
                      <a:pt x="17" y="504"/>
                    </a:cubicBezTo>
                    <a:lnTo>
                      <a:pt x="34" y="555"/>
                    </a:lnTo>
                    <a:cubicBezTo>
                      <a:pt x="51" y="606"/>
                      <a:pt x="68" y="639"/>
                      <a:pt x="85" y="690"/>
                    </a:cubicBezTo>
                    <a:cubicBezTo>
                      <a:pt x="102" y="724"/>
                      <a:pt x="136" y="758"/>
                      <a:pt x="186" y="792"/>
                    </a:cubicBezTo>
                    <a:cubicBezTo>
                      <a:pt x="263" y="881"/>
                      <a:pt x="379" y="923"/>
                      <a:pt x="497" y="923"/>
                    </a:cubicBezTo>
                    <a:cubicBezTo>
                      <a:pt x="535" y="923"/>
                      <a:pt x="573" y="918"/>
                      <a:pt x="610" y="910"/>
                    </a:cubicBezTo>
                    <a:lnTo>
                      <a:pt x="660" y="893"/>
                    </a:lnTo>
                    <a:cubicBezTo>
                      <a:pt x="711" y="876"/>
                      <a:pt x="762" y="843"/>
                      <a:pt x="796" y="792"/>
                    </a:cubicBezTo>
                    <a:lnTo>
                      <a:pt x="864" y="707"/>
                    </a:lnTo>
                    <a:cubicBezTo>
                      <a:pt x="881" y="673"/>
                      <a:pt x="897" y="639"/>
                      <a:pt x="914" y="606"/>
                    </a:cubicBezTo>
                    <a:cubicBezTo>
                      <a:pt x="931" y="521"/>
                      <a:pt x="931" y="436"/>
                      <a:pt x="914" y="352"/>
                    </a:cubicBezTo>
                    <a:cubicBezTo>
                      <a:pt x="897" y="284"/>
                      <a:pt x="847" y="216"/>
                      <a:pt x="796" y="148"/>
                    </a:cubicBezTo>
                    <a:cubicBezTo>
                      <a:pt x="728" y="81"/>
                      <a:pt x="660" y="47"/>
                      <a:pt x="593" y="30"/>
                    </a:cubicBezTo>
                    <a:lnTo>
                      <a:pt x="559" y="30"/>
                    </a:lnTo>
                    <a:lnTo>
                      <a:pt x="508" y="13"/>
                    </a:lnTo>
                    <a:cubicBezTo>
                      <a:pt x="474" y="4"/>
                      <a:pt x="436" y="0"/>
                      <a:pt x="398" y="0"/>
                    </a:cubicBezTo>
                    <a:close/>
                  </a:path>
                </a:pathLst>
              </a:custGeom>
              <a:solidFill>
                <a:srgbClr val="E76A5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3" name="Google Shape;9863;p28"/>
              <p:cNvSpPr/>
              <p:nvPr/>
            </p:nvSpPr>
            <p:spPr>
              <a:xfrm>
                <a:off x="4203053" y="4643609"/>
                <a:ext cx="38194" cy="36852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69" extrusionOk="0">
                    <a:moveTo>
                      <a:pt x="431" y="0"/>
                    </a:moveTo>
                    <a:cubicBezTo>
                      <a:pt x="417" y="0"/>
                      <a:pt x="403" y="2"/>
                      <a:pt x="390" y="7"/>
                    </a:cubicBezTo>
                    <a:lnTo>
                      <a:pt x="288" y="7"/>
                    </a:lnTo>
                    <a:lnTo>
                      <a:pt x="204" y="58"/>
                    </a:lnTo>
                    <a:cubicBezTo>
                      <a:pt x="153" y="75"/>
                      <a:pt x="119" y="109"/>
                      <a:pt x="85" y="159"/>
                    </a:cubicBezTo>
                    <a:cubicBezTo>
                      <a:pt x="68" y="176"/>
                      <a:pt x="51" y="210"/>
                      <a:pt x="34" y="244"/>
                    </a:cubicBezTo>
                    <a:cubicBezTo>
                      <a:pt x="17" y="278"/>
                      <a:pt x="0" y="329"/>
                      <a:pt x="0" y="379"/>
                    </a:cubicBezTo>
                    <a:lnTo>
                      <a:pt x="17" y="498"/>
                    </a:lnTo>
                    <a:lnTo>
                      <a:pt x="51" y="583"/>
                    </a:lnTo>
                    <a:cubicBezTo>
                      <a:pt x="85" y="617"/>
                      <a:pt x="119" y="667"/>
                      <a:pt x="153" y="684"/>
                    </a:cubicBezTo>
                    <a:cubicBezTo>
                      <a:pt x="187" y="718"/>
                      <a:pt x="204" y="735"/>
                      <a:pt x="237" y="735"/>
                    </a:cubicBezTo>
                    <a:cubicBezTo>
                      <a:pt x="288" y="769"/>
                      <a:pt x="339" y="769"/>
                      <a:pt x="390" y="769"/>
                    </a:cubicBezTo>
                    <a:lnTo>
                      <a:pt x="491" y="752"/>
                    </a:lnTo>
                    <a:lnTo>
                      <a:pt x="593" y="718"/>
                    </a:lnTo>
                    <a:cubicBezTo>
                      <a:pt x="644" y="684"/>
                      <a:pt x="695" y="633"/>
                      <a:pt x="728" y="583"/>
                    </a:cubicBezTo>
                    <a:cubicBezTo>
                      <a:pt x="796" y="464"/>
                      <a:pt x="796" y="312"/>
                      <a:pt x="728" y="193"/>
                    </a:cubicBezTo>
                    <a:cubicBezTo>
                      <a:pt x="695" y="142"/>
                      <a:pt x="661" y="109"/>
                      <a:pt x="627" y="92"/>
                    </a:cubicBezTo>
                    <a:cubicBezTo>
                      <a:pt x="593" y="58"/>
                      <a:pt x="576" y="41"/>
                      <a:pt x="542" y="41"/>
                    </a:cubicBezTo>
                    <a:cubicBezTo>
                      <a:pt x="505" y="16"/>
                      <a:pt x="468" y="0"/>
                      <a:pt x="431" y="0"/>
                    </a:cubicBezTo>
                    <a:close/>
                  </a:path>
                </a:pathLst>
              </a:custGeom>
              <a:solidFill>
                <a:srgbClr val="E76A5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4" name="Google Shape;9864;p28"/>
              <p:cNvSpPr/>
              <p:nvPr/>
            </p:nvSpPr>
            <p:spPr>
              <a:xfrm>
                <a:off x="4130835" y="4390776"/>
                <a:ext cx="51181" cy="51181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068" extrusionOk="0">
                    <a:moveTo>
                      <a:pt x="532" y="1"/>
                    </a:moveTo>
                    <a:cubicBezTo>
                      <a:pt x="462" y="1"/>
                      <a:pt x="390" y="18"/>
                      <a:pt x="322" y="51"/>
                    </a:cubicBezTo>
                    <a:cubicBezTo>
                      <a:pt x="255" y="68"/>
                      <a:pt x="204" y="102"/>
                      <a:pt x="153" y="170"/>
                    </a:cubicBezTo>
                    <a:cubicBezTo>
                      <a:pt x="102" y="204"/>
                      <a:pt x="68" y="272"/>
                      <a:pt x="51" y="339"/>
                    </a:cubicBezTo>
                    <a:cubicBezTo>
                      <a:pt x="18" y="390"/>
                      <a:pt x="1" y="475"/>
                      <a:pt x="1" y="542"/>
                    </a:cubicBezTo>
                    <a:lnTo>
                      <a:pt x="18" y="678"/>
                    </a:lnTo>
                    <a:cubicBezTo>
                      <a:pt x="51" y="779"/>
                      <a:pt x="85" y="847"/>
                      <a:pt x="153" y="915"/>
                    </a:cubicBezTo>
                    <a:lnTo>
                      <a:pt x="255" y="1000"/>
                    </a:lnTo>
                    <a:cubicBezTo>
                      <a:pt x="339" y="1050"/>
                      <a:pt x="441" y="1067"/>
                      <a:pt x="525" y="1067"/>
                    </a:cubicBezTo>
                    <a:lnTo>
                      <a:pt x="678" y="1050"/>
                    </a:lnTo>
                    <a:cubicBezTo>
                      <a:pt x="729" y="1033"/>
                      <a:pt x="796" y="1000"/>
                      <a:pt x="847" y="966"/>
                    </a:cubicBezTo>
                    <a:cubicBezTo>
                      <a:pt x="915" y="915"/>
                      <a:pt x="949" y="864"/>
                      <a:pt x="983" y="813"/>
                    </a:cubicBezTo>
                    <a:lnTo>
                      <a:pt x="1000" y="779"/>
                    </a:lnTo>
                    <a:cubicBezTo>
                      <a:pt x="1050" y="712"/>
                      <a:pt x="1067" y="627"/>
                      <a:pt x="1067" y="542"/>
                    </a:cubicBezTo>
                    <a:cubicBezTo>
                      <a:pt x="1067" y="441"/>
                      <a:pt x="1050" y="373"/>
                      <a:pt x="1000" y="288"/>
                    </a:cubicBezTo>
                    <a:lnTo>
                      <a:pt x="983" y="272"/>
                    </a:lnTo>
                    <a:lnTo>
                      <a:pt x="898" y="170"/>
                    </a:lnTo>
                    <a:cubicBezTo>
                      <a:pt x="864" y="102"/>
                      <a:pt x="796" y="68"/>
                      <a:pt x="729" y="51"/>
                    </a:cubicBezTo>
                    <a:cubicBezTo>
                      <a:pt x="669" y="18"/>
                      <a:pt x="602" y="1"/>
                      <a:pt x="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5" name="Google Shape;9865;p28"/>
              <p:cNvSpPr/>
              <p:nvPr/>
            </p:nvSpPr>
            <p:spPr>
              <a:xfrm>
                <a:off x="4279342" y="4272740"/>
                <a:ext cx="48737" cy="47347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988" extrusionOk="0">
                    <a:moveTo>
                      <a:pt x="554" y="1"/>
                    </a:moveTo>
                    <a:cubicBezTo>
                      <a:pt x="539" y="1"/>
                      <a:pt x="524" y="2"/>
                      <a:pt x="509" y="5"/>
                    </a:cubicBezTo>
                    <a:cubicBezTo>
                      <a:pt x="238" y="5"/>
                      <a:pt x="18" y="225"/>
                      <a:pt x="1" y="496"/>
                    </a:cubicBezTo>
                    <a:lnTo>
                      <a:pt x="35" y="631"/>
                    </a:lnTo>
                    <a:cubicBezTo>
                      <a:pt x="52" y="716"/>
                      <a:pt x="102" y="784"/>
                      <a:pt x="153" y="835"/>
                    </a:cubicBezTo>
                    <a:lnTo>
                      <a:pt x="255" y="919"/>
                    </a:lnTo>
                    <a:cubicBezTo>
                      <a:pt x="340" y="970"/>
                      <a:pt x="424" y="987"/>
                      <a:pt x="509" y="987"/>
                    </a:cubicBezTo>
                    <a:cubicBezTo>
                      <a:pt x="577" y="987"/>
                      <a:pt x="644" y="970"/>
                      <a:pt x="695" y="953"/>
                    </a:cubicBezTo>
                    <a:cubicBezTo>
                      <a:pt x="830" y="902"/>
                      <a:pt x="915" y="801"/>
                      <a:pt x="966" y="682"/>
                    </a:cubicBezTo>
                    <a:cubicBezTo>
                      <a:pt x="1000" y="615"/>
                      <a:pt x="1017" y="547"/>
                      <a:pt x="1017" y="496"/>
                    </a:cubicBezTo>
                    <a:cubicBezTo>
                      <a:pt x="1000" y="445"/>
                      <a:pt x="1000" y="394"/>
                      <a:pt x="1000" y="361"/>
                    </a:cubicBezTo>
                    <a:cubicBezTo>
                      <a:pt x="966" y="276"/>
                      <a:pt x="915" y="208"/>
                      <a:pt x="864" y="141"/>
                    </a:cubicBezTo>
                    <a:lnTo>
                      <a:pt x="763" y="73"/>
                    </a:lnTo>
                    <a:cubicBezTo>
                      <a:pt x="693" y="31"/>
                      <a:pt x="623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6" name="Google Shape;9866;p28"/>
              <p:cNvSpPr/>
              <p:nvPr/>
            </p:nvSpPr>
            <p:spPr>
              <a:xfrm>
                <a:off x="4293097" y="4382677"/>
                <a:ext cx="46293" cy="43849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15" extrusionOk="0">
                    <a:moveTo>
                      <a:pt x="492" y="0"/>
                    </a:moveTo>
                    <a:cubicBezTo>
                      <a:pt x="407" y="0"/>
                      <a:pt x="322" y="17"/>
                      <a:pt x="255" y="68"/>
                    </a:cubicBezTo>
                    <a:lnTo>
                      <a:pt x="238" y="85"/>
                    </a:lnTo>
                    <a:cubicBezTo>
                      <a:pt x="170" y="119"/>
                      <a:pt x="102" y="170"/>
                      <a:pt x="68" y="237"/>
                    </a:cubicBezTo>
                    <a:cubicBezTo>
                      <a:pt x="35" y="305"/>
                      <a:pt x="1" y="390"/>
                      <a:pt x="1" y="474"/>
                    </a:cubicBezTo>
                    <a:lnTo>
                      <a:pt x="18" y="593"/>
                    </a:lnTo>
                    <a:cubicBezTo>
                      <a:pt x="35" y="627"/>
                      <a:pt x="52" y="661"/>
                      <a:pt x="68" y="695"/>
                    </a:cubicBezTo>
                    <a:lnTo>
                      <a:pt x="85" y="728"/>
                    </a:lnTo>
                    <a:lnTo>
                      <a:pt x="153" y="796"/>
                    </a:lnTo>
                    <a:cubicBezTo>
                      <a:pt x="187" y="847"/>
                      <a:pt x="238" y="864"/>
                      <a:pt x="289" y="881"/>
                    </a:cubicBezTo>
                    <a:cubicBezTo>
                      <a:pt x="306" y="898"/>
                      <a:pt x="356" y="915"/>
                      <a:pt x="390" y="915"/>
                    </a:cubicBezTo>
                    <a:lnTo>
                      <a:pt x="492" y="915"/>
                    </a:lnTo>
                    <a:cubicBezTo>
                      <a:pt x="526" y="915"/>
                      <a:pt x="576" y="915"/>
                      <a:pt x="610" y="898"/>
                    </a:cubicBezTo>
                    <a:cubicBezTo>
                      <a:pt x="678" y="881"/>
                      <a:pt x="729" y="847"/>
                      <a:pt x="780" y="813"/>
                    </a:cubicBezTo>
                    <a:cubicBezTo>
                      <a:pt x="830" y="779"/>
                      <a:pt x="864" y="728"/>
                      <a:pt x="898" y="678"/>
                    </a:cubicBezTo>
                    <a:cubicBezTo>
                      <a:pt x="915" y="644"/>
                      <a:pt x="932" y="610"/>
                      <a:pt x="932" y="576"/>
                    </a:cubicBezTo>
                    <a:cubicBezTo>
                      <a:pt x="949" y="525"/>
                      <a:pt x="949" y="491"/>
                      <a:pt x="966" y="457"/>
                    </a:cubicBezTo>
                    <a:cubicBezTo>
                      <a:pt x="966" y="390"/>
                      <a:pt x="932" y="322"/>
                      <a:pt x="915" y="271"/>
                    </a:cubicBezTo>
                    <a:cubicBezTo>
                      <a:pt x="881" y="220"/>
                      <a:pt x="847" y="170"/>
                      <a:pt x="813" y="136"/>
                    </a:cubicBezTo>
                    <a:cubicBezTo>
                      <a:pt x="780" y="102"/>
                      <a:pt x="729" y="68"/>
                      <a:pt x="661" y="51"/>
                    </a:cubicBezTo>
                    <a:cubicBezTo>
                      <a:pt x="610" y="17"/>
                      <a:pt x="559" y="0"/>
                      <a:pt x="4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7" name="Google Shape;9867;p28"/>
              <p:cNvSpPr/>
              <p:nvPr/>
            </p:nvSpPr>
            <p:spPr>
              <a:xfrm>
                <a:off x="4378301" y="4497880"/>
                <a:ext cx="39009" cy="39824"/>
              </a:xfrm>
              <a:custGeom>
                <a:avLst/>
                <a:gdLst/>
                <a:ahLst/>
                <a:cxnLst/>
                <a:rect l="l" t="t" r="r" b="b"/>
                <a:pathLst>
                  <a:path w="814" h="831" extrusionOk="0">
                    <a:moveTo>
                      <a:pt x="305" y="1"/>
                    </a:moveTo>
                    <a:lnTo>
                      <a:pt x="204" y="51"/>
                    </a:lnTo>
                    <a:cubicBezTo>
                      <a:pt x="187" y="68"/>
                      <a:pt x="153" y="85"/>
                      <a:pt x="136" y="102"/>
                    </a:cubicBezTo>
                    <a:cubicBezTo>
                      <a:pt x="102" y="136"/>
                      <a:pt x="68" y="170"/>
                      <a:pt x="51" y="204"/>
                    </a:cubicBezTo>
                    <a:cubicBezTo>
                      <a:pt x="17" y="271"/>
                      <a:pt x="0" y="339"/>
                      <a:pt x="0" y="424"/>
                    </a:cubicBezTo>
                    <a:cubicBezTo>
                      <a:pt x="0" y="458"/>
                      <a:pt x="0" y="508"/>
                      <a:pt x="17" y="559"/>
                    </a:cubicBezTo>
                    <a:cubicBezTo>
                      <a:pt x="17" y="593"/>
                      <a:pt x="51" y="644"/>
                      <a:pt x="85" y="678"/>
                    </a:cubicBezTo>
                    <a:cubicBezTo>
                      <a:pt x="102" y="729"/>
                      <a:pt x="136" y="762"/>
                      <a:pt x="187" y="779"/>
                    </a:cubicBezTo>
                    <a:cubicBezTo>
                      <a:pt x="237" y="813"/>
                      <a:pt x="305" y="830"/>
                      <a:pt x="373" y="830"/>
                    </a:cubicBezTo>
                    <a:lnTo>
                      <a:pt x="491" y="830"/>
                    </a:lnTo>
                    <a:cubicBezTo>
                      <a:pt x="525" y="813"/>
                      <a:pt x="559" y="796"/>
                      <a:pt x="593" y="779"/>
                    </a:cubicBezTo>
                    <a:cubicBezTo>
                      <a:pt x="610" y="779"/>
                      <a:pt x="627" y="762"/>
                      <a:pt x="644" y="762"/>
                    </a:cubicBezTo>
                    <a:cubicBezTo>
                      <a:pt x="678" y="729"/>
                      <a:pt x="695" y="712"/>
                      <a:pt x="712" y="678"/>
                    </a:cubicBezTo>
                    <a:cubicBezTo>
                      <a:pt x="728" y="661"/>
                      <a:pt x="745" y="661"/>
                      <a:pt x="745" y="644"/>
                    </a:cubicBezTo>
                    <a:cubicBezTo>
                      <a:pt x="762" y="610"/>
                      <a:pt x="779" y="576"/>
                      <a:pt x="796" y="542"/>
                    </a:cubicBezTo>
                    <a:cubicBezTo>
                      <a:pt x="813" y="458"/>
                      <a:pt x="796" y="373"/>
                      <a:pt x="779" y="288"/>
                    </a:cubicBezTo>
                    <a:cubicBezTo>
                      <a:pt x="779" y="288"/>
                      <a:pt x="745" y="204"/>
                      <a:pt x="728" y="204"/>
                    </a:cubicBezTo>
                    <a:cubicBezTo>
                      <a:pt x="712" y="170"/>
                      <a:pt x="695" y="153"/>
                      <a:pt x="678" y="119"/>
                    </a:cubicBezTo>
                    <a:cubicBezTo>
                      <a:pt x="644" y="85"/>
                      <a:pt x="610" y="68"/>
                      <a:pt x="593" y="51"/>
                    </a:cubicBezTo>
                    <a:cubicBezTo>
                      <a:pt x="542" y="17"/>
                      <a:pt x="491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8" name="Google Shape;9868;p28"/>
              <p:cNvSpPr/>
              <p:nvPr/>
            </p:nvSpPr>
            <p:spPr>
              <a:xfrm>
                <a:off x="4285813" y="4500516"/>
                <a:ext cx="41405" cy="41022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56" extrusionOk="0">
                    <a:moveTo>
                      <a:pt x="458" y="1"/>
                    </a:moveTo>
                    <a:cubicBezTo>
                      <a:pt x="428" y="1"/>
                      <a:pt x="398" y="5"/>
                      <a:pt x="373" y="13"/>
                    </a:cubicBezTo>
                    <a:cubicBezTo>
                      <a:pt x="322" y="13"/>
                      <a:pt x="271" y="30"/>
                      <a:pt x="220" y="64"/>
                    </a:cubicBezTo>
                    <a:cubicBezTo>
                      <a:pt x="153" y="98"/>
                      <a:pt x="102" y="149"/>
                      <a:pt x="68" y="216"/>
                    </a:cubicBezTo>
                    <a:cubicBezTo>
                      <a:pt x="34" y="284"/>
                      <a:pt x="17" y="352"/>
                      <a:pt x="0" y="436"/>
                    </a:cubicBezTo>
                    <a:cubicBezTo>
                      <a:pt x="0" y="487"/>
                      <a:pt x="17" y="538"/>
                      <a:pt x="51" y="589"/>
                    </a:cubicBezTo>
                    <a:cubicBezTo>
                      <a:pt x="68" y="640"/>
                      <a:pt x="85" y="690"/>
                      <a:pt x="136" y="724"/>
                    </a:cubicBezTo>
                    <a:cubicBezTo>
                      <a:pt x="187" y="775"/>
                      <a:pt x="254" y="826"/>
                      <a:pt x="322" y="843"/>
                    </a:cubicBezTo>
                    <a:cubicBezTo>
                      <a:pt x="347" y="851"/>
                      <a:pt x="377" y="856"/>
                      <a:pt x="407" y="856"/>
                    </a:cubicBezTo>
                    <a:cubicBezTo>
                      <a:pt x="436" y="856"/>
                      <a:pt x="466" y="851"/>
                      <a:pt x="491" y="843"/>
                    </a:cubicBezTo>
                    <a:cubicBezTo>
                      <a:pt x="542" y="843"/>
                      <a:pt x="593" y="826"/>
                      <a:pt x="644" y="792"/>
                    </a:cubicBezTo>
                    <a:lnTo>
                      <a:pt x="728" y="724"/>
                    </a:lnTo>
                    <a:cubicBezTo>
                      <a:pt x="762" y="690"/>
                      <a:pt x="779" y="657"/>
                      <a:pt x="796" y="623"/>
                    </a:cubicBezTo>
                    <a:cubicBezTo>
                      <a:pt x="830" y="589"/>
                      <a:pt x="847" y="555"/>
                      <a:pt x="847" y="521"/>
                    </a:cubicBezTo>
                    <a:cubicBezTo>
                      <a:pt x="864" y="453"/>
                      <a:pt x="864" y="386"/>
                      <a:pt x="847" y="318"/>
                    </a:cubicBezTo>
                    <a:lnTo>
                      <a:pt x="796" y="216"/>
                    </a:lnTo>
                    <a:lnTo>
                      <a:pt x="762" y="166"/>
                    </a:lnTo>
                    <a:lnTo>
                      <a:pt x="728" y="132"/>
                    </a:lnTo>
                    <a:cubicBezTo>
                      <a:pt x="678" y="81"/>
                      <a:pt x="610" y="30"/>
                      <a:pt x="542" y="13"/>
                    </a:cubicBezTo>
                    <a:cubicBezTo>
                      <a:pt x="517" y="5"/>
                      <a:pt x="487" y="1"/>
                      <a:pt x="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9" name="Google Shape;9869;p28"/>
              <p:cNvSpPr/>
              <p:nvPr/>
            </p:nvSpPr>
            <p:spPr>
              <a:xfrm>
                <a:off x="4311786" y="4624920"/>
                <a:ext cx="33306" cy="3282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85" extrusionOk="0">
                    <a:moveTo>
                      <a:pt x="302" y="1"/>
                    </a:moveTo>
                    <a:cubicBezTo>
                      <a:pt x="253" y="1"/>
                      <a:pt x="207" y="17"/>
                      <a:pt x="169" y="41"/>
                    </a:cubicBezTo>
                    <a:cubicBezTo>
                      <a:pt x="119" y="75"/>
                      <a:pt x="85" y="109"/>
                      <a:pt x="51" y="177"/>
                    </a:cubicBezTo>
                    <a:cubicBezTo>
                      <a:pt x="34" y="177"/>
                      <a:pt x="34" y="194"/>
                      <a:pt x="34" y="211"/>
                    </a:cubicBezTo>
                    <a:cubicBezTo>
                      <a:pt x="17" y="245"/>
                      <a:pt x="0" y="295"/>
                      <a:pt x="0" y="346"/>
                    </a:cubicBezTo>
                    <a:cubicBezTo>
                      <a:pt x="0" y="431"/>
                      <a:pt x="34" y="516"/>
                      <a:pt x="102" y="583"/>
                    </a:cubicBezTo>
                    <a:cubicBezTo>
                      <a:pt x="136" y="617"/>
                      <a:pt x="169" y="651"/>
                      <a:pt x="220" y="668"/>
                    </a:cubicBezTo>
                    <a:cubicBezTo>
                      <a:pt x="254" y="685"/>
                      <a:pt x="305" y="685"/>
                      <a:pt x="356" y="685"/>
                    </a:cubicBezTo>
                    <a:lnTo>
                      <a:pt x="440" y="685"/>
                    </a:lnTo>
                    <a:cubicBezTo>
                      <a:pt x="491" y="668"/>
                      <a:pt x="542" y="634"/>
                      <a:pt x="593" y="583"/>
                    </a:cubicBezTo>
                    <a:lnTo>
                      <a:pt x="644" y="516"/>
                    </a:lnTo>
                    <a:cubicBezTo>
                      <a:pt x="677" y="465"/>
                      <a:pt x="694" y="414"/>
                      <a:pt x="694" y="346"/>
                    </a:cubicBezTo>
                    <a:lnTo>
                      <a:pt x="677" y="262"/>
                    </a:lnTo>
                    <a:cubicBezTo>
                      <a:pt x="677" y="228"/>
                      <a:pt x="660" y="194"/>
                      <a:pt x="644" y="177"/>
                    </a:cubicBezTo>
                    <a:cubicBezTo>
                      <a:pt x="583" y="70"/>
                      <a:pt x="495" y="5"/>
                      <a:pt x="391" y="5"/>
                    </a:cubicBezTo>
                    <a:cubicBezTo>
                      <a:pt x="380" y="5"/>
                      <a:pt x="368" y="6"/>
                      <a:pt x="356" y="8"/>
                    </a:cubicBezTo>
                    <a:cubicBezTo>
                      <a:pt x="338" y="3"/>
                      <a:pt x="319" y="1"/>
                      <a:pt x="302" y="1"/>
                    </a:cubicBezTo>
                    <a:close/>
                  </a:path>
                </a:pathLst>
              </a:custGeom>
              <a:solidFill>
                <a:srgbClr val="E76A5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0" name="Google Shape;9870;p28"/>
              <p:cNvSpPr/>
              <p:nvPr/>
            </p:nvSpPr>
            <p:spPr>
              <a:xfrm>
                <a:off x="4226582" y="4192813"/>
                <a:ext cx="36565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0" extrusionOk="0">
                    <a:moveTo>
                      <a:pt x="373" y="1"/>
                    </a:moveTo>
                    <a:cubicBezTo>
                      <a:pt x="322" y="1"/>
                      <a:pt x="271" y="18"/>
                      <a:pt x="237" y="34"/>
                    </a:cubicBezTo>
                    <a:cubicBezTo>
                      <a:pt x="187" y="51"/>
                      <a:pt x="136" y="85"/>
                      <a:pt x="102" y="119"/>
                    </a:cubicBezTo>
                    <a:cubicBezTo>
                      <a:pt x="68" y="153"/>
                      <a:pt x="51" y="187"/>
                      <a:pt x="34" y="238"/>
                    </a:cubicBezTo>
                    <a:cubicBezTo>
                      <a:pt x="0" y="288"/>
                      <a:pt x="0" y="339"/>
                      <a:pt x="0" y="390"/>
                    </a:cubicBezTo>
                    <a:lnTo>
                      <a:pt x="17" y="492"/>
                    </a:lnTo>
                    <a:cubicBezTo>
                      <a:pt x="34" y="559"/>
                      <a:pt x="68" y="610"/>
                      <a:pt x="102" y="661"/>
                    </a:cubicBezTo>
                    <a:lnTo>
                      <a:pt x="187" y="712"/>
                    </a:lnTo>
                    <a:cubicBezTo>
                      <a:pt x="237" y="746"/>
                      <a:pt x="305" y="762"/>
                      <a:pt x="373" y="762"/>
                    </a:cubicBezTo>
                    <a:cubicBezTo>
                      <a:pt x="388" y="767"/>
                      <a:pt x="403" y="769"/>
                      <a:pt x="418" y="769"/>
                    </a:cubicBezTo>
                    <a:cubicBezTo>
                      <a:pt x="453" y="769"/>
                      <a:pt x="489" y="758"/>
                      <a:pt x="525" y="746"/>
                    </a:cubicBezTo>
                    <a:cubicBezTo>
                      <a:pt x="576" y="729"/>
                      <a:pt x="610" y="695"/>
                      <a:pt x="644" y="661"/>
                    </a:cubicBezTo>
                    <a:cubicBezTo>
                      <a:pt x="678" y="627"/>
                      <a:pt x="712" y="576"/>
                      <a:pt x="728" y="542"/>
                    </a:cubicBezTo>
                    <a:cubicBezTo>
                      <a:pt x="745" y="492"/>
                      <a:pt x="762" y="441"/>
                      <a:pt x="762" y="390"/>
                    </a:cubicBezTo>
                    <a:lnTo>
                      <a:pt x="745" y="288"/>
                    </a:lnTo>
                    <a:cubicBezTo>
                      <a:pt x="728" y="221"/>
                      <a:pt x="695" y="170"/>
                      <a:pt x="644" y="119"/>
                    </a:cubicBezTo>
                    <a:lnTo>
                      <a:pt x="576" y="51"/>
                    </a:lnTo>
                    <a:cubicBezTo>
                      <a:pt x="508" y="18"/>
                      <a:pt x="441" y="1"/>
                      <a:pt x="3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1" name="Google Shape;9871;p28"/>
              <p:cNvSpPr/>
              <p:nvPr/>
            </p:nvSpPr>
            <p:spPr>
              <a:xfrm>
                <a:off x="3715431" y="4250243"/>
                <a:ext cx="43034" cy="42555"/>
              </a:xfrm>
              <a:custGeom>
                <a:avLst/>
                <a:gdLst/>
                <a:ahLst/>
                <a:cxnLst/>
                <a:rect l="l" t="t" r="r" b="b"/>
                <a:pathLst>
                  <a:path w="898" h="888" extrusionOk="0">
                    <a:moveTo>
                      <a:pt x="406" y="0"/>
                    </a:moveTo>
                    <a:cubicBezTo>
                      <a:pt x="363" y="0"/>
                      <a:pt x="325" y="16"/>
                      <a:pt x="288" y="41"/>
                    </a:cubicBezTo>
                    <a:cubicBezTo>
                      <a:pt x="220" y="58"/>
                      <a:pt x="187" y="92"/>
                      <a:pt x="136" y="126"/>
                    </a:cubicBezTo>
                    <a:cubicBezTo>
                      <a:pt x="102" y="159"/>
                      <a:pt x="68" y="210"/>
                      <a:pt x="51" y="278"/>
                    </a:cubicBezTo>
                    <a:cubicBezTo>
                      <a:pt x="17" y="329"/>
                      <a:pt x="0" y="380"/>
                      <a:pt x="17" y="447"/>
                    </a:cubicBezTo>
                    <a:lnTo>
                      <a:pt x="17" y="566"/>
                    </a:lnTo>
                    <a:cubicBezTo>
                      <a:pt x="51" y="634"/>
                      <a:pt x="85" y="701"/>
                      <a:pt x="136" y="752"/>
                    </a:cubicBezTo>
                    <a:lnTo>
                      <a:pt x="220" y="820"/>
                    </a:lnTo>
                    <a:cubicBezTo>
                      <a:pt x="305" y="854"/>
                      <a:pt x="373" y="887"/>
                      <a:pt x="458" y="887"/>
                    </a:cubicBezTo>
                    <a:cubicBezTo>
                      <a:pt x="508" y="887"/>
                      <a:pt x="576" y="871"/>
                      <a:pt x="627" y="854"/>
                    </a:cubicBezTo>
                    <a:cubicBezTo>
                      <a:pt x="678" y="820"/>
                      <a:pt x="728" y="803"/>
                      <a:pt x="762" y="752"/>
                    </a:cubicBezTo>
                    <a:cubicBezTo>
                      <a:pt x="813" y="718"/>
                      <a:pt x="847" y="667"/>
                      <a:pt x="864" y="617"/>
                    </a:cubicBezTo>
                    <a:cubicBezTo>
                      <a:pt x="881" y="566"/>
                      <a:pt x="898" y="498"/>
                      <a:pt x="898" y="447"/>
                    </a:cubicBezTo>
                    <a:lnTo>
                      <a:pt x="881" y="329"/>
                    </a:lnTo>
                    <a:cubicBezTo>
                      <a:pt x="864" y="244"/>
                      <a:pt x="813" y="176"/>
                      <a:pt x="762" y="126"/>
                    </a:cubicBezTo>
                    <a:lnTo>
                      <a:pt x="678" y="58"/>
                    </a:lnTo>
                    <a:cubicBezTo>
                      <a:pt x="610" y="24"/>
                      <a:pt x="525" y="7"/>
                      <a:pt x="458" y="7"/>
                    </a:cubicBezTo>
                    <a:cubicBezTo>
                      <a:pt x="439" y="3"/>
                      <a:pt x="422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2" name="Google Shape;9872;p28"/>
              <p:cNvSpPr/>
              <p:nvPr/>
            </p:nvSpPr>
            <p:spPr>
              <a:xfrm>
                <a:off x="4021335" y="3654896"/>
                <a:ext cx="67379" cy="57651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203" extrusionOk="0">
                    <a:moveTo>
                      <a:pt x="610" y="1"/>
                    </a:moveTo>
                    <a:cubicBezTo>
                      <a:pt x="271" y="18"/>
                      <a:pt x="0" y="305"/>
                      <a:pt x="17" y="644"/>
                    </a:cubicBezTo>
                    <a:cubicBezTo>
                      <a:pt x="39" y="989"/>
                      <a:pt x="317" y="1202"/>
                      <a:pt x="611" y="1202"/>
                    </a:cubicBezTo>
                    <a:cubicBezTo>
                      <a:pt x="764" y="1202"/>
                      <a:pt x="922" y="1144"/>
                      <a:pt x="1050" y="1016"/>
                    </a:cubicBezTo>
                    <a:cubicBezTo>
                      <a:pt x="1405" y="627"/>
                      <a:pt x="1134" y="1"/>
                      <a:pt x="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3" name="Google Shape;9873;p28"/>
              <p:cNvSpPr/>
              <p:nvPr/>
            </p:nvSpPr>
            <p:spPr>
              <a:xfrm>
                <a:off x="3789253" y="3648426"/>
                <a:ext cx="66612" cy="57411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98" extrusionOk="0">
                    <a:moveTo>
                      <a:pt x="780" y="0"/>
                    </a:moveTo>
                    <a:cubicBezTo>
                      <a:pt x="272" y="17"/>
                      <a:pt x="1" y="627"/>
                      <a:pt x="356" y="1016"/>
                    </a:cubicBezTo>
                    <a:cubicBezTo>
                      <a:pt x="476" y="1142"/>
                      <a:pt x="627" y="1198"/>
                      <a:pt x="776" y="1198"/>
                    </a:cubicBezTo>
                    <a:cubicBezTo>
                      <a:pt x="1069" y="1198"/>
                      <a:pt x="1355" y="980"/>
                      <a:pt x="1389" y="644"/>
                    </a:cubicBezTo>
                    <a:cubicBezTo>
                      <a:pt x="1389" y="305"/>
                      <a:pt x="1118" y="17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4" name="Google Shape;9874;p28"/>
              <p:cNvSpPr/>
              <p:nvPr/>
            </p:nvSpPr>
            <p:spPr>
              <a:xfrm>
                <a:off x="3766538" y="3531067"/>
                <a:ext cx="86452" cy="55159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151" extrusionOk="0">
                    <a:moveTo>
                      <a:pt x="1156" y="1"/>
                    </a:moveTo>
                    <a:cubicBezTo>
                      <a:pt x="1077" y="1"/>
                      <a:pt x="996" y="9"/>
                      <a:pt x="915" y="28"/>
                    </a:cubicBezTo>
                    <a:cubicBezTo>
                      <a:pt x="509" y="96"/>
                      <a:pt x="187" y="367"/>
                      <a:pt x="69" y="756"/>
                    </a:cubicBezTo>
                    <a:cubicBezTo>
                      <a:pt x="1" y="892"/>
                      <a:pt x="69" y="1078"/>
                      <a:pt x="221" y="1129"/>
                    </a:cubicBezTo>
                    <a:cubicBezTo>
                      <a:pt x="255" y="1144"/>
                      <a:pt x="295" y="1150"/>
                      <a:pt x="339" y="1150"/>
                    </a:cubicBezTo>
                    <a:cubicBezTo>
                      <a:pt x="535" y="1150"/>
                      <a:pt x="804" y="1021"/>
                      <a:pt x="915" y="993"/>
                    </a:cubicBezTo>
                    <a:cubicBezTo>
                      <a:pt x="1304" y="807"/>
                      <a:pt x="1694" y="841"/>
                      <a:pt x="1762" y="468"/>
                    </a:cubicBezTo>
                    <a:cubicBezTo>
                      <a:pt x="1803" y="178"/>
                      <a:pt x="1506" y="1"/>
                      <a:pt x="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5" name="Google Shape;9875;p28"/>
              <p:cNvSpPr/>
              <p:nvPr/>
            </p:nvSpPr>
            <p:spPr>
              <a:xfrm>
                <a:off x="4034897" y="3550523"/>
                <a:ext cx="87075" cy="55255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153" extrusionOk="0">
                    <a:moveTo>
                      <a:pt x="655" y="1"/>
                    </a:moveTo>
                    <a:cubicBezTo>
                      <a:pt x="296" y="1"/>
                      <a:pt x="0" y="181"/>
                      <a:pt x="56" y="486"/>
                    </a:cubicBezTo>
                    <a:cubicBezTo>
                      <a:pt x="106" y="841"/>
                      <a:pt x="513" y="807"/>
                      <a:pt x="902" y="993"/>
                    </a:cubicBezTo>
                    <a:cubicBezTo>
                      <a:pt x="1011" y="1034"/>
                      <a:pt x="1274" y="1152"/>
                      <a:pt x="1461" y="1152"/>
                    </a:cubicBezTo>
                    <a:cubicBezTo>
                      <a:pt x="1506" y="1152"/>
                      <a:pt x="1546" y="1145"/>
                      <a:pt x="1579" y="1129"/>
                    </a:cubicBezTo>
                    <a:cubicBezTo>
                      <a:pt x="1732" y="1078"/>
                      <a:pt x="1816" y="909"/>
                      <a:pt x="1749" y="756"/>
                    </a:cubicBezTo>
                    <a:cubicBezTo>
                      <a:pt x="1613" y="367"/>
                      <a:pt x="1292" y="96"/>
                      <a:pt x="902" y="28"/>
                    </a:cubicBezTo>
                    <a:cubicBezTo>
                      <a:pt x="819" y="10"/>
                      <a:pt x="735" y="1"/>
                      <a:pt x="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6" name="Google Shape;9876;p28"/>
              <p:cNvSpPr/>
              <p:nvPr/>
            </p:nvSpPr>
            <p:spPr>
              <a:xfrm>
                <a:off x="3824923" y="3744940"/>
                <a:ext cx="224181" cy="96851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2021" extrusionOk="0">
                    <a:moveTo>
                      <a:pt x="85" y="1"/>
                    </a:moveTo>
                    <a:cubicBezTo>
                      <a:pt x="34" y="18"/>
                      <a:pt x="0" y="69"/>
                      <a:pt x="17" y="119"/>
                    </a:cubicBezTo>
                    <a:cubicBezTo>
                      <a:pt x="119" y="627"/>
                      <a:pt x="390" y="1101"/>
                      <a:pt x="796" y="1457"/>
                    </a:cubicBezTo>
                    <a:cubicBezTo>
                      <a:pt x="1186" y="1796"/>
                      <a:pt x="1710" y="1999"/>
                      <a:pt x="2252" y="2016"/>
                    </a:cubicBezTo>
                    <a:cubicBezTo>
                      <a:pt x="2301" y="2019"/>
                      <a:pt x="2349" y="2020"/>
                      <a:pt x="2398" y="2020"/>
                    </a:cubicBezTo>
                    <a:cubicBezTo>
                      <a:pt x="2874" y="2020"/>
                      <a:pt x="3344" y="1872"/>
                      <a:pt x="3759" y="1626"/>
                    </a:cubicBezTo>
                    <a:cubicBezTo>
                      <a:pt x="4199" y="1321"/>
                      <a:pt x="4521" y="881"/>
                      <a:pt x="4656" y="356"/>
                    </a:cubicBezTo>
                    <a:cubicBezTo>
                      <a:pt x="4678" y="281"/>
                      <a:pt x="4611" y="227"/>
                      <a:pt x="4551" y="227"/>
                    </a:cubicBezTo>
                    <a:cubicBezTo>
                      <a:pt x="4516" y="227"/>
                      <a:pt x="4483" y="245"/>
                      <a:pt x="4470" y="289"/>
                    </a:cubicBezTo>
                    <a:lnTo>
                      <a:pt x="4470" y="306"/>
                    </a:lnTo>
                    <a:cubicBezTo>
                      <a:pt x="4267" y="712"/>
                      <a:pt x="3962" y="1068"/>
                      <a:pt x="3556" y="1288"/>
                    </a:cubicBezTo>
                    <a:cubicBezTo>
                      <a:pt x="3194" y="1492"/>
                      <a:pt x="2774" y="1594"/>
                      <a:pt x="2364" y="1594"/>
                    </a:cubicBezTo>
                    <a:cubicBezTo>
                      <a:pt x="2332" y="1594"/>
                      <a:pt x="2301" y="1594"/>
                      <a:pt x="2269" y="1592"/>
                    </a:cubicBezTo>
                    <a:cubicBezTo>
                      <a:pt x="1812" y="1592"/>
                      <a:pt x="1372" y="1440"/>
                      <a:pt x="1016" y="1169"/>
                    </a:cubicBezTo>
                    <a:cubicBezTo>
                      <a:pt x="661" y="881"/>
                      <a:pt x="373" y="492"/>
                      <a:pt x="204" y="69"/>
                    </a:cubicBezTo>
                    <a:cubicBezTo>
                      <a:pt x="187" y="18"/>
                      <a:pt x="13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77" name="Google Shape;9877;p28"/>
            <p:cNvSpPr/>
            <p:nvPr/>
          </p:nvSpPr>
          <p:spPr>
            <a:xfrm>
              <a:off x="3591312" y="3359875"/>
              <a:ext cx="9150" cy="44800"/>
            </a:xfrm>
            <a:custGeom>
              <a:avLst/>
              <a:gdLst/>
              <a:ahLst/>
              <a:cxnLst/>
              <a:rect l="l" t="t" r="r" b="b"/>
              <a:pathLst>
                <a:path w="366" h="1792" extrusionOk="0">
                  <a:moveTo>
                    <a:pt x="234" y="0"/>
                  </a:moveTo>
                  <a:cubicBezTo>
                    <a:pt x="-14" y="545"/>
                    <a:pt x="-179" y="1544"/>
                    <a:pt x="366" y="179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878" name="Google Shape;9878;p28"/>
          <p:cNvSpPr txBox="1">
            <a:spLocks noGrp="1"/>
          </p:cNvSpPr>
          <p:nvPr>
            <p:ph type="ctrTitle"/>
          </p:nvPr>
        </p:nvSpPr>
        <p:spPr>
          <a:xfrm>
            <a:off x="714300" y="772875"/>
            <a:ext cx="7715400" cy="1080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Thanks!</a:t>
            </a:r>
          </a:p>
        </p:txBody>
      </p:sp>
      <p:sp>
        <p:nvSpPr>
          <p:cNvPr id="9879" name="Google Shape;9879;p28"/>
          <p:cNvSpPr/>
          <p:nvPr/>
        </p:nvSpPr>
        <p:spPr>
          <a:xfrm flipH="1">
            <a:off x="5737841" y="2432375"/>
            <a:ext cx="866449" cy="525249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</a:t>
            </a:r>
            <a:r>
              <a:rPr lang="en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ave fun!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880" name="Google Shape;9880;p28"/>
          <p:cNvSpPr/>
          <p:nvPr/>
        </p:nvSpPr>
        <p:spPr>
          <a:xfrm>
            <a:off x="2727950" y="2432370"/>
            <a:ext cx="866449" cy="525249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Do the best</a:t>
            </a:r>
            <a:endParaRPr sz="18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grpSp>
        <p:nvGrpSpPr>
          <p:cNvPr id="9881" name="Google Shape;9881;p28"/>
          <p:cNvGrpSpPr/>
          <p:nvPr/>
        </p:nvGrpSpPr>
        <p:grpSpPr>
          <a:xfrm>
            <a:off x="4190692" y="2921212"/>
            <a:ext cx="915138" cy="1193238"/>
            <a:chOff x="1663561" y="966412"/>
            <a:chExt cx="1220346" cy="1591196"/>
          </a:xfrm>
        </p:grpSpPr>
        <p:sp>
          <p:nvSpPr>
            <p:cNvPr id="9882" name="Google Shape;9882;p28"/>
            <p:cNvSpPr/>
            <p:nvPr/>
          </p:nvSpPr>
          <p:spPr>
            <a:xfrm>
              <a:off x="1663561" y="988504"/>
              <a:ext cx="1220346" cy="1257199"/>
            </a:xfrm>
            <a:custGeom>
              <a:avLst/>
              <a:gdLst/>
              <a:ahLst/>
              <a:cxnLst/>
              <a:rect l="l" t="t" r="r" b="b"/>
              <a:pathLst>
                <a:path w="25465" h="26234" extrusionOk="0">
                  <a:moveTo>
                    <a:pt x="14328" y="1"/>
                  </a:moveTo>
                  <a:cubicBezTo>
                    <a:pt x="11120" y="1"/>
                    <a:pt x="5652" y="2022"/>
                    <a:pt x="4504" y="5273"/>
                  </a:cubicBezTo>
                  <a:cubicBezTo>
                    <a:pt x="3285" y="8727"/>
                    <a:pt x="4843" y="11165"/>
                    <a:pt x="4504" y="12858"/>
                  </a:cubicBezTo>
                  <a:cubicBezTo>
                    <a:pt x="4166" y="14551"/>
                    <a:pt x="1795" y="16109"/>
                    <a:pt x="1508" y="18310"/>
                  </a:cubicBezTo>
                  <a:cubicBezTo>
                    <a:pt x="1203" y="20561"/>
                    <a:pt x="2422" y="20731"/>
                    <a:pt x="2676" y="21628"/>
                  </a:cubicBezTo>
                  <a:cubicBezTo>
                    <a:pt x="2913" y="22475"/>
                    <a:pt x="1" y="24879"/>
                    <a:pt x="2845" y="26165"/>
                  </a:cubicBezTo>
                  <a:lnTo>
                    <a:pt x="3133" y="26233"/>
                  </a:lnTo>
                  <a:cubicBezTo>
                    <a:pt x="3641" y="23998"/>
                    <a:pt x="4420" y="21645"/>
                    <a:pt x="5486" y="20765"/>
                  </a:cubicBezTo>
                  <a:cubicBezTo>
                    <a:pt x="6940" y="19530"/>
                    <a:pt x="9007" y="19333"/>
                    <a:pt x="10177" y="19333"/>
                  </a:cubicBezTo>
                  <a:cubicBezTo>
                    <a:pt x="10723" y="19333"/>
                    <a:pt x="11073" y="19376"/>
                    <a:pt x="11073" y="19376"/>
                  </a:cubicBezTo>
                  <a:lnTo>
                    <a:pt x="11090" y="19376"/>
                  </a:lnTo>
                  <a:lnTo>
                    <a:pt x="11226" y="17836"/>
                  </a:lnTo>
                  <a:lnTo>
                    <a:pt x="11226" y="17819"/>
                  </a:lnTo>
                  <a:cubicBezTo>
                    <a:pt x="9414" y="17412"/>
                    <a:pt x="7856" y="16244"/>
                    <a:pt x="7298" y="15279"/>
                  </a:cubicBezTo>
                  <a:cubicBezTo>
                    <a:pt x="6773" y="14399"/>
                    <a:pt x="7027" y="13400"/>
                    <a:pt x="7298" y="12469"/>
                  </a:cubicBezTo>
                  <a:cubicBezTo>
                    <a:pt x="7399" y="12096"/>
                    <a:pt x="7247" y="10962"/>
                    <a:pt x="7196" y="10623"/>
                  </a:cubicBezTo>
                  <a:cubicBezTo>
                    <a:pt x="8195" y="10454"/>
                    <a:pt x="9143" y="10048"/>
                    <a:pt x="9956" y="9438"/>
                  </a:cubicBezTo>
                  <a:cubicBezTo>
                    <a:pt x="12021" y="7830"/>
                    <a:pt x="12258" y="5696"/>
                    <a:pt x="13105" y="4359"/>
                  </a:cubicBezTo>
                  <a:cubicBezTo>
                    <a:pt x="13427" y="3766"/>
                    <a:pt x="13968" y="3343"/>
                    <a:pt x="14612" y="3174"/>
                  </a:cubicBezTo>
                  <a:cubicBezTo>
                    <a:pt x="14768" y="3130"/>
                    <a:pt x="14917" y="3110"/>
                    <a:pt x="15060" y="3110"/>
                  </a:cubicBezTo>
                  <a:cubicBezTo>
                    <a:pt x="16466" y="3110"/>
                    <a:pt x="17219" y="5036"/>
                    <a:pt x="17219" y="5036"/>
                  </a:cubicBezTo>
                  <a:cubicBezTo>
                    <a:pt x="17219" y="5036"/>
                    <a:pt x="17202" y="5070"/>
                    <a:pt x="17185" y="5121"/>
                  </a:cubicBezTo>
                  <a:cubicBezTo>
                    <a:pt x="17033" y="5527"/>
                    <a:pt x="16474" y="7779"/>
                    <a:pt x="19268" y="12316"/>
                  </a:cubicBezTo>
                  <a:cubicBezTo>
                    <a:pt x="19268" y="12316"/>
                    <a:pt x="19891" y="11684"/>
                    <a:pt x="20562" y="11684"/>
                  </a:cubicBezTo>
                  <a:cubicBezTo>
                    <a:pt x="20823" y="11684"/>
                    <a:pt x="21091" y="11780"/>
                    <a:pt x="21333" y="12045"/>
                  </a:cubicBezTo>
                  <a:cubicBezTo>
                    <a:pt x="22197" y="13010"/>
                    <a:pt x="21570" y="15025"/>
                    <a:pt x="19877" y="15364"/>
                  </a:cubicBezTo>
                  <a:cubicBezTo>
                    <a:pt x="19784" y="15384"/>
                    <a:pt x="19689" y="15392"/>
                    <a:pt x="19594" y="15392"/>
                  </a:cubicBezTo>
                  <a:cubicBezTo>
                    <a:pt x="19046" y="15392"/>
                    <a:pt x="18506" y="15110"/>
                    <a:pt x="18506" y="15110"/>
                  </a:cubicBezTo>
                  <a:cubicBezTo>
                    <a:pt x="18506" y="15110"/>
                    <a:pt x="17592" y="16854"/>
                    <a:pt x="14730" y="17632"/>
                  </a:cubicBezTo>
                  <a:lnTo>
                    <a:pt x="15035" y="19579"/>
                  </a:lnTo>
                  <a:lnTo>
                    <a:pt x="15069" y="19579"/>
                  </a:lnTo>
                  <a:cubicBezTo>
                    <a:pt x="15069" y="19579"/>
                    <a:pt x="15675" y="19476"/>
                    <a:pt x="16507" y="19476"/>
                  </a:cubicBezTo>
                  <a:cubicBezTo>
                    <a:pt x="17520" y="19476"/>
                    <a:pt x="18866" y="19629"/>
                    <a:pt x="19860" y="20307"/>
                  </a:cubicBezTo>
                  <a:cubicBezTo>
                    <a:pt x="21435" y="21374"/>
                    <a:pt x="22332" y="23880"/>
                    <a:pt x="22823" y="26165"/>
                  </a:cubicBezTo>
                  <a:lnTo>
                    <a:pt x="22857" y="26165"/>
                  </a:lnTo>
                  <a:cubicBezTo>
                    <a:pt x="25464" y="25488"/>
                    <a:pt x="24415" y="23524"/>
                    <a:pt x="24178" y="22881"/>
                  </a:cubicBezTo>
                  <a:cubicBezTo>
                    <a:pt x="23941" y="22238"/>
                    <a:pt x="24821" y="21662"/>
                    <a:pt x="24753" y="19833"/>
                  </a:cubicBezTo>
                  <a:cubicBezTo>
                    <a:pt x="24686" y="18005"/>
                    <a:pt x="23568" y="17328"/>
                    <a:pt x="22891" y="16278"/>
                  </a:cubicBezTo>
                  <a:cubicBezTo>
                    <a:pt x="22214" y="15228"/>
                    <a:pt x="22806" y="14009"/>
                    <a:pt x="23297" y="10742"/>
                  </a:cubicBezTo>
                  <a:cubicBezTo>
                    <a:pt x="23771" y="7474"/>
                    <a:pt x="22383" y="3275"/>
                    <a:pt x="20893" y="2293"/>
                  </a:cubicBezTo>
                  <a:cubicBezTo>
                    <a:pt x="20346" y="1933"/>
                    <a:pt x="19786" y="1819"/>
                    <a:pt x="19295" y="1819"/>
                  </a:cubicBezTo>
                  <a:cubicBezTo>
                    <a:pt x="18449" y="1819"/>
                    <a:pt x="17812" y="2158"/>
                    <a:pt x="17812" y="2158"/>
                  </a:cubicBezTo>
                  <a:cubicBezTo>
                    <a:pt x="17812" y="2158"/>
                    <a:pt x="17964" y="295"/>
                    <a:pt x="14900" y="25"/>
                  </a:cubicBezTo>
                  <a:cubicBezTo>
                    <a:pt x="14719" y="9"/>
                    <a:pt x="14528" y="1"/>
                    <a:pt x="1432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3" name="Google Shape;9883;p28"/>
            <p:cNvSpPr/>
            <p:nvPr/>
          </p:nvSpPr>
          <p:spPr>
            <a:xfrm>
              <a:off x="1773109" y="1915111"/>
              <a:ext cx="1012602" cy="640868"/>
            </a:xfrm>
            <a:custGeom>
              <a:avLst/>
              <a:gdLst/>
              <a:ahLst/>
              <a:cxnLst/>
              <a:rect l="l" t="t" r="r" b="b"/>
              <a:pathLst>
                <a:path w="21130" h="13373" extrusionOk="0">
                  <a:moveTo>
                    <a:pt x="7925" y="1"/>
                  </a:moveTo>
                  <a:cubicBezTo>
                    <a:pt x="6761" y="1"/>
                    <a:pt x="4663" y="193"/>
                    <a:pt x="3183" y="1429"/>
                  </a:cubicBezTo>
                  <a:cubicBezTo>
                    <a:pt x="2117" y="2309"/>
                    <a:pt x="1338" y="4662"/>
                    <a:pt x="830" y="6897"/>
                  </a:cubicBezTo>
                  <a:cubicBezTo>
                    <a:pt x="474" y="8455"/>
                    <a:pt x="203" y="10029"/>
                    <a:pt x="0" y="11621"/>
                  </a:cubicBezTo>
                  <a:cubicBezTo>
                    <a:pt x="0" y="11621"/>
                    <a:pt x="3437" y="13212"/>
                    <a:pt x="10463" y="13365"/>
                  </a:cubicBezTo>
                  <a:cubicBezTo>
                    <a:pt x="10703" y="13370"/>
                    <a:pt x="10939" y="13372"/>
                    <a:pt x="11171" y="13372"/>
                  </a:cubicBezTo>
                  <a:cubicBezTo>
                    <a:pt x="17717" y="13372"/>
                    <a:pt x="21113" y="11365"/>
                    <a:pt x="21130" y="11299"/>
                  </a:cubicBezTo>
                  <a:cubicBezTo>
                    <a:pt x="21062" y="9809"/>
                    <a:pt x="20859" y="8302"/>
                    <a:pt x="20537" y="6829"/>
                  </a:cubicBezTo>
                  <a:cubicBezTo>
                    <a:pt x="20046" y="4561"/>
                    <a:pt x="19149" y="2055"/>
                    <a:pt x="17574" y="988"/>
                  </a:cubicBezTo>
                  <a:cubicBezTo>
                    <a:pt x="16571" y="310"/>
                    <a:pt x="15220" y="157"/>
                    <a:pt x="14206" y="157"/>
                  </a:cubicBezTo>
                  <a:cubicBezTo>
                    <a:pt x="13372" y="157"/>
                    <a:pt x="12766" y="260"/>
                    <a:pt x="12766" y="260"/>
                  </a:cubicBezTo>
                  <a:lnTo>
                    <a:pt x="12732" y="260"/>
                  </a:lnTo>
                  <a:lnTo>
                    <a:pt x="12766" y="447"/>
                  </a:lnTo>
                  <a:cubicBezTo>
                    <a:pt x="12766" y="447"/>
                    <a:pt x="12160" y="973"/>
                    <a:pt x="10747" y="973"/>
                  </a:cubicBezTo>
                  <a:cubicBezTo>
                    <a:pt x="10704" y="973"/>
                    <a:pt x="10660" y="972"/>
                    <a:pt x="10616" y="971"/>
                  </a:cubicBezTo>
                  <a:cubicBezTo>
                    <a:pt x="9244" y="955"/>
                    <a:pt x="8787" y="379"/>
                    <a:pt x="8787" y="379"/>
                  </a:cubicBezTo>
                  <a:lnTo>
                    <a:pt x="8804" y="40"/>
                  </a:lnTo>
                  <a:lnTo>
                    <a:pt x="8787" y="40"/>
                  </a:lnTo>
                  <a:cubicBezTo>
                    <a:pt x="8787" y="40"/>
                    <a:pt x="8452" y="1"/>
                    <a:pt x="79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4" name="Google Shape;9884;p28"/>
            <p:cNvSpPr/>
            <p:nvPr/>
          </p:nvSpPr>
          <p:spPr>
            <a:xfrm>
              <a:off x="2558299" y="990469"/>
              <a:ext cx="78162" cy="58609"/>
            </a:xfrm>
            <a:custGeom>
              <a:avLst/>
              <a:gdLst/>
              <a:ahLst/>
              <a:cxnLst/>
              <a:rect l="l" t="t" r="r" b="b"/>
              <a:pathLst>
                <a:path w="1631" h="1223" extrusionOk="0">
                  <a:moveTo>
                    <a:pt x="1338" y="0"/>
                  </a:moveTo>
                  <a:cubicBezTo>
                    <a:pt x="929" y="0"/>
                    <a:pt x="1" y="795"/>
                    <a:pt x="224" y="1186"/>
                  </a:cubicBezTo>
                  <a:cubicBezTo>
                    <a:pt x="238" y="1211"/>
                    <a:pt x="267" y="1223"/>
                    <a:pt x="309" y="1223"/>
                  </a:cubicBezTo>
                  <a:cubicBezTo>
                    <a:pt x="624" y="1223"/>
                    <a:pt x="1631" y="538"/>
                    <a:pt x="1511" y="119"/>
                  </a:cubicBezTo>
                  <a:cubicBezTo>
                    <a:pt x="1487" y="36"/>
                    <a:pt x="1424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5" name="Google Shape;9885;p28"/>
            <p:cNvSpPr/>
            <p:nvPr/>
          </p:nvSpPr>
          <p:spPr>
            <a:xfrm>
              <a:off x="2517087" y="966412"/>
              <a:ext cx="41693" cy="81708"/>
            </a:xfrm>
            <a:custGeom>
              <a:avLst/>
              <a:gdLst/>
              <a:ahLst/>
              <a:cxnLst/>
              <a:rect l="l" t="t" r="r" b="b"/>
              <a:pathLst>
                <a:path w="870" h="1705" extrusionOk="0">
                  <a:moveTo>
                    <a:pt x="554" y="1"/>
                  </a:moveTo>
                  <a:cubicBezTo>
                    <a:pt x="540" y="1"/>
                    <a:pt x="525" y="4"/>
                    <a:pt x="509" y="12"/>
                  </a:cubicBezTo>
                  <a:cubicBezTo>
                    <a:pt x="136" y="181"/>
                    <a:pt x="1" y="1654"/>
                    <a:pt x="509" y="1705"/>
                  </a:cubicBezTo>
                  <a:cubicBezTo>
                    <a:pt x="510" y="1705"/>
                    <a:pt x="511" y="1705"/>
                    <a:pt x="512" y="1705"/>
                  </a:cubicBezTo>
                  <a:cubicBezTo>
                    <a:pt x="753" y="1705"/>
                    <a:pt x="869" y="1"/>
                    <a:pt x="55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6" name="Google Shape;9886;p28"/>
            <p:cNvSpPr/>
            <p:nvPr/>
          </p:nvSpPr>
          <p:spPr>
            <a:xfrm>
              <a:off x="2291521" y="1136725"/>
              <a:ext cx="197249" cy="96372"/>
            </a:xfrm>
            <a:custGeom>
              <a:avLst/>
              <a:gdLst/>
              <a:ahLst/>
              <a:cxnLst/>
              <a:rect l="l" t="t" r="r" b="b"/>
              <a:pathLst>
                <a:path w="4116" h="2011" extrusionOk="0">
                  <a:moveTo>
                    <a:pt x="1953" y="1"/>
                  </a:moveTo>
                  <a:cubicBezTo>
                    <a:pt x="1811" y="1"/>
                    <a:pt x="1663" y="20"/>
                    <a:pt x="1508" y="64"/>
                  </a:cubicBezTo>
                  <a:cubicBezTo>
                    <a:pt x="864" y="250"/>
                    <a:pt x="323" y="673"/>
                    <a:pt x="1" y="1249"/>
                  </a:cubicBezTo>
                  <a:cubicBezTo>
                    <a:pt x="1" y="1249"/>
                    <a:pt x="604" y="912"/>
                    <a:pt x="1484" y="912"/>
                  </a:cubicBezTo>
                  <a:cubicBezTo>
                    <a:pt x="2219" y="912"/>
                    <a:pt x="3149" y="1147"/>
                    <a:pt x="4081" y="2011"/>
                  </a:cubicBezTo>
                  <a:cubicBezTo>
                    <a:pt x="4098" y="1960"/>
                    <a:pt x="4115" y="1943"/>
                    <a:pt x="4115" y="1943"/>
                  </a:cubicBezTo>
                  <a:cubicBezTo>
                    <a:pt x="4115" y="1943"/>
                    <a:pt x="3361" y="1"/>
                    <a:pt x="19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7" name="Google Shape;9887;p28"/>
            <p:cNvSpPr/>
            <p:nvPr/>
          </p:nvSpPr>
          <p:spPr>
            <a:xfrm>
              <a:off x="1988899" y="1180429"/>
              <a:ext cx="738390" cy="781328"/>
            </a:xfrm>
            <a:custGeom>
              <a:avLst/>
              <a:gdLst/>
              <a:ahLst/>
              <a:cxnLst/>
              <a:rect l="l" t="t" r="r" b="b"/>
              <a:pathLst>
                <a:path w="15408" h="16304" extrusionOk="0">
                  <a:moveTo>
                    <a:pt x="7799" y="0"/>
                  </a:moveTo>
                  <a:cubicBezTo>
                    <a:pt x="6919" y="0"/>
                    <a:pt x="6316" y="337"/>
                    <a:pt x="6316" y="337"/>
                  </a:cubicBezTo>
                  <a:cubicBezTo>
                    <a:pt x="5469" y="1691"/>
                    <a:pt x="5232" y="3825"/>
                    <a:pt x="3167" y="5433"/>
                  </a:cubicBezTo>
                  <a:cubicBezTo>
                    <a:pt x="2354" y="6043"/>
                    <a:pt x="1406" y="6449"/>
                    <a:pt x="407" y="6618"/>
                  </a:cubicBezTo>
                  <a:cubicBezTo>
                    <a:pt x="458" y="6957"/>
                    <a:pt x="610" y="8091"/>
                    <a:pt x="509" y="8464"/>
                  </a:cubicBezTo>
                  <a:cubicBezTo>
                    <a:pt x="238" y="9395"/>
                    <a:pt x="1" y="10394"/>
                    <a:pt x="509" y="11274"/>
                  </a:cubicBezTo>
                  <a:cubicBezTo>
                    <a:pt x="1067" y="12239"/>
                    <a:pt x="2625" y="13407"/>
                    <a:pt x="4437" y="13814"/>
                  </a:cubicBezTo>
                  <a:lnTo>
                    <a:pt x="4437" y="13831"/>
                  </a:lnTo>
                  <a:lnTo>
                    <a:pt x="4318" y="15371"/>
                  </a:lnTo>
                  <a:lnTo>
                    <a:pt x="4284" y="15710"/>
                  </a:lnTo>
                  <a:cubicBezTo>
                    <a:pt x="4284" y="15710"/>
                    <a:pt x="4758" y="16286"/>
                    <a:pt x="6113" y="16302"/>
                  </a:cubicBezTo>
                  <a:cubicBezTo>
                    <a:pt x="6157" y="16303"/>
                    <a:pt x="6201" y="16304"/>
                    <a:pt x="6244" y="16304"/>
                  </a:cubicBezTo>
                  <a:cubicBezTo>
                    <a:pt x="7657" y="16304"/>
                    <a:pt x="8263" y="15778"/>
                    <a:pt x="8263" y="15778"/>
                  </a:cubicBezTo>
                  <a:lnTo>
                    <a:pt x="8246" y="15574"/>
                  </a:lnTo>
                  <a:lnTo>
                    <a:pt x="7941" y="13627"/>
                  </a:lnTo>
                  <a:cubicBezTo>
                    <a:pt x="10803" y="12849"/>
                    <a:pt x="11717" y="11105"/>
                    <a:pt x="11717" y="11105"/>
                  </a:cubicBezTo>
                  <a:cubicBezTo>
                    <a:pt x="11717" y="11105"/>
                    <a:pt x="12257" y="11387"/>
                    <a:pt x="12805" y="11387"/>
                  </a:cubicBezTo>
                  <a:cubicBezTo>
                    <a:pt x="12900" y="11387"/>
                    <a:pt x="12995" y="11379"/>
                    <a:pt x="13088" y="11359"/>
                  </a:cubicBezTo>
                  <a:cubicBezTo>
                    <a:pt x="14781" y="11020"/>
                    <a:pt x="15408" y="8988"/>
                    <a:pt x="14544" y="8040"/>
                  </a:cubicBezTo>
                  <a:cubicBezTo>
                    <a:pt x="14302" y="7775"/>
                    <a:pt x="14034" y="7679"/>
                    <a:pt x="13773" y="7679"/>
                  </a:cubicBezTo>
                  <a:cubicBezTo>
                    <a:pt x="13102" y="7679"/>
                    <a:pt x="12479" y="8311"/>
                    <a:pt x="12479" y="8311"/>
                  </a:cubicBezTo>
                  <a:cubicBezTo>
                    <a:pt x="9685" y="3757"/>
                    <a:pt x="10244" y="1522"/>
                    <a:pt x="10396" y="1099"/>
                  </a:cubicBezTo>
                  <a:cubicBezTo>
                    <a:pt x="9464" y="235"/>
                    <a:pt x="8534" y="0"/>
                    <a:pt x="7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8" name="Google Shape;9888;p28"/>
            <p:cNvSpPr/>
            <p:nvPr/>
          </p:nvSpPr>
          <p:spPr>
            <a:xfrm>
              <a:off x="2197452" y="1832639"/>
              <a:ext cx="173671" cy="57651"/>
            </a:xfrm>
            <a:custGeom>
              <a:avLst/>
              <a:gdLst/>
              <a:ahLst/>
              <a:cxnLst/>
              <a:rect l="l" t="t" r="r" b="b"/>
              <a:pathLst>
                <a:path w="3624" h="1203" extrusionOk="0">
                  <a:moveTo>
                    <a:pt x="3589" y="0"/>
                  </a:moveTo>
                  <a:cubicBezTo>
                    <a:pt x="3014" y="153"/>
                    <a:pt x="2421" y="271"/>
                    <a:pt x="1829" y="322"/>
                  </a:cubicBezTo>
                  <a:cubicBezTo>
                    <a:pt x="1674" y="335"/>
                    <a:pt x="1520" y="342"/>
                    <a:pt x="1367" y="342"/>
                  </a:cubicBezTo>
                  <a:cubicBezTo>
                    <a:pt x="935" y="342"/>
                    <a:pt x="510" y="291"/>
                    <a:pt x="85" y="204"/>
                  </a:cubicBezTo>
                  <a:lnTo>
                    <a:pt x="85" y="221"/>
                  </a:lnTo>
                  <a:lnTo>
                    <a:pt x="0" y="1203"/>
                  </a:lnTo>
                  <a:cubicBezTo>
                    <a:pt x="1253" y="1203"/>
                    <a:pt x="2472" y="1016"/>
                    <a:pt x="3623" y="305"/>
                  </a:cubicBez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9" name="Google Shape;9889;p28"/>
            <p:cNvSpPr/>
            <p:nvPr/>
          </p:nvSpPr>
          <p:spPr>
            <a:xfrm>
              <a:off x="2586860" y="1585796"/>
              <a:ext cx="88129" cy="55734"/>
            </a:xfrm>
            <a:custGeom>
              <a:avLst/>
              <a:gdLst/>
              <a:ahLst/>
              <a:cxnLst/>
              <a:rect l="l" t="t" r="r" b="b"/>
              <a:pathLst>
                <a:path w="1839" h="1163" extrusionOk="0">
                  <a:moveTo>
                    <a:pt x="1096" y="0"/>
                  </a:moveTo>
                  <a:cubicBezTo>
                    <a:pt x="1075" y="0"/>
                    <a:pt x="1054" y="2"/>
                    <a:pt x="1033" y="5"/>
                  </a:cubicBezTo>
                  <a:cubicBezTo>
                    <a:pt x="1000" y="5"/>
                    <a:pt x="966" y="5"/>
                    <a:pt x="932" y="22"/>
                  </a:cubicBezTo>
                  <a:cubicBezTo>
                    <a:pt x="898" y="22"/>
                    <a:pt x="881" y="38"/>
                    <a:pt x="847" y="38"/>
                  </a:cubicBezTo>
                  <a:cubicBezTo>
                    <a:pt x="796" y="55"/>
                    <a:pt x="746" y="72"/>
                    <a:pt x="695" y="106"/>
                  </a:cubicBezTo>
                  <a:cubicBezTo>
                    <a:pt x="509" y="191"/>
                    <a:pt x="356" y="343"/>
                    <a:pt x="238" y="513"/>
                  </a:cubicBezTo>
                  <a:cubicBezTo>
                    <a:pt x="119" y="682"/>
                    <a:pt x="35" y="868"/>
                    <a:pt x="1" y="1071"/>
                  </a:cubicBezTo>
                  <a:cubicBezTo>
                    <a:pt x="1" y="1105"/>
                    <a:pt x="35" y="1122"/>
                    <a:pt x="52" y="1139"/>
                  </a:cubicBezTo>
                  <a:cubicBezTo>
                    <a:pt x="74" y="1154"/>
                    <a:pt x="101" y="1163"/>
                    <a:pt x="126" y="1163"/>
                  </a:cubicBezTo>
                  <a:cubicBezTo>
                    <a:pt x="156" y="1163"/>
                    <a:pt x="185" y="1150"/>
                    <a:pt x="204" y="1122"/>
                  </a:cubicBezTo>
                  <a:cubicBezTo>
                    <a:pt x="305" y="1003"/>
                    <a:pt x="407" y="868"/>
                    <a:pt x="526" y="750"/>
                  </a:cubicBezTo>
                  <a:cubicBezTo>
                    <a:pt x="644" y="631"/>
                    <a:pt x="763" y="546"/>
                    <a:pt x="898" y="479"/>
                  </a:cubicBezTo>
                  <a:cubicBezTo>
                    <a:pt x="932" y="462"/>
                    <a:pt x="966" y="445"/>
                    <a:pt x="1000" y="428"/>
                  </a:cubicBezTo>
                  <a:lnTo>
                    <a:pt x="1050" y="411"/>
                  </a:lnTo>
                  <a:lnTo>
                    <a:pt x="1084" y="411"/>
                  </a:lnTo>
                  <a:cubicBezTo>
                    <a:pt x="1135" y="411"/>
                    <a:pt x="1186" y="411"/>
                    <a:pt x="1237" y="428"/>
                  </a:cubicBezTo>
                  <a:cubicBezTo>
                    <a:pt x="1389" y="496"/>
                    <a:pt x="1524" y="580"/>
                    <a:pt x="1643" y="682"/>
                  </a:cubicBezTo>
                  <a:cubicBezTo>
                    <a:pt x="1666" y="697"/>
                    <a:pt x="1689" y="704"/>
                    <a:pt x="1710" y="704"/>
                  </a:cubicBezTo>
                  <a:cubicBezTo>
                    <a:pt x="1783" y="704"/>
                    <a:pt x="1839" y="625"/>
                    <a:pt x="1812" y="546"/>
                  </a:cubicBezTo>
                  <a:cubicBezTo>
                    <a:pt x="1711" y="360"/>
                    <a:pt x="1575" y="191"/>
                    <a:pt x="1389" y="89"/>
                  </a:cubicBezTo>
                  <a:cubicBezTo>
                    <a:pt x="1305" y="33"/>
                    <a:pt x="1197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890;p28"/>
            <p:cNvSpPr/>
            <p:nvPr/>
          </p:nvSpPr>
          <p:spPr>
            <a:xfrm>
              <a:off x="2349937" y="1497477"/>
              <a:ext cx="70254" cy="59136"/>
            </a:xfrm>
            <a:custGeom>
              <a:avLst/>
              <a:gdLst/>
              <a:ahLst/>
              <a:cxnLst/>
              <a:rect l="l" t="t" r="r" b="b"/>
              <a:pathLst>
                <a:path w="1466" h="1234" extrusionOk="0">
                  <a:moveTo>
                    <a:pt x="652" y="1"/>
                  </a:moveTo>
                  <a:cubicBezTo>
                    <a:pt x="639" y="1"/>
                    <a:pt x="625" y="1"/>
                    <a:pt x="610" y="2"/>
                  </a:cubicBezTo>
                  <a:cubicBezTo>
                    <a:pt x="255" y="36"/>
                    <a:pt x="1" y="358"/>
                    <a:pt x="35" y="696"/>
                  </a:cubicBezTo>
                  <a:cubicBezTo>
                    <a:pt x="77" y="1034"/>
                    <a:pt x="356" y="1233"/>
                    <a:pt x="646" y="1233"/>
                  </a:cubicBezTo>
                  <a:cubicBezTo>
                    <a:pt x="822" y="1233"/>
                    <a:pt x="1001" y="1161"/>
                    <a:pt x="1135" y="1001"/>
                  </a:cubicBezTo>
                  <a:cubicBezTo>
                    <a:pt x="1465" y="605"/>
                    <a:pt x="1169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891;p28"/>
            <p:cNvSpPr/>
            <p:nvPr/>
          </p:nvSpPr>
          <p:spPr>
            <a:xfrm>
              <a:off x="2104149" y="1504809"/>
              <a:ext cx="69536" cy="59520"/>
            </a:xfrm>
            <a:custGeom>
              <a:avLst/>
              <a:gdLst/>
              <a:ahLst/>
              <a:cxnLst/>
              <a:rect l="l" t="t" r="r" b="b"/>
              <a:pathLst>
                <a:path w="1451" h="1242" extrusionOk="0">
                  <a:moveTo>
                    <a:pt x="793" y="1"/>
                  </a:moveTo>
                  <a:cubicBezTo>
                    <a:pt x="783" y="1"/>
                    <a:pt x="772" y="1"/>
                    <a:pt x="762" y="2"/>
                  </a:cubicBezTo>
                  <a:cubicBezTo>
                    <a:pt x="220" y="69"/>
                    <a:pt x="0" y="730"/>
                    <a:pt x="406" y="1085"/>
                  </a:cubicBezTo>
                  <a:cubicBezTo>
                    <a:pt x="530" y="1193"/>
                    <a:pt x="676" y="1242"/>
                    <a:pt x="818" y="1242"/>
                  </a:cubicBezTo>
                  <a:cubicBezTo>
                    <a:pt x="1143" y="1242"/>
                    <a:pt x="1451" y="988"/>
                    <a:pt x="1439" y="611"/>
                  </a:cubicBezTo>
                  <a:cubicBezTo>
                    <a:pt x="1423" y="266"/>
                    <a:pt x="1135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892;p28"/>
            <p:cNvSpPr/>
            <p:nvPr/>
          </p:nvSpPr>
          <p:spPr>
            <a:xfrm>
              <a:off x="2074917" y="1398854"/>
              <a:ext cx="85015" cy="62587"/>
            </a:xfrm>
            <a:custGeom>
              <a:avLst/>
              <a:gdLst/>
              <a:ahLst/>
              <a:cxnLst/>
              <a:rect l="l" t="t" r="r" b="b"/>
              <a:pathLst>
                <a:path w="1774" h="1306" extrusionOk="0">
                  <a:moveTo>
                    <a:pt x="1205" y="1"/>
                  </a:moveTo>
                  <a:cubicBezTo>
                    <a:pt x="1090" y="1"/>
                    <a:pt x="966" y="21"/>
                    <a:pt x="847" y="62"/>
                  </a:cubicBezTo>
                  <a:cubicBezTo>
                    <a:pt x="441" y="181"/>
                    <a:pt x="136" y="519"/>
                    <a:pt x="51" y="926"/>
                  </a:cubicBezTo>
                  <a:cubicBezTo>
                    <a:pt x="1" y="1078"/>
                    <a:pt x="102" y="1247"/>
                    <a:pt x="271" y="1298"/>
                  </a:cubicBezTo>
                  <a:cubicBezTo>
                    <a:pt x="289" y="1303"/>
                    <a:pt x="309" y="1305"/>
                    <a:pt x="330" y="1305"/>
                  </a:cubicBezTo>
                  <a:cubicBezTo>
                    <a:pt x="530" y="1305"/>
                    <a:pt x="858" y="1107"/>
                    <a:pt x="966" y="1061"/>
                  </a:cubicBezTo>
                  <a:cubicBezTo>
                    <a:pt x="1355" y="824"/>
                    <a:pt x="1761" y="807"/>
                    <a:pt x="1761" y="418"/>
                  </a:cubicBezTo>
                  <a:cubicBezTo>
                    <a:pt x="1774" y="146"/>
                    <a:pt x="1516" y="1"/>
                    <a:pt x="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3" name="Google Shape;9893;p28"/>
            <p:cNvSpPr/>
            <p:nvPr/>
          </p:nvSpPr>
          <p:spPr>
            <a:xfrm>
              <a:off x="2339874" y="1386874"/>
              <a:ext cx="93688" cy="52188"/>
            </a:xfrm>
            <a:custGeom>
              <a:avLst/>
              <a:gdLst/>
              <a:ahLst/>
              <a:cxnLst/>
              <a:rect l="l" t="t" r="r" b="b"/>
              <a:pathLst>
                <a:path w="1955" h="1089" extrusionOk="0">
                  <a:moveTo>
                    <a:pt x="778" y="1"/>
                  </a:moveTo>
                  <a:cubicBezTo>
                    <a:pt x="356" y="1"/>
                    <a:pt x="0" y="229"/>
                    <a:pt x="92" y="583"/>
                  </a:cubicBezTo>
                  <a:cubicBezTo>
                    <a:pt x="194" y="956"/>
                    <a:pt x="600" y="871"/>
                    <a:pt x="1024" y="1006"/>
                  </a:cubicBezTo>
                  <a:cubicBezTo>
                    <a:pt x="1119" y="1018"/>
                    <a:pt x="1355" y="1089"/>
                    <a:pt x="1546" y="1089"/>
                  </a:cubicBezTo>
                  <a:cubicBezTo>
                    <a:pt x="1628" y="1089"/>
                    <a:pt x="1701" y="1076"/>
                    <a:pt x="1752" y="1040"/>
                  </a:cubicBezTo>
                  <a:cubicBezTo>
                    <a:pt x="1904" y="973"/>
                    <a:pt x="1955" y="786"/>
                    <a:pt x="1870" y="634"/>
                  </a:cubicBezTo>
                  <a:cubicBezTo>
                    <a:pt x="1701" y="262"/>
                    <a:pt x="1311" y="8"/>
                    <a:pt x="905" y="8"/>
                  </a:cubicBezTo>
                  <a:cubicBezTo>
                    <a:pt x="862" y="3"/>
                    <a:pt x="820" y="1"/>
                    <a:pt x="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4" name="Google Shape;9894;p28"/>
            <p:cNvSpPr/>
            <p:nvPr/>
          </p:nvSpPr>
          <p:spPr>
            <a:xfrm>
              <a:off x="2212020" y="1589725"/>
              <a:ext cx="189102" cy="102746"/>
            </a:xfrm>
            <a:custGeom>
              <a:avLst/>
              <a:gdLst/>
              <a:ahLst/>
              <a:cxnLst/>
              <a:rect l="l" t="t" r="r" b="b"/>
              <a:pathLst>
                <a:path w="3946" h="2144" extrusionOk="0">
                  <a:moveTo>
                    <a:pt x="3838" y="1"/>
                  </a:moveTo>
                  <a:cubicBezTo>
                    <a:pt x="3796" y="1"/>
                    <a:pt x="3755" y="20"/>
                    <a:pt x="3742" y="58"/>
                  </a:cubicBezTo>
                  <a:cubicBezTo>
                    <a:pt x="3590" y="380"/>
                    <a:pt x="3387" y="684"/>
                    <a:pt x="3150" y="955"/>
                  </a:cubicBezTo>
                  <a:cubicBezTo>
                    <a:pt x="2913" y="1209"/>
                    <a:pt x="2608" y="1412"/>
                    <a:pt x="2286" y="1531"/>
                  </a:cubicBezTo>
                  <a:cubicBezTo>
                    <a:pt x="1948" y="1666"/>
                    <a:pt x="1592" y="1734"/>
                    <a:pt x="1237" y="1751"/>
                  </a:cubicBezTo>
                  <a:cubicBezTo>
                    <a:pt x="1144" y="1755"/>
                    <a:pt x="1052" y="1757"/>
                    <a:pt x="960" y="1757"/>
                  </a:cubicBezTo>
                  <a:cubicBezTo>
                    <a:pt x="685" y="1757"/>
                    <a:pt x="416" y="1738"/>
                    <a:pt x="136" y="1700"/>
                  </a:cubicBezTo>
                  <a:lnTo>
                    <a:pt x="119" y="1717"/>
                  </a:lnTo>
                  <a:cubicBezTo>
                    <a:pt x="113" y="1714"/>
                    <a:pt x="106" y="1713"/>
                    <a:pt x="99" y="1713"/>
                  </a:cubicBezTo>
                  <a:cubicBezTo>
                    <a:pt x="68" y="1713"/>
                    <a:pt x="32" y="1740"/>
                    <a:pt x="18" y="1768"/>
                  </a:cubicBezTo>
                  <a:cubicBezTo>
                    <a:pt x="1" y="1819"/>
                    <a:pt x="18" y="1887"/>
                    <a:pt x="68" y="1903"/>
                  </a:cubicBezTo>
                  <a:cubicBezTo>
                    <a:pt x="441" y="2056"/>
                    <a:pt x="847" y="2124"/>
                    <a:pt x="1237" y="2140"/>
                  </a:cubicBezTo>
                  <a:cubicBezTo>
                    <a:pt x="1277" y="2142"/>
                    <a:pt x="1318" y="2143"/>
                    <a:pt x="1359" y="2143"/>
                  </a:cubicBezTo>
                  <a:cubicBezTo>
                    <a:pt x="1724" y="2143"/>
                    <a:pt x="2088" y="2074"/>
                    <a:pt x="2439" y="1937"/>
                  </a:cubicBezTo>
                  <a:cubicBezTo>
                    <a:pt x="2828" y="1785"/>
                    <a:pt x="3167" y="1548"/>
                    <a:pt x="3421" y="1209"/>
                  </a:cubicBezTo>
                  <a:cubicBezTo>
                    <a:pt x="3488" y="1142"/>
                    <a:pt x="3539" y="1057"/>
                    <a:pt x="3607" y="972"/>
                  </a:cubicBezTo>
                  <a:lnTo>
                    <a:pt x="3742" y="701"/>
                  </a:lnTo>
                  <a:cubicBezTo>
                    <a:pt x="3776" y="600"/>
                    <a:pt x="3827" y="515"/>
                    <a:pt x="3844" y="414"/>
                  </a:cubicBezTo>
                  <a:cubicBezTo>
                    <a:pt x="3878" y="312"/>
                    <a:pt x="3895" y="227"/>
                    <a:pt x="3929" y="126"/>
                  </a:cubicBezTo>
                  <a:cubicBezTo>
                    <a:pt x="3946" y="75"/>
                    <a:pt x="3912" y="41"/>
                    <a:pt x="3878" y="7"/>
                  </a:cubicBezTo>
                  <a:cubicBezTo>
                    <a:pt x="3865" y="3"/>
                    <a:pt x="3851" y="1"/>
                    <a:pt x="3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5" name="Google Shape;9895;p28"/>
            <p:cNvSpPr/>
            <p:nvPr/>
          </p:nvSpPr>
          <p:spPr>
            <a:xfrm>
              <a:off x="1895596" y="1901358"/>
              <a:ext cx="340010" cy="648966"/>
            </a:xfrm>
            <a:custGeom>
              <a:avLst/>
              <a:gdLst/>
              <a:ahLst/>
              <a:cxnLst/>
              <a:rect l="l" t="t" r="r" b="b"/>
              <a:pathLst>
                <a:path w="7095" h="13542" extrusionOk="0">
                  <a:moveTo>
                    <a:pt x="3898" y="0"/>
                  </a:moveTo>
                  <a:cubicBezTo>
                    <a:pt x="2773" y="0"/>
                    <a:pt x="939" y="200"/>
                    <a:pt x="543" y="1004"/>
                  </a:cubicBezTo>
                  <a:cubicBezTo>
                    <a:pt x="1" y="2139"/>
                    <a:pt x="1846" y="2630"/>
                    <a:pt x="1863" y="3222"/>
                  </a:cubicBezTo>
                  <a:cubicBezTo>
                    <a:pt x="1880" y="3798"/>
                    <a:pt x="644" y="4882"/>
                    <a:pt x="1525" y="5965"/>
                  </a:cubicBezTo>
                  <a:cubicBezTo>
                    <a:pt x="2405" y="7049"/>
                    <a:pt x="3590" y="6033"/>
                    <a:pt x="3844" y="7116"/>
                  </a:cubicBezTo>
                  <a:cubicBezTo>
                    <a:pt x="4098" y="8183"/>
                    <a:pt x="2930" y="9521"/>
                    <a:pt x="3624" y="11010"/>
                  </a:cubicBezTo>
                  <a:cubicBezTo>
                    <a:pt x="4030" y="11891"/>
                    <a:pt x="4538" y="12737"/>
                    <a:pt x="5131" y="13516"/>
                  </a:cubicBezTo>
                  <a:cubicBezTo>
                    <a:pt x="5249" y="13533"/>
                    <a:pt x="5376" y="13542"/>
                    <a:pt x="5503" y="13542"/>
                  </a:cubicBezTo>
                  <a:cubicBezTo>
                    <a:pt x="5630" y="13542"/>
                    <a:pt x="5757" y="13533"/>
                    <a:pt x="5876" y="13516"/>
                  </a:cubicBezTo>
                  <a:cubicBezTo>
                    <a:pt x="6113" y="13415"/>
                    <a:pt x="5368" y="12974"/>
                    <a:pt x="5876" y="11180"/>
                  </a:cubicBezTo>
                  <a:cubicBezTo>
                    <a:pt x="6401" y="9402"/>
                    <a:pt x="7095" y="8132"/>
                    <a:pt x="6485" y="6846"/>
                  </a:cubicBezTo>
                  <a:cubicBezTo>
                    <a:pt x="5876" y="5559"/>
                    <a:pt x="4420" y="6016"/>
                    <a:pt x="4911" y="4831"/>
                  </a:cubicBezTo>
                  <a:cubicBezTo>
                    <a:pt x="5402" y="3663"/>
                    <a:pt x="6536" y="3307"/>
                    <a:pt x="5927" y="1783"/>
                  </a:cubicBezTo>
                  <a:cubicBezTo>
                    <a:pt x="5317" y="276"/>
                    <a:pt x="5148" y="293"/>
                    <a:pt x="4775" y="73"/>
                  </a:cubicBezTo>
                  <a:cubicBezTo>
                    <a:pt x="4701" y="34"/>
                    <a:pt x="4359" y="0"/>
                    <a:pt x="38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6" name="Google Shape;9896;p28"/>
            <p:cNvSpPr/>
            <p:nvPr/>
          </p:nvSpPr>
          <p:spPr>
            <a:xfrm>
              <a:off x="2301297" y="1901597"/>
              <a:ext cx="371639" cy="656011"/>
            </a:xfrm>
            <a:custGeom>
              <a:avLst/>
              <a:gdLst/>
              <a:ahLst/>
              <a:cxnLst/>
              <a:rect l="l" t="t" r="r" b="b"/>
              <a:pathLst>
                <a:path w="7755" h="13689" extrusionOk="0">
                  <a:moveTo>
                    <a:pt x="4760" y="1"/>
                  </a:moveTo>
                  <a:cubicBezTo>
                    <a:pt x="4347" y="1"/>
                    <a:pt x="3945" y="39"/>
                    <a:pt x="3606" y="119"/>
                  </a:cubicBezTo>
                  <a:cubicBezTo>
                    <a:pt x="2320" y="441"/>
                    <a:pt x="1388" y="1016"/>
                    <a:pt x="1575" y="2219"/>
                  </a:cubicBezTo>
                  <a:cubicBezTo>
                    <a:pt x="1693" y="2930"/>
                    <a:pt x="2557" y="3488"/>
                    <a:pt x="2506" y="4199"/>
                  </a:cubicBezTo>
                  <a:cubicBezTo>
                    <a:pt x="2438" y="4877"/>
                    <a:pt x="1490" y="5198"/>
                    <a:pt x="1321" y="6231"/>
                  </a:cubicBezTo>
                  <a:cubicBezTo>
                    <a:pt x="1118" y="7501"/>
                    <a:pt x="2184" y="8161"/>
                    <a:pt x="1964" y="8940"/>
                  </a:cubicBezTo>
                  <a:cubicBezTo>
                    <a:pt x="1727" y="9736"/>
                    <a:pt x="1219" y="9346"/>
                    <a:pt x="610" y="10616"/>
                  </a:cubicBezTo>
                  <a:cubicBezTo>
                    <a:pt x="0" y="11886"/>
                    <a:pt x="1050" y="13647"/>
                    <a:pt x="1050" y="13647"/>
                  </a:cubicBezTo>
                  <a:cubicBezTo>
                    <a:pt x="1103" y="13677"/>
                    <a:pt x="1185" y="13688"/>
                    <a:pt x="1282" y="13688"/>
                  </a:cubicBezTo>
                  <a:cubicBezTo>
                    <a:pt x="1621" y="13688"/>
                    <a:pt x="2133" y="13545"/>
                    <a:pt x="2133" y="13545"/>
                  </a:cubicBezTo>
                  <a:cubicBezTo>
                    <a:pt x="2049" y="12749"/>
                    <a:pt x="2032" y="11937"/>
                    <a:pt x="2100" y="11141"/>
                  </a:cubicBezTo>
                  <a:cubicBezTo>
                    <a:pt x="2201" y="10193"/>
                    <a:pt x="3725" y="10108"/>
                    <a:pt x="4351" y="8923"/>
                  </a:cubicBezTo>
                  <a:cubicBezTo>
                    <a:pt x="4995" y="7755"/>
                    <a:pt x="3793" y="6908"/>
                    <a:pt x="4351" y="5723"/>
                  </a:cubicBezTo>
                  <a:cubicBezTo>
                    <a:pt x="4910" y="4521"/>
                    <a:pt x="6180" y="4809"/>
                    <a:pt x="6976" y="3928"/>
                  </a:cubicBezTo>
                  <a:cubicBezTo>
                    <a:pt x="7754" y="3048"/>
                    <a:pt x="6857" y="2963"/>
                    <a:pt x="6637" y="2472"/>
                  </a:cubicBezTo>
                  <a:cubicBezTo>
                    <a:pt x="6400" y="1965"/>
                    <a:pt x="7670" y="1474"/>
                    <a:pt x="7382" y="796"/>
                  </a:cubicBezTo>
                  <a:cubicBezTo>
                    <a:pt x="7157" y="298"/>
                    <a:pt x="5914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7" name="Google Shape;9897;p28"/>
          <p:cNvGrpSpPr/>
          <p:nvPr/>
        </p:nvGrpSpPr>
        <p:grpSpPr>
          <a:xfrm>
            <a:off x="5252345" y="2938389"/>
            <a:ext cx="711201" cy="1235559"/>
            <a:chOff x="192618" y="876272"/>
            <a:chExt cx="985862" cy="1712723"/>
          </a:xfrm>
        </p:grpSpPr>
        <p:sp>
          <p:nvSpPr>
            <p:cNvPr id="9898" name="Google Shape;9898;p28"/>
            <p:cNvSpPr/>
            <p:nvPr/>
          </p:nvSpPr>
          <p:spPr>
            <a:xfrm>
              <a:off x="368680" y="1540558"/>
              <a:ext cx="48" cy="4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9" name="Google Shape;9899;p28"/>
            <p:cNvSpPr/>
            <p:nvPr/>
          </p:nvSpPr>
          <p:spPr>
            <a:xfrm>
              <a:off x="262343" y="1179518"/>
              <a:ext cx="891790" cy="838452"/>
            </a:xfrm>
            <a:custGeom>
              <a:avLst/>
              <a:gdLst/>
              <a:ahLst/>
              <a:cxnLst/>
              <a:rect l="l" t="t" r="r" b="b"/>
              <a:pathLst>
                <a:path w="18609" h="17496" extrusionOk="0">
                  <a:moveTo>
                    <a:pt x="8805" y="0"/>
                  </a:moveTo>
                  <a:cubicBezTo>
                    <a:pt x="7023" y="1288"/>
                    <a:pt x="4017" y="1304"/>
                    <a:pt x="3867" y="1304"/>
                  </a:cubicBezTo>
                  <a:cubicBezTo>
                    <a:pt x="3864" y="1304"/>
                    <a:pt x="3862" y="1304"/>
                    <a:pt x="3862" y="1304"/>
                  </a:cubicBezTo>
                  <a:lnTo>
                    <a:pt x="3862" y="1304"/>
                  </a:lnTo>
                  <a:cubicBezTo>
                    <a:pt x="4353" y="3607"/>
                    <a:pt x="3168" y="8110"/>
                    <a:pt x="3168" y="8110"/>
                  </a:cubicBezTo>
                  <a:cubicBezTo>
                    <a:pt x="2897" y="7873"/>
                    <a:pt x="2575" y="7721"/>
                    <a:pt x="2219" y="7653"/>
                  </a:cubicBezTo>
                  <a:cubicBezTo>
                    <a:pt x="2156" y="7642"/>
                    <a:pt x="2092" y="7637"/>
                    <a:pt x="2028" y="7637"/>
                  </a:cubicBezTo>
                  <a:cubicBezTo>
                    <a:pt x="1684" y="7637"/>
                    <a:pt x="1347" y="7788"/>
                    <a:pt x="1119" y="8059"/>
                  </a:cubicBezTo>
                  <a:cubicBezTo>
                    <a:pt x="0" y="9178"/>
                    <a:pt x="1320" y="11209"/>
                    <a:pt x="3114" y="11209"/>
                  </a:cubicBezTo>
                  <a:cubicBezTo>
                    <a:pt x="3275" y="11209"/>
                    <a:pt x="3440" y="11192"/>
                    <a:pt x="3608" y="11158"/>
                  </a:cubicBezTo>
                  <a:cubicBezTo>
                    <a:pt x="3608" y="11158"/>
                    <a:pt x="4641" y="13376"/>
                    <a:pt x="7485" y="14188"/>
                  </a:cubicBezTo>
                  <a:lnTo>
                    <a:pt x="7417" y="15170"/>
                  </a:lnTo>
                  <a:lnTo>
                    <a:pt x="7299" y="16660"/>
                  </a:lnTo>
                  <a:cubicBezTo>
                    <a:pt x="7299" y="16660"/>
                    <a:pt x="7917" y="17495"/>
                    <a:pt x="9391" y="17495"/>
                  </a:cubicBezTo>
                  <a:cubicBezTo>
                    <a:pt x="9459" y="17495"/>
                    <a:pt x="9529" y="17493"/>
                    <a:pt x="9601" y="17490"/>
                  </a:cubicBezTo>
                  <a:cubicBezTo>
                    <a:pt x="9686" y="17490"/>
                    <a:pt x="9771" y="17490"/>
                    <a:pt x="9855" y="17456"/>
                  </a:cubicBezTo>
                  <a:lnTo>
                    <a:pt x="10024" y="17439"/>
                  </a:lnTo>
                  <a:cubicBezTo>
                    <a:pt x="11650" y="17219"/>
                    <a:pt x="11548" y="16643"/>
                    <a:pt x="11548" y="16643"/>
                  </a:cubicBezTo>
                  <a:lnTo>
                    <a:pt x="11362" y="14815"/>
                  </a:lnTo>
                  <a:lnTo>
                    <a:pt x="11311" y="14341"/>
                  </a:lnTo>
                  <a:cubicBezTo>
                    <a:pt x="15866" y="13579"/>
                    <a:pt x="16187" y="9634"/>
                    <a:pt x="16187" y="9634"/>
                  </a:cubicBezTo>
                  <a:cubicBezTo>
                    <a:pt x="16287" y="9656"/>
                    <a:pt x="16388" y="9666"/>
                    <a:pt x="16489" y="9666"/>
                  </a:cubicBezTo>
                  <a:cubicBezTo>
                    <a:pt x="16781" y="9666"/>
                    <a:pt x="17070" y="9577"/>
                    <a:pt x="17322" y="9414"/>
                  </a:cubicBezTo>
                  <a:cubicBezTo>
                    <a:pt x="18439" y="8737"/>
                    <a:pt x="18608" y="6265"/>
                    <a:pt x="17288" y="5977"/>
                  </a:cubicBezTo>
                  <a:cubicBezTo>
                    <a:pt x="17209" y="5961"/>
                    <a:pt x="17131" y="5954"/>
                    <a:pt x="17053" y="5954"/>
                  </a:cubicBezTo>
                  <a:cubicBezTo>
                    <a:pt x="16624" y="5954"/>
                    <a:pt x="16213" y="6183"/>
                    <a:pt x="15984" y="6569"/>
                  </a:cubicBezTo>
                  <a:cubicBezTo>
                    <a:pt x="15933" y="6671"/>
                    <a:pt x="15866" y="6773"/>
                    <a:pt x="15815" y="6891"/>
                  </a:cubicBezTo>
                  <a:cubicBezTo>
                    <a:pt x="15815" y="6891"/>
                    <a:pt x="15561" y="1084"/>
                    <a:pt x="14663" y="593"/>
                  </a:cubicBezTo>
                  <a:lnTo>
                    <a:pt x="14630" y="491"/>
                  </a:lnTo>
                  <a:cubicBezTo>
                    <a:pt x="14275" y="593"/>
                    <a:pt x="13892" y="629"/>
                    <a:pt x="13527" y="629"/>
                  </a:cubicBezTo>
                  <a:cubicBezTo>
                    <a:pt x="12672" y="629"/>
                    <a:pt x="11917" y="430"/>
                    <a:pt x="11870" y="407"/>
                  </a:cubicBezTo>
                  <a:cubicBezTo>
                    <a:pt x="11598" y="474"/>
                    <a:pt x="11319" y="501"/>
                    <a:pt x="11045" y="501"/>
                  </a:cubicBezTo>
                  <a:cubicBezTo>
                    <a:pt x="9874" y="501"/>
                    <a:pt x="8805" y="0"/>
                    <a:pt x="880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0" name="Google Shape;9900;p28"/>
            <p:cNvSpPr/>
            <p:nvPr/>
          </p:nvSpPr>
          <p:spPr>
            <a:xfrm>
              <a:off x="620986" y="1859427"/>
              <a:ext cx="186658" cy="42316"/>
            </a:xfrm>
            <a:custGeom>
              <a:avLst/>
              <a:gdLst/>
              <a:ahLst/>
              <a:cxnLst/>
              <a:rect l="l" t="t" r="r" b="b"/>
              <a:pathLst>
                <a:path w="3895" h="883" extrusionOk="0">
                  <a:moveTo>
                    <a:pt x="1" y="0"/>
                  </a:moveTo>
                  <a:lnTo>
                    <a:pt x="1" y="102"/>
                  </a:lnTo>
                  <a:cubicBezTo>
                    <a:pt x="979" y="619"/>
                    <a:pt x="2073" y="882"/>
                    <a:pt x="3186" y="882"/>
                  </a:cubicBezTo>
                  <a:cubicBezTo>
                    <a:pt x="3422" y="882"/>
                    <a:pt x="3658" y="870"/>
                    <a:pt x="3895" y="847"/>
                  </a:cubicBezTo>
                  <a:lnTo>
                    <a:pt x="3861" y="627"/>
                  </a:lnTo>
                  <a:lnTo>
                    <a:pt x="3827" y="153"/>
                  </a:lnTo>
                  <a:lnTo>
                    <a:pt x="3506" y="203"/>
                  </a:lnTo>
                  <a:cubicBezTo>
                    <a:pt x="3088" y="264"/>
                    <a:pt x="2667" y="294"/>
                    <a:pt x="2246" y="294"/>
                  </a:cubicBezTo>
                  <a:cubicBezTo>
                    <a:pt x="1487" y="294"/>
                    <a:pt x="730" y="19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1" name="Google Shape;9901;p28"/>
            <p:cNvSpPr/>
            <p:nvPr/>
          </p:nvSpPr>
          <p:spPr>
            <a:xfrm>
              <a:off x="963383" y="1173816"/>
              <a:ext cx="127426" cy="335985"/>
            </a:xfrm>
            <a:custGeom>
              <a:avLst/>
              <a:gdLst/>
              <a:ahLst/>
              <a:cxnLst/>
              <a:rect l="l" t="t" r="r" b="b"/>
              <a:pathLst>
                <a:path w="2659" h="7011" extrusionOk="0">
                  <a:moveTo>
                    <a:pt x="1016" y="1"/>
                  </a:moveTo>
                  <a:cubicBezTo>
                    <a:pt x="746" y="306"/>
                    <a:pt x="390" y="526"/>
                    <a:pt x="1" y="627"/>
                  </a:cubicBezTo>
                  <a:lnTo>
                    <a:pt x="34" y="729"/>
                  </a:lnTo>
                  <a:cubicBezTo>
                    <a:pt x="932" y="1220"/>
                    <a:pt x="1203" y="7010"/>
                    <a:pt x="1203" y="7010"/>
                  </a:cubicBezTo>
                  <a:cubicBezTo>
                    <a:pt x="1237" y="6909"/>
                    <a:pt x="1304" y="6807"/>
                    <a:pt x="1355" y="6705"/>
                  </a:cubicBezTo>
                  <a:cubicBezTo>
                    <a:pt x="2659" y="1305"/>
                    <a:pt x="1016" y="1"/>
                    <a:pt x="101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2" name="Google Shape;9902;p28"/>
            <p:cNvSpPr/>
            <p:nvPr/>
          </p:nvSpPr>
          <p:spPr>
            <a:xfrm>
              <a:off x="283476" y="876272"/>
              <a:ext cx="767623" cy="691953"/>
            </a:xfrm>
            <a:custGeom>
              <a:avLst/>
              <a:gdLst/>
              <a:ahLst/>
              <a:cxnLst/>
              <a:rect l="l" t="t" r="r" b="b"/>
              <a:pathLst>
                <a:path w="16018" h="14439" extrusionOk="0">
                  <a:moveTo>
                    <a:pt x="9305" y="0"/>
                  </a:moveTo>
                  <a:cubicBezTo>
                    <a:pt x="8978" y="0"/>
                    <a:pt x="8687" y="55"/>
                    <a:pt x="8466" y="166"/>
                  </a:cubicBezTo>
                  <a:cubicBezTo>
                    <a:pt x="7501" y="657"/>
                    <a:pt x="8060" y="1080"/>
                    <a:pt x="8060" y="1080"/>
                  </a:cubicBezTo>
                  <a:cubicBezTo>
                    <a:pt x="7503" y="776"/>
                    <a:pt x="6598" y="605"/>
                    <a:pt x="5677" y="605"/>
                  </a:cubicBezTo>
                  <a:cubicBezTo>
                    <a:pt x="4441" y="605"/>
                    <a:pt x="3178" y="913"/>
                    <a:pt x="2693" y="1622"/>
                  </a:cubicBezTo>
                  <a:cubicBezTo>
                    <a:pt x="2303" y="2180"/>
                    <a:pt x="2574" y="2739"/>
                    <a:pt x="2997" y="3128"/>
                  </a:cubicBezTo>
                  <a:cubicBezTo>
                    <a:pt x="2269" y="3230"/>
                    <a:pt x="1440" y="3603"/>
                    <a:pt x="1118" y="4415"/>
                  </a:cubicBezTo>
                  <a:cubicBezTo>
                    <a:pt x="458" y="6074"/>
                    <a:pt x="2320" y="7107"/>
                    <a:pt x="2320" y="7107"/>
                  </a:cubicBezTo>
                  <a:cubicBezTo>
                    <a:pt x="2320" y="7107"/>
                    <a:pt x="2230" y="7094"/>
                    <a:pt x="2098" y="7094"/>
                  </a:cubicBezTo>
                  <a:cubicBezTo>
                    <a:pt x="1810" y="7094"/>
                    <a:pt x="1321" y="7158"/>
                    <a:pt x="1135" y="7564"/>
                  </a:cubicBezTo>
                  <a:cubicBezTo>
                    <a:pt x="1" y="10104"/>
                    <a:pt x="1795" y="13862"/>
                    <a:pt x="1795" y="13862"/>
                  </a:cubicBezTo>
                  <a:lnTo>
                    <a:pt x="1778" y="13981"/>
                  </a:lnTo>
                  <a:cubicBezTo>
                    <a:pt x="2117" y="14049"/>
                    <a:pt x="2456" y="14201"/>
                    <a:pt x="2727" y="14438"/>
                  </a:cubicBezTo>
                  <a:cubicBezTo>
                    <a:pt x="2727" y="14438"/>
                    <a:pt x="3912" y="9935"/>
                    <a:pt x="3421" y="7632"/>
                  </a:cubicBezTo>
                  <a:lnTo>
                    <a:pt x="3421" y="7632"/>
                  </a:lnTo>
                  <a:cubicBezTo>
                    <a:pt x="3421" y="7632"/>
                    <a:pt x="3423" y="7632"/>
                    <a:pt x="3426" y="7632"/>
                  </a:cubicBezTo>
                  <a:cubicBezTo>
                    <a:pt x="3576" y="7632"/>
                    <a:pt x="6582" y="7616"/>
                    <a:pt x="8364" y="6328"/>
                  </a:cubicBezTo>
                  <a:cubicBezTo>
                    <a:pt x="8364" y="6328"/>
                    <a:pt x="9433" y="6829"/>
                    <a:pt x="10595" y="6829"/>
                  </a:cubicBezTo>
                  <a:cubicBezTo>
                    <a:pt x="10867" y="6829"/>
                    <a:pt x="11143" y="6802"/>
                    <a:pt x="11412" y="6735"/>
                  </a:cubicBezTo>
                  <a:cubicBezTo>
                    <a:pt x="11471" y="6758"/>
                    <a:pt x="12221" y="6957"/>
                    <a:pt x="13078" y="6957"/>
                  </a:cubicBezTo>
                  <a:cubicBezTo>
                    <a:pt x="13444" y="6957"/>
                    <a:pt x="13829" y="6921"/>
                    <a:pt x="14189" y="6819"/>
                  </a:cubicBezTo>
                  <a:cubicBezTo>
                    <a:pt x="14578" y="6718"/>
                    <a:pt x="14934" y="6515"/>
                    <a:pt x="15204" y="6210"/>
                  </a:cubicBezTo>
                  <a:cubicBezTo>
                    <a:pt x="15408" y="5956"/>
                    <a:pt x="15560" y="5668"/>
                    <a:pt x="15611" y="5346"/>
                  </a:cubicBezTo>
                  <a:cubicBezTo>
                    <a:pt x="16017" y="3433"/>
                    <a:pt x="14747" y="1656"/>
                    <a:pt x="13681" y="1656"/>
                  </a:cubicBezTo>
                  <a:cubicBezTo>
                    <a:pt x="13359" y="1656"/>
                    <a:pt x="13037" y="1740"/>
                    <a:pt x="12749" y="1893"/>
                  </a:cubicBezTo>
                  <a:cubicBezTo>
                    <a:pt x="12002" y="647"/>
                    <a:pt x="10432" y="0"/>
                    <a:pt x="93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3" name="Google Shape;9903;p28"/>
            <p:cNvSpPr/>
            <p:nvPr/>
          </p:nvSpPr>
          <p:spPr>
            <a:xfrm>
              <a:off x="742706" y="1889425"/>
              <a:ext cx="211003" cy="253175"/>
            </a:xfrm>
            <a:custGeom>
              <a:avLst/>
              <a:gdLst/>
              <a:ahLst/>
              <a:cxnLst/>
              <a:rect l="l" t="t" r="r" b="b"/>
              <a:pathLst>
                <a:path w="4403" h="5283" extrusionOk="0">
                  <a:moveTo>
                    <a:pt x="1321" y="1"/>
                  </a:moveTo>
                  <a:lnTo>
                    <a:pt x="1507" y="1829"/>
                  </a:lnTo>
                  <a:cubicBezTo>
                    <a:pt x="1507" y="1829"/>
                    <a:pt x="1609" y="2405"/>
                    <a:pt x="0" y="2625"/>
                  </a:cubicBezTo>
                  <a:cubicBezTo>
                    <a:pt x="796" y="2963"/>
                    <a:pt x="1592" y="5283"/>
                    <a:pt x="2303" y="5283"/>
                  </a:cubicBezTo>
                  <a:cubicBezTo>
                    <a:pt x="2574" y="5283"/>
                    <a:pt x="3776" y="3708"/>
                    <a:pt x="4233" y="2625"/>
                  </a:cubicBezTo>
                  <a:cubicBezTo>
                    <a:pt x="4352" y="2388"/>
                    <a:pt x="4402" y="2117"/>
                    <a:pt x="4385" y="1863"/>
                  </a:cubicBezTo>
                  <a:cubicBezTo>
                    <a:pt x="4132" y="1050"/>
                    <a:pt x="3302" y="221"/>
                    <a:pt x="138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28"/>
            <p:cNvSpPr/>
            <p:nvPr/>
          </p:nvSpPr>
          <p:spPr>
            <a:xfrm>
              <a:off x="503339" y="1906485"/>
              <a:ext cx="218335" cy="246801"/>
            </a:xfrm>
            <a:custGeom>
              <a:avLst/>
              <a:gdLst/>
              <a:ahLst/>
              <a:cxnLst/>
              <a:rect l="l" t="t" r="r" b="b"/>
              <a:pathLst>
                <a:path w="4556" h="5150" extrusionOk="0">
                  <a:moveTo>
                    <a:pt x="2287" y="0"/>
                  </a:moveTo>
                  <a:cubicBezTo>
                    <a:pt x="2287" y="0"/>
                    <a:pt x="390" y="407"/>
                    <a:pt x="35" y="1558"/>
                  </a:cubicBezTo>
                  <a:cubicBezTo>
                    <a:pt x="1" y="1659"/>
                    <a:pt x="1" y="1744"/>
                    <a:pt x="1" y="1846"/>
                  </a:cubicBezTo>
                  <a:cubicBezTo>
                    <a:pt x="34" y="3058"/>
                    <a:pt x="2103" y="5150"/>
                    <a:pt x="2518" y="5150"/>
                  </a:cubicBezTo>
                  <a:cubicBezTo>
                    <a:pt x="2526" y="5150"/>
                    <a:pt x="2534" y="5149"/>
                    <a:pt x="2541" y="5147"/>
                  </a:cubicBezTo>
                  <a:cubicBezTo>
                    <a:pt x="2930" y="5062"/>
                    <a:pt x="3624" y="3048"/>
                    <a:pt x="4555" y="2320"/>
                  </a:cubicBezTo>
                  <a:lnTo>
                    <a:pt x="4555" y="2320"/>
                  </a:lnTo>
                  <a:cubicBezTo>
                    <a:pt x="4483" y="2323"/>
                    <a:pt x="4413" y="2325"/>
                    <a:pt x="4345" y="2325"/>
                  </a:cubicBezTo>
                  <a:cubicBezTo>
                    <a:pt x="2871" y="2325"/>
                    <a:pt x="2253" y="1490"/>
                    <a:pt x="2253" y="1490"/>
                  </a:cubicBez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28"/>
            <p:cNvSpPr/>
            <p:nvPr/>
          </p:nvSpPr>
          <p:spPr>
            <a:xfrm>
              <a:off x="192618" y="1994900"/>
              <a:ext cx="985862" cy="594095"/>
            </a:xfrm>
            <a:custGeom>
              <a:avLst/>
              <a:gdLst/>
              <a:ahLst/>
              <a:cxnLst/>
              <a:rect l="l" t="t" r="r" b="b"/>
              <a:pathLst>
                <a:path w="20572" h="12397" extrusionOk="0">
                  <a:moveTo>
                    <a:pt x="6485" y="1"/>
                  </a:moveTo>
                  <a:cubicBezTo>
                    <a:pt x="5097" y="255"/>
                    <a:pt x="3878" y="1000"/>
                    <a:pt x="3031" y="2117"/>
                  </a:cubicBezTo>
                  <a:cubicBezTo>
                    <a:pt x="1677" y="3962"/>
                    <a:pt x="1" y="9803"/>
                    <a:pt x="136" y="10091"/>
                  </a:cubicBezTo>
                  <a:cubicBezTo>
                    <a:pt x="221" y="10244"/>
                    <a:pt x="2015" y="11073"/>
                    <a:pt x="4640" y="11683"/>
                  </a:cubicBezTo>
                  <a:cubicBezTo>
                    <a:pt x="6608" y="12159"/>
                    <a:pt x="8621" y="12397"/>
                    <a:pt x="10636" y="12397"/>
                  </a:cubicBezTo>
                  <a:cubicBezTo>
                    <a:pt x="10770" y="12397"/>
                    <a:pt x="10905" y="12396"/>
                    <a:pt x="11039" y="12394"/>
                  </a:cubicBezTo>
                  <a:cubicBezTo>
                    <a:pt x="13003" y="12343"/>
                    <a:pt x="14933" y="12072"/>
                    <a:pt x="16830" y="11581"/>
                  </a:cubicBezTo>
                  <a:cubicBezTo>
                    <a:pt x="19031" y="10989"/>
                    <a:pt x="20300" y="10261"/>
                    <a:pt x="20402" y="10024"/>
                  </a:cubicBezTo>
                  <a:cubicBezTo>
                    <a:pt x="20571" y="9634"/>
                    <a:pt x="19538" y="3607"/>
                    <a:pt x="18133" y="1948"/>
                  </a:cubicBezTo>
                  <a:cubicBezTo>
                    <a:pt x="17304" y="983"/>
                    <a:pt x="15763" y="458"/>
                    <a:pt x="15763" y="458"/>
                  </a:cubicBezTo>
                  <a:lnTo>
                    <a:pt x="15695" y="424"/>
                  </a:lnTo>
                  <a:cubicBezTo>
                    <a:pt x="15255" y="1507"/>
                    <a:pt x="14053" y="3082"/>
                    <a:pt x="13765" y="3082"/>
                  </a:cubicBezTo>
                  <a:cubicBezTo>
                    <a:pt x="13071" y="3065"/>
                    <a:pt x="12258" y="762"/>
                    <a:pt x="11463" y="424"/>
                  </a:cubicBezTo>
                  <a:lnTo>
                    <a:pt x="11276" y="458"/>
                  </a:lnTo>
                  <a:cubicBezTo>
                    <a:pt x="11192" y="475"/>
                    <a:pt x="11107" y="475"/>
                    <a:pt x="11039" y="475"/>
                  </a:cubicBezTo>
                  <a:lnTo>
                    <a:pt x="11039" y="492"/>
                  </a:lnTo>
                  <a:cubicBezTo>
                    <a:pt x="10091" y="1220"/>
                    <a:pt x="9414" y="3217"/>
                    <a:pt x="9025" y="3302"/>
                  </a:cubicBezTo>
                  <a:cubicBezTo>
                    <a:pt x="9018" y="3304"/>
                    <a:pt x="9010" y="3305"/>
                    <a:pt x="9002" y="3305"/>
                  </a:cubicBezTo>
                  <a:cubicBezTo>
                    <a:pt x="8587" y="3305"/>
                    <a:pt x="6518" y="1213"/>
                    <a:pt x="648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6" name="Google Shape;9906;p28"/>
            <p:cNvSpPr/>
            <p:nvPr/>
          </p:nvSpPr>
          <p:spPr>
            <a:xfrm>
              <a:off x="325695" y="1589006"/>
              <a:ext cx="77922" cy="40015"/>
            </a:xfrm>
            <a:custGeom>
              <a:avLst/>
              <a:gdLst/>
              <a:ahLst/>
              <a:cxnLst/>
              <a:rect l="l" t="t" r="r" b="b"/>
              <a:pathLst>
                <a:path w="1626" h="835" extrusionOk="0">
                  <a:moveTo>
                    <a:pt x="714" y="0"/>
                  </a:moveTo>
                  <a:cubicBezTo>
                    <a:pt x="627" y="0"/>
                    <a:pt x="540" y="13"/>
                    <a:pt x="457" y="39"/>
                  </a:cubicBezTo>
                  <a:cubicBezTo>
                    <a:pt x="288" y="73"/>
                    <a:pt x="136" y="158"/>
                    <a:pt x="34" y="276"/>
                  </a:cubicBezTo>
                  <a:cubicBezTo>
                    <a:pt x="17" y="310"/>
                    <a:pt x="0" y="327"/>
                    <a:pt x="17" y="361"/>
                  </a:cubicBezTo>
                  <a:cubicBezTo>
                    <a:pt x="17" y="405"/>
                    <a:pt x="55" y="449"/>
                    <a:pt x="109" y="449"/>
                  </a:cubicBezTo>
                  <a:cubicBezTo>
                    <a:pt x="118" y="449"/>
                    <a:pt x="127" y="448"/>
                    <a:pt x="136" y="446"/>
                  </a:cubicBezTo>
                  <a:lnTo>
                    <a:pt x="153" y="446"/>
                  </a:lnTo>
                  <a:cubicBezTo>
                    <a:pt x="271" y="429"/>
                    <a:pt x="406" y="395"/>
                    <a:pt x="508" y="395"/>
                  </a:cubicBezTo>
                  <a:cubicBezTo>
                    <a:pt x="627" y="395"/>
                    <a:pt x="728" y="412"/>
                    <a:pt x="847" y="429"/>
                  </a:cubicBezTo>
                  <a:cubicBezTo>
                    <a:pt x="948" y="462"/>
                    <a:pt x="1050" y="513"/>
                    <a:pt x="1134" y="581"/>
                  </a:cubicBezTo>
                  <a:cubicBezTo>
                    <a:pt x="1185" y="598"/>
                    <a:pt x="1236" y="632"/>
                    <a:pt x="1287" y="683"/>
                  </a:cubicBezTo>
                  <a:cubicBezTo>
                    <a:pt x="1338" y="716"/>
                    <a:pt x="1388" y="767"/>
                    <a:pt x="1439" y="801"/>
                  </a:cubicBezTo>
                  <a:lnTo>
                    <a:pt x="1456" y="818"/>
                  </a:lnTo>
                  <a:cubicBezTo>
                    <a:pt x="1490" y="835"/>
                    <a:pt x="1524" y="835"/>
                    <a:pt x="1541" y="835"/>
                  </a:cubicBezTo>
                  <a:cubicBezTo>
                    <a:pt x="1609" y="818"/>
                    <a:pt x="1625" y="750"/>
                    <a:pt x="1625" y="699"/>
                  </a:cubicBezTo>
                  <a:cubicBezTo>
                    <a:pt x="1592" y="632"/>
                    <a:pt x="1558" y="564"/>
                    <a:pt x="1524" y="496"/>
                  </a:cubicBezTo>
                  <a:cubicBezTo>
                    <a:pt x="1490" y="412"/>
                    <a:pt x="1439" y="361"/>
                    <a:pt x="1388" y="293"/>
                  </a:cubicBezTo>
                  <a:cubicBezTo>
                    <a:pt x="1213" y="105"/>
                    <a:pt x="962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7" name="Google Shape;9907;p28"/>
            <p:cNvSpPr/>
            <p:nvPr/>
          </p:nvSpPr>
          <p:spPr>
            <a:xfrm>
              <a:off x="1035601" y="1514105"/>
              <a:ext cx="63306" cy="57363"/>
            </a:xfrm>
            <a:custGeom>
              <a:avLst/>
              <a:gdLst/>
              <a:ahLst/>
              <a:cxnLst/>
              <a:rect l="l" t="t" r="r" b="b"/>
              <a:pathLst>
                <a:path w="1321" h="1197" extrusionOk="0">
                  <a:moveTo>
                    <a:pt x="885" y="0"/>
                  </a:moveTo>
                  <a:cubicBezTo>
                    <a:pt x="850" y="0"/>
                    <a:pt x="815" y="4"/>
                    <a:pt x="779" y="11"/>
                  </a:cubicBezTo>
                  <a:cubicBezTo>
                    <a:pt x="610" y="45"/>
                    <a:pt x="458" y="129"/>
                    <a:pt x="339" y="265"/>
                  </a:cubicBezTo>
                  <a:cubicBezTo>
                    <a:pt x="221" y="383"/>
                    <a:pt x="136" y="519"/>
                    <a:pt x="85" y="654"/>
                  </a:cubicBezTo>
                  <a:cubicBezTo>
                    <a:pt x="34" y="790"/>
                    <a:pt x="0" y="942"/>
                    <a:pt x="0" y="1094"/>
                  </a:cubicBezTo>
                  <a:cubicBezTo>
                    <a:pt x="17" y="1128"/>
                    <a:pt x="34" y="1162"/>
                    <a:pt x="51" y="1179"/>
                  </a:cubicBezTo>
                  <a:cubicBezTo>
                    <a:pt x="69" y="1191"/>
                    <a:pt x="89" y="1197"/>
                    <a:pt x="109" y="1197"/>
                  </a:cubicBezTo>
                  <a:cubicBezTo>
                    <a:pt x="146" y="1197"/>
                    <a:pt x="182" y="1178"/>
                    <a:pt x="204" y="1145"/>
                  </a:cubicBezTo>
                  <a:cubicBezTo>
                    <a:pt x="339" y="942"/>
                    <a:pt x="491" y="739"/>
                    <a:pt x="644" y="552"/>
                  </a:cubicBezTo>
                  <a:cubicBezTo>
                    <a:pt x="711" y="468"/>
                    <a:pt x="779" y="417"/>
                    <a:pt x="864" y="366"/>
                  </a:cubicBezTo>
                  <a:cubicBezTo>
                    <a:pt x="965" y="332"/>
                    <a:pt x="1084" y="315"/>
                    <a:pt x="1186" y="315"/>
                  </a:cubicBezTo>
                  <a:lnTo>
                    <a:pt x="1202" y="315"/>
                  </a:lnTo>
                  <a:cubicBezTo>
                    <a:pt x="1236" y="315"/>
                    <a:pt x="1270" y="299"/>
                    <a:pt x="1287" y="265"/>
                  </a:cubicBezTo>
                  <a:cubicBezTo>
                    <a:pt x="1321" y="214"/>
                    <a:pt x="1304" y="163"/>
                    <a:pt x="1253" y="129"/>
                  </a:cubicBezTo>
                  <a:cubicBezTo>
                    <a:pt x="1146" y="49"/>
                    <a:pt x="1018" y="0"/>
                    <a:pt x="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8" name="Google Shape;9908;p28"/>
            <p:cNvSpPr/>
            <p:nvPr/>
          </p:nvSpPr>
          <p:spPr>
            <a:xfrm>
              <a:off x="844347" y="1469970"/>
              <a:ext cx="60670" cy="51469"/>
            </a:xfrm>
            <a:custGeom>
              <a:avLst/>
              <a:gdLst/>
              <a:ahLst/>
              <a:cxnLst/>
              <a:rect l="l" t="t" r="r" b="b"/>
              <a:pathLst>
                <a:path w="1266" h="1074" extrusionOk="0">
                  <a:moveTo>
                    <a:pt x="702" y="0"/>
                  </a:moveTo>
                  <a:cubicBezTo>
                    <a:pt x="258" y="0"/>
                    <a:pt x="0" y="514"/>
                    <a:pt x="284" y="864"/>
                  </a:cubicBezTo>
                  <a:cubicBezTo>
                    <a:pt x="395" y="1008"/>
                    <a:pt x="549" y="1073"/>
                    <a:pt x="701" y="1073"/>
                  </a:cubicBezTo>
                  <a:cubicBezTo>
                    <a:pt x="943" y="1073"/>
                    <a:pt x="1180" y="908"/>
                    <a:pt x="1232" y="627"/>
                  </a:cubicBezTo>
                  <a:cubicBezTo>
                    <a:pt x="1266" y="305"/>
                    <a:pt x="1045" y="34"/>
                    <a:pt x="724" y="1"/>
                  </a:cubicBezTo>
                  <a:cubicBezTo>
                    <a:pt x="717" y="0"/>
                    <a:pt x="709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9" name="Google Shape;9909;p28"/>
            <p:cNvSpPr/>
            <p:nvPr/>
          </p:nvSpPr>
          <p:spPr>
            <a:xfrm>
              <a:off x="539280" y="1482956"/>
              <a:ext cx="60670" cy="51660"/>
            </a:xfrm>
            <a:custGeom>
              <a:avLst/>
              <a:gdLst/>
              <a:ahLst/>
              <a:cxnLst/>
              <a:rect l="l" t="t" r="r" b="b"/>
              <a:pathLst>
                <a:path w="1266" h="1078" extrusionOk="0">
                  <a:moveTo>
                    <a:pt x="702" y="0"/>
                  </a:moveTo>
                  <a:cubicBezTo>
                    <a:pt x="258" y="0"/>
                    <a:pt x="0" y="514"/>
                    <a:pt x="284" y="881"/>
                  </a:cubicBezTo>
                  <a:cubicBezTo>
                    <a:pt x="399" y="1015"/>
                    <a:pt x="553" y="1077"/>
                    <a:pt x="705" y="1077"/>
                  </a:cubicBezTo>
                  <a:cubicBezTo>
                    <a:pt x="954" y="1077"/>
                    <a:pt x="1196" y="911"/>
                    <a:pt x="1249" y="627"/>
                  </a:cubicBezTo>
                  <a:cubicBezTo>
                    <a:pt x="1266" y="305"/>
                    <a:pt x="1046" y="34"/>
                    <a:pt x="724" y="0"/>
                  </a:cubicBezTo>
                  <a:cubicBezTo>
                    <a:pt x="717" y="0"/>
                    <a:pt x="710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0" name="Google Shape;9910;p28"/>
            <p:cNvSpPr/>
            <p:nvPr/>
          </p:nvSpPr>
          <p:spPr>
            <a:xfrm>
              <a:off x="492797" y="1328123"/>
              <a:ext cx="108688" cy="60191"/>
            </a:xfrm>
            <a:custGeom>
              <a:avLst/>
              <a:gdLst/>
              <a:ahLst/>
              <a:cxnLst/>
              <a:rect l="l" t="t" r="r" b="b"/>
              <a:pathLst>
                <a:path w="2268" h="1256" extrusionOk="0">
                  <a:moveTo>
                    <a:pt x="1527" y="1"/>
                  </a:moveTo>
                  <a:cubicBezTo>
                    <a:pt x="1316" y="1"/>
                    <a:pt x="1064" y="60"/>
                    <a:pt x="797" y="184"/>
                  </a:cubicBezTo>
                  <a:cubicBezTo>
                    <a:pt x="153" y="489"/>
                    <a:pt x="1" y="878"/>
                    <a:pt x="306" y="1166"/>
                  </a:cubicBezTo>
                  <a:cubicBezTo>
                    <a:pt x="374" y="1228"/>
                    <a:pt x="506" y="1256"/>
                    <a:pt x="667" y="1256"/>
                  </a:cubicBezTo>
                  <a:cubicBezTo>
                    <a:pt x="1261" y="1256"/>
                    <a:pt x="2267" y="876"/>
                    <a:pt x="2134" y="370"/>
                  </a:cubicBezTo>
                  <a:cubicBezTo>
                    <a:pt x="2064" y="129"/>
                    <a:pt x="1838" y="1"/>
                    <a:pt x="1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1" name="Google Shape;9911;p28"/>
            <p:cNvSpPr/>
            <p:nvPr/>
          </p:nvSpPr>
          <p:spPr>
            <a:xfrm>
              <a:off x="806968" y="1306941"/>
              <a:ext cx="108592" cy="57890"/>
            </a:xfrm>
            <a:custGeom>
              <a:avLst/>
              <a:gdLst/>
              <a:ahLst/>
              <a:cxnLst/>
              <a:rect l="l" t="t" r="r" b="b"/>
              <a:pathLst>
                <a:path w="2266" h="1208" extrusionOk="0">
                  <a:moveTo>
                    <a:pt x="752" y="1"/>
                  </a:moveTo>
                  <a:cubicBezTo>
                    <a:pt x="420" y="1"/>
                    <a:pt x="179" y="136"/>
                    <a:pt x="115" y="389"/>
                  </a:cubicBezTo>
                  <a:cubicBezTo>
                    <a:pt x="0" y="876"/>
                    <a:pt x="943" y="1208"/>
                    <a:pt x="1540" y="1208"/>
                  </a:cubicBezTo>
                  <a:cubicBezTo>
                    <a:pt x="1731" y="1208"/>
                    <a:pt x="1887" y="1174"/>
                    <a:pt x="1961" y="1100"/>
                  </a:cubicBezTo>
                  <a:cubicBezTo>
                    <a:pt x="2266" y="812"/>
                    <a:pt x="2096" y="440"/>
                    <a:pt x="1436" y="152"/>
                  </a:cubicBezTo>
                  <a:cubicBezTo>
                    <a:pt x="1187" y="50"/>
                    <a:pt x="953" y="1"/>
                    <a:pt x="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2" name="Google Shape;9912;p28"/>
            <p:cNvSpPr/>
            <p:nvPr/>
          </p:nvSpPr>
          <p:spPr>
            <a:xfrm>
              <a:off x="715918" y="2052118"/>
              <a:ext cx="38194" cy="32875"/>
            </a:xfrm>
            <a:custGeom>
              <a:avLst/>
              <a:gdLst/>
              <a:ahLst/>
              <a:cxnLst/>
              <a:rect l="l" t="t" r="r" b="b"/>
              <a:pathLst>
                <a:path w="797" h="686" extrusionOk="0">
                  <a:moveTo>
                    <a:pt x="453" y="1"/>
                  </a:moveTo>
                  <a:cubicBezTo>
                    <a:pt x="372" y="1"/>
                    <a:pt x="290" y="30"/>
                    <a:pt x="221" y="93"/>
                  </a:cubicBezTo>
                  <a:cubicBezTo>
                    <a:pt x="1" y="313"/>
                    <a:pt x="153" y="686"/>
                    <a:pt x="458" y="686"/>
                  </a:cubicBezTo>
                  <a:cubicBezTo>
                    <a:pt x="644" y="686"/>
                    <a:pt x="796" y="534"/>
                    <a:pt x="796" y="347"/>
                  </a:cubicBezTo>
                  <a:cubicBezTo>
                    <a:pt x="796" y="138"/>
                    <a:pt x="629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3" name="Google Shape;9913;p28"/>
            <p:cNvSpPr/>
            <p:nvPr/>
          </p:nvSpPr>
          <p:spPr>
            <a:xfrm>
              <a:off x="716733" y="2107755"/>
              <a:ext cx="38194" cy="33258"/>
            </a:xfrm>
            <a:custGeom>
              <a:avLst/>
              <a:gdLst/>
              <a:ahLst/>
              <a:cxnLst/>
              <a:rect l="l" t="t" r="r" b="b"/>
              <a:pathLst>
                <a:path w="797" h="694" extrusionOk="0">
                  <a:moveTo>
                    <a:pt x="446" y="1"/>
                  </a:moveTo>
                  <a:cubicBezTo>
                    <a:pt x="366" y="1"/>
                    <a:pt x="285" y="31"/>
                    <a:pt x="221" y="101"/>
                  </a:cubicBezTo>
                  <a:cubicBezTo>
                    <a:pt x="1" y="321"/>
                    <a:pt x="153" y="693"/>
                    <a:pt x="458" y="693"/>
                  </a:cubicBezTo>
                  <a:cubicBezTo>
                    <a:pt x="644" y="693"/>
                    <a:pt x="796" y="541"/>
                    <a:pt x="796" y="355"/>
                  </a:cubicBezTo>
                  <a:cubicBezTo>
                    <a:pt x="796" y="146"/>
                    <a:pt x="622" y="1"/>
                    <a:pt x="44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4" name="Google Shape;9914;p28"/>
            <p:cNvSpPr/>
            <p:nvPr/>
          </p:nvSpPr>
          <p:spPr>
            <a:xfrm>
              <a:off x="715918" y="2159702"/>
              <a:ext cx="38769" cy="33210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457" y="0"/>
                  </a:moveTo>
                  <a:cubicBezTo>
                    <a:pt x="375" y="0"/>
                    <a:pt x="290" y="31"/>
                    <a:pt x="221" y="100"/>
                  </a:cubicBezTo>
                  <a:cubicBezTo>
                    <a:pt x="1" y="320"/>
                    <a:pt x="153" y="693"/>
                    <a:pt x="458" y="693"/>
                  </a:cubicBezTo>
                  <a:cubicBezTo>
                    <a:pt x="644" y="693"/>
                    <a:pt x="796" y="540"/>
                    <a:pt x="796" y="354"/>
                  </a:cubicBezTo>
                  <a:cubicBezTo>
                    <a:pt x="808" y="145"/>
                    <a:pt x="637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5" name="Google Shape;9915;p28"/>
            <p:cNvSpPr/>
            <p:nvPr/>
          </p:nvSpPr>
          <p:spPr>
            <a:xfrm>
              <a:off x="630666" y="1644931"/>
              <a:ext cx="216753" cy="76916"/>
            </a:xfrm>
            <a:custGeom>
              <a:avLst/>
              <a:gdLst/>
              <a:ahLst/>
              <a:cxnLst/>
              <a:rect l="l" t="t" r="r" b="b"/>
              <a:pathLst>
                <a:path w="4523" h="1605" extrusionOk="0">
                  <a:moveTo>
                    <a:pt x="4417" y="0"/>
                  </a:moveTo>
                  <a:cubicBezTo>
                    <a:pt x="4380" y="0"/>
                    <a:pt x="4345" y="19"/>
                    <a:pt x="4319" y="57"/>
                  </a:cubicBezTo>
                  <a:cubicBezTo>
                    <a:pt x="4133" y="413"/>
                    <a:pt x="3845" y="684"/>
                    <a:pt x="3490" y="887"/>
                  </a:cubicBezTo>
                  <a:cubicBezTo>
                    <a:pt x="3151" y="1073"/>
                    <a:pt x="2762" y="1175"/>
                    <a:pt x="2372" y="1175"/>
                  </a:cubicBezTo>
                  <a:cubicBezTo>
                    <a:pt x="2332" y="1176"/>
                    <a:pt x="2291" y="1177"/>
                    <a:pt x="2251" y="1177"/>
                  </a:cubicBezTo>
                  <a:cubicBezTo>
                    <a:pt x="1888" y="1177"/>
                    <a:pt x="1541" y="1109"/>
                    <a:pt x="1221" y="972"/>
                  </a:cubicBezTo>
                  <a:cubicBezTo>
                    <a:pt x="832" y="819"/>
                    <a:pt x="493" y="599"/>
                    <a:pt x="188" y="328"/>
                  </a:cubicBezTo>
                  <a:lnTo>
                    <a:pt x="188" y="345"/>
                  </a:lnTo>
                  <a:cubicBezTo>
                    <a:pt x="169" y="330"/>
                    <a:pt x="148" y="323"/>
                    <a:pt x="128" y="323"/>
                  </a:cubicBezTo>
                  <a:cubicBezTo>
                    <a:pt x="60" y="323"/>
                    <a:pt x="0" y="402"/>
                    <a:pt x="53" y="481"/>
                  </a:cubicBezTo>
                  <a:cubicBezTo>
                    <a:pt x="307" y="836"/>
                    <a:pt x="662" y="1124"/>
                    <a:pt x="1069" y="1327"/>
                  </a:cubicBezTo>
                  <a:cubicBezTo>
                    <a:pt x="1272" y="1429"/>
                    <a:pt x="1492" y="1496"/>
                    <a:pt x="1712" y="1547"/>
                  </a:cubicBezTo>
                  <a:cubicBezTo>
                    <a:pt x="1877" y="1585"/>
                    <a:pt x="2042" y="1604"/>
                    <a:pt x="2214" y="1604"/>
                  </a:cubicBezTo>
                  <a:cubicBezTo>
                    <a:pt x="2272" y="1604"/>
                    <a:pt x="2330" y="1602"/>
                    <a:pt x="2389" y="1598"/>
                  </a:cubicBezTo>
                  <a:cubicBezTo>
                    <a:pt x="2846" y="1581"/>
                    <a:pt x="3304" y="1446"/>
                    <a:pt x="3676" y="1209"/>
                  </a:cubicBezTo>
                  <a:cubicBezTo>
                    <a:pt x="4082" y="955"/>
                    <a:pt x="4370" y="565"/>
                    <a:pt x="4506" y="125"/>
                  </a:cubicBezTo>
                  <a:cubicBezTo>
                    <a:pt x="4523" y="74"/>
                    <a:pt x="4506" y="23"/>
                    <a:pt x="4455" y="7"/>
                  </a:cubicBezTo>
                  <a:cubicBezTo>
                    <a:pt x="4442" y="2"/>
                    <a:pt x="4429" y="0"/>
                    <a:pt x="4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6" name="Google Shape;9916;p28"/>
            <p:cNvSpPr/>
            <p:nvPr/>
          </p:nvSpPr>
          <p:spPr>
            <a:xfrm>
              <a:off x="415739" y="1395644"/>
              <a:ext cx="253175" cy="243973"/>
            </a:xfrm>
            <a:custGeom>
              <a:avLst/>
              <a:gdLst/>
              <a:ahLst/>
              <a:cxnLst/>
              <a:rect l="l" t="t" r="r" b="b"/>
              <a:pathLst>
                <a:path w="5283" h="5091" extrusionOk="0">
                  <a:moveTo>
                    <a:pt x="3244" y="412"/>
                  </a:moveTo>
                  <a:cubicBezTo>
                    <a:pt x="3870" y="412"/>
                    <a:pt x="4376" y="479"/>
                    <a:pt x="4487" y="570"/>
                  </a:cubicBezTo>
                  <a:cubicBezTo>
                    <a:pt x="4876" y="857"/>
                    <a:pt x="4876" y="3956"/>
                    <a:pt x="4606" y="4328"/>
                  </a:cubicBezTo>
                  <a:cubicBezTo>
                    <a:pt x="4481" y="4473"/>
                    <a:pt x="3520" y="4656"/>
                    <a:pt x="2614" y="4656"/>
                  </a:cubicBezTo>
                  <a:cubicBezTo>
                    <a:pt x="2040" y="4656"/>
                    <a:pt x="1488" y="4583"/>
                    <a:pt x="1186" y="4379"/>
                  </a:cubicBezTo>
                  <a:cubicBezTo>
                    <a:pt x="525" y="3939"/>
                    <a:pt x="762" y="1145"/>
                    <a:pt x="932" y="857"/>
                  </a:cubicBezTo>
                  <a:cubicBezTo>
                    <a:pt x="949" y="823"/>
                    <a:pt x="1118" y="654"/>
                    <a:pt x="1880" y="519"/>
                  </a:cubicBezTo>
                  <a:cubicBezTo>
                    <a:pt x="2333" y="443"/>
                    <a:pt x="2816" y="412"/>
                    <a:pt x="3244" y="412"/>
                  </a:cubicBezTo>
                  <a:close/>
                  <a:moveTo>
                    <a:pt x="3292" y="0"/>
                  </a:moveTo>
                  <a:cubicBezTo>
                    <a:pt x="2775" y="0"/>
                    <a:pt x="2226" y="45"/>
                    <a:pt x="1812" y="112"/>
                  </a:cubicBezTo>
                  <a:cubicBezTo>
                    <a:pt x="1135" y="214"/>
                    <a:pt x="728" y="383"/>
                    <a:pt x="576" y="637"/>
                  </a:cubicBezTo>
                  <a:cubicBezTo>
                    <a:pt x="322" y="1010"/>
                    <a:pt x="0" y="4108"/>
                    <a:pt x="949" y="4734"/>
                  </a:cubicBezTo>
                  <a:cubicBezTo>
                    <a:pt x="1304" y="4988"/>
                    <a:pt x="2015" y="5090"/>
                    <a:pt x="2726" y="5090"/>
                  </a:cubicBezTo>
                  <a:cubicBezTo>
                    <a:pt x="3708" y="5090"/>
                    <a:pt x="4707" y="4904"/>
                    <a:pt x="4944" y="4599"/>
                  </a:cubicBezTo>
                  <a:cubicBezTo>
                    <a:pt x="5232" y="4227"/>
                    <a:pt x="5283" y="2381"/>
                    <a:pt x="5164" y="1382"/>
                  </a:cubicBezTo>
                  <a:cubicBezTo>
                    <a:pt x="5063" y="570"/>
                    <a:pt x="4876" y="333"/>
                    <a:pt x="4758" y="248"/>
                  </a:cubicBezTo>
                  <a:cubicBezTo>
                    <a:pt x="4532" y="69"/>
                    <a:pt x="3936" y="0"/>
                    <a:pt x="329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7" name="Google Shape;9917;p28"/>
            <p:cNvSpPr/>
            <p:nvPr/>
          </p:nvSpPr>
          <p:spPr>
            <a:xfrm>
              <a:off x="757322" y="1385053"/>
              <a:ext cx="237744" cy="235060"/>
            </a:xfrm>
            <a:custGeom>
              <a:avLst/>
              <a:gdLst/>
              <a:ahLst/>
              <a:cxnLst/>
              <a:rect l="l" t="t" r="r" b="b"/>
              <a:pathLst>
                <a:path w="4961" h="4905" extrusionOk="0">
                  <a:moveTo>
                    <a:pt x="2656" y="424"/>
                  </a:moveTo>
                  <a:cubicBezTo>
                    <a:pt x="3351" y="424"/>
                    <a:pt x="3951" y="507"/>
                    <a:pt x="4080" y="604"/>
                  </a:cubicBezTo>
                  <a:cubicBezTo>
                    <a:pt x="4487" y="926"/>
                    <a:pt x="4622" y="3770"/>
                    <a:pt x="4368" y="4126"/>
                  </a:cubicBezTo>
                  <a:cubicBezTo>
                    <a:pt x="4267" y="4244"/>
                    <a:pt x="3437" y="4448"/>
                    <a:pt x="2438" y="4481"/>
                  </a:cubicBezTo>
                  <a:cubicBezTo>
                    <a:pt x="2324" y="4487"/>
                    <a:pt x="2217" y="4489"/>
                    <a:pt x="2117" y="4489"/>
                  </a:cubicBezTo>
                  <a:cubicBezTo>
                    <a:pt x="1562" y="4489"/>
                    <a:pt x="1221" y="4415"/>
                    <a:pt x="1135" y="4329"/>
                  </a:cubicBezTo>
                  <a:cubicBezTo>
                    <a:pt x="508" y="3736"/>
                    <a:pt x="457" y="1129"/>
                    <a:pt x="610" y="824"/>
                  </a:cubicBezTo>
                  <a:lnTo>
                    <a:pt x="610" y="807"/>
                  </a:lnTo>
                  <a:cubicBezTo>
                    <a:pt x="644" y="774"/>
                    <a:pt x="779" y="621"/>
                    <a:pt x="1439" y="520"/>
                  </a:cubicBezTo>
                  <a:cubicBezTo>
                    <a:pt x="1828" y="452"/>
                    <a:pt x="2258" y="424"/>
                    <a:pt x="2656" y="424"/>
                  </a:cubicBezTo>
                  <a:close/>
                  <a:moveTo>
                    <a:pt x="2653" y="1"/>
                  </a:moveTo>
                  <a:cubicBezTo>
                    <a:pt x="2209" y="1"/>
                    <a:pt x="1751" y="33"/>
                    <a:pt x="1372" y="96"/>
                  </a:cubicBezTo>
                  <a:cubicBezTo>
                    <a:pt x="779" y="198"/>
                    <a:pt x="423" y="350"/>
                    <a:pt x="271" y="587"/>
                  </a:cubicBezTo>
                  <a:cubicBezTo>
                    <a:pt x="0" y="977"/>
                    <a:pt x="51" y="3889"/>
                    <a:pt x="847" y="4634"/>
                  </a:cubicBezTo>
                  <a:cubicBezTo>
                    <a:pt x="1084" y="4854"/>
                    <a:pt x="1642" y="4905"/>
                    <a:pt x="2150" y="4905"/>
                  </a:cubicBezTo>
                  <a:cubicBezTo>
                    <a:pt x="2370" y="4905"/>
                    <a:pt x="2608" y="4888"/>
                    <a:pt x="2777" y="4888"/>
                  </a:cubicBezTo>
                  <a:cubicBezTo>
                    <a:pt x="3048" y="4871"/>
                    <a:pt x="4436" y="4718"/>
                    <a:pt x="4707" y="4380"/>
                  </a:cubicBezTo>
                  <a:cubicBezTo>
                    <a:pt x="4961" y="4041"/>
                    <a:pt x="4961" y="2636"/>
                    <a:pt x="4842" y="1739"/>
                  </a:cubicBezTo>
                  <a:cubicBezTo>
                    <a:pt x="4741" y="960"/>
                    <a:pt x="4571" y="452"/>
                    <a:pt x="4334" y="283"/>
                  </a:cubicBezTo>
                  <a:cubicBezTo>
                    <a:pt x="4101" y="92"/>
                    <a:pt x="3397" y="1"/>
                    <a:pt x="26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8" name="Google Shape;9918;p28"/>
            <p:cNvSpPr/>
            <p:nvPr/>
          </p:nvSpPr>
          <p:spPr>
            <a:xfrm>
              <a:off x="646576" y="1425930"/>
              <a:ext cx="128241" cy="32971"/>
            </a:xfrm>
            <a:custGeom>
              <a:avLst/>
              <a:gdLst/>
              <a:ahLst/>
              <a:cxnLst/>
              <a:rect l="l" t="t" r="r" b="b"/>
              <a:pathLst>
                <a:path w="2676" h="688" extrusionOk="0">
                  <a:moveTo>
                    <a:pt x="1436" y="1"/>
                  </a:moveTo>
                  <a:cubicBezTo>
                    <a:pt x="1394" y="1"/>
                    <a:pt x="1353" y="2"/>
                    <a:pt x="1312" y="5"/>
                  </a:cubicBezTo>
                  <a:cubicBezTo>
                    <a:pt x="1092" y="22"/>
                    <a:pt x="855" y="73"/>
                    <a:pt x="652" y="158"/>
                  </a:cubicBezTo>
                  <a:cubicBezTo>
                    <a:pt x="432" y="242"/>
                    <a:pt x="229" y="361"/>
                    <a:pt x="59" y="513"/>
                  </a:cubicBezTo>
                  <a:lnTo>
                    <a:pt x="76" y="513"/>
                  </a:lnTo>
                  <a:cubicBezTo>
                    <a:pt x="1" y="574"/>
                    <a:pt x="47" y="688"/>
                    <a:pt x="129" y="688"/>
                  </a:cubicBezTo>
                  <a:cubicBezTo>
                    <a:pt x="139" y="688"/>
                    <a:pt x="150" y="686"/>
                    <a:pt x="161" y="682"/>
                  </a:cubicBezTo>
                  <a:cubicBezTo>
                    <a:pt x="550" y="564"/>
                    <a:pt x="957" y="479"/>
                    <a:pt x="1363" y="429"/>
                  </a:cubicBezTo>
                  <a:cubicBezTo>
                    <a:pt x="1413" y="424"/>
                    <a:pt x="1464" y="422"/>
                    <a:pt x="1516" y="422"/>
                  </a:cubicBezTo>
                  <a:cubicBezTo>
                    <a:pt x="1657" y="422"/>
                    <a:pt x="1802" y="438"/>
                    <a:pt x="1939" y="462"/>
                  </a:cubicBezTo>
                  <a:cubicBezTo>
                    <a:pt x="2125" y="496"/>
                    <a:pt x="2328" y="564"/>
                    <a:pt x="2497" y="649"/>
                  </a:cubicBezTo>
                  <a:cubicBezTo>
                    <a:pt x="2510" y="653"/>
                    <a:pt x="2522" y="655"/>
                    <a:pt x="2533" y="655"/>
                  </a:cubicBezTo>
                  <a:cubicBezTo>
                    <a:pt x="2617" y="655"/>
                    <a:pt x="2676" y="554"/>
                    <a:pt x="2616" y="479"/>
                  </a:cubicBezTo>
                  <a:cubicBezTo>
                    <a:pt x="2464" y="310"/>
                    <a:pt x="2260" y="175"/>
                    <a:pt x="2023" y="90"/>
                  </a:cubicBezTo>
                  <a:cubicBezTo>
                    <a:pt x="1841" y="34"/>
                    <a:pt x="1635" y="1"/>
                    <a:pt x="143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9" name="Google Shape;9919;p28"/>
          <p:cNvSpPr/>
          <p:nvPr/>
        </p:nvSpPr>
        <p:spPr>
          <a:xfrm flipH="1">
            <a:off x="4230576" y="2288094"/>
            <a:ext cx="866449" cy="525249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GOOD JOB!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920" name="Google Shape;9920;p28"/>
          <p:cNvSpPr txBox="1">
            <a:spLocks noGrp="1"/>
          </p:cNvSpPr>
          <p:nvPr>
            <p:ph type="subTitle" idx="1"/>
          </p:nvPr>
        </p:nvSpPr>
        <p:spPr>
          <a:xfrm>
            <a:off x="2361075" y="4006590"/>
            <a:ext cx="4421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Here is where our journey ends</a:t>
            </a:r>
            <a:endParaRPr lang="en-US" dirty="0"/>
          </a:p>
        </p:txBody>
      </p:sp>
      <p:sp>
        <p:nvSpPr>
          <p:cNvPr id="9921" name="Google Shape;9921;p28"/>
          <p:cNvSpPr/>
          <p:nvPr/>
        </p:nvSpPr>
        <p:spPr>
          <a:xfrm rot="-8999997">
            <a:off x="6463467" y="2710218"/>
            <a:ext cx="219963" cy="339425"/>
          </a:xfrm>
          <a:custGeom>
            <a:avLst/>
            <a:gdLst/>
            <a:ahLst/>
            <a:cxnLst/>
            <a:rect l="l" t="t" r="r" b="b"/>
            <a:pathLst>
              <a:path w="18052" h="27856" extrusionOk="0">
                <a:moveTo>
                  <a:pt x="18052" y="8514"/>
                </a:moveTo>
                <a:cubicBezTo>
                  <a:pt x="18052" y="5296"/>
                  <a:pt x="15767" y="-1372"/>
                  <a:pt x="13008" y="284"/>
                </a:cubicBezTo>
                <a:cubicBezTo>
                  <a:pt x="10579" y="1742"/>
                  <a:pt x="13538" y="7520"/>
                  <a:pt x="10885" y="8514"/>
                </a:cubicBezTo>
                <a:cubicBezTo>
                  <a:pt x="8807" y="9293"/>
                  <a:pt x="6554" y="4527"/>
                  <a:pt x="4779" y="5859"/>
                </a:cubicBezTo>
                <a:cubicBezTo>
                  <a:pt x="1861" y="8049"/>
                  <a:pt x="12289" y="14315"/>
                  <a:pt x="9026" y="15947"/>
                </a:cubicBezTo>
                <a:cubicBezTo>
                  <a:pt x="6384" y="17268"/>
                  <a:pt x="-831" y="14532"/>
                  <a:pt x="266" y="17274"/>
                </a:cubicBezTo>
                <a:cubicBezTo>
                  <a:pt x="1148" y="19478"/>
                  <a:pt x="8018" y="18528"/>
                  <a:pt x="6637" y="20460"/>
                </a:cubicBezTo>
                <a:cubicBezTo>
                  <a:pt x="4957" y="22811"/>
                  <a:pt x="0" y="23146"/>
                  <a:pt x="0" y="26035"/>
                </a:cubicBezTo>
                <a:cubicBezTo>
                  <a:pt x="0" y="29497"/>
                  <a:pt x="6892" y="26831"/>
                  <a:pt x="10354" y="26831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922" name="Google Shape;9922;p28"/>
          <p:cNvGrpSpPr/>
          <p:nvPr/>
        </p:nvGrpSpPr>
        <p:grpSpPr>
          <a:xfrm>
            <a:off x="2514742" y="2290169"/>
            <a:ext cx="213202" cy="337524"/>
            <a:chOff x="-1621788" y="2432386"/>
            <a:chExt cx="315201" cy="499001"/>
          </a:xfrm>
        </p:grpSpPr>
        <p:sp>
          <p:nvSpPr>
            <p:cNvPr id="9923" name="Google Shape;9923;p28"/>
            <p:cNvSpPr/>
            <p:nvPr/>
          </p:nvSpPr>
          <p:spPr>
            <a:xfrm>
              <a:off x="-1586225" y="262977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24" name="Google Shape;9924;p28"/>
            <p:cNvSpPr/>
            <p:nvPr/>
          </p:nvSpPr>
          <p:spPr>
            <a:xfrm rot="2700000">
              <a:off x="-1477325" y="248367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25" name="Google Shape;9925;p28"/>
            <p:cNvSpPr/>
            <p:nvPr/>
          </p:nvSpPr>
          <p:spPr>
            <a:xfrm rot="-2700000">
              <a:off x="-1623600" y="281375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926" name="Google Shape;9926;p28"/>
          <p:cNvGrpSpPr/>
          <p:nvPr/>
        </p:nvGrpSpPr>
        <p:grpSpPr>
          <a:xfrm rot="8100000">
            <a:off x="5922634" y="3608520"/>
            <a:ext cx="213208" cy="337534"/>
            <a:chOff x="-1621788" y="2432386"/>
            <a:chExt cx="315201" cy="499001"/>
          </a:xfrm>
        </p:grpSpPr>
        <p:sp>
          <p:nvSpPr>
            <p:cNvPr id="9927" name="Google Shape;9927;p28"/>
            <p:cNvSpPr/>
            <p:nvPr/>
          </p:nvSpPr>
          <p:spPr>
            <a:xfrm>
              <a:off x="-1586225" y="262977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28" name="Google Shape;9928;p28"/>
            <p:cNvSpPr/>
            <p:nvPr/>
          </p:nvSpPr>
          <p:spPr>
            <a:xfrm rot="2700000">
              <a:off x="-1477325" y="248367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29" name="Google Shape;9929;p28"/>
            <p:cNvSpPr/>
            <p:nvPr/>
          </p:nvSpPr>
          <p:spPr>
            <a:xfrm rot="-2700000">
              <a:off x="-1623600" y="281375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930" name="Google Shape;9930;p28"/>
          <p:cNvSpPr/>
          <p:nvPr/>
        </p:nvSpPr>
        <p:spPr>
          <a:xfrm>
            <a:off x="4631612" y="3359875"/>
            <a:ext cx="9150" cy="44800"/>
          </a:xfrm>
          <a:custGeom>
            <a:avLst/>
            <a:gdLst/>
            <a:ahLst/>
            <a:cxnLst/>
            <a:rect l="l" t="t" r="r" b="b"/>
            <a:pathLst>
              <a:path w="366" h="1792" extrusionOk="0">
                <a:moveTo>
                  <a:pt x="234" y="0"/>
                </a:moveTo>
                <a:cubicBezTo>
                  <a:pt x="-14" y="545"/>
                  <a:pt x="-179" y="1544"/>
                  <a:pt x="366" y="1792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1" name="Google Shape;9931;p28"/>
          <p:cNvSpPr/>
          <p:nvPr/>
        </p:nvSpPr>
        <p:spPr>
          <a:xfrm>
            <a:off x="5630462" y="3426250"/>
            <a:ext cx="9150" cy="44800"/>
          </a:xfrm>
          <a:custGeom>
            <a:avLst/>
            <a:gdLst/>
            <a:ahLst/>
            <a:cxnLst/>
            <a:rect l="l" t="t" r="r" b="b"/>
            <a:pathLst>
              <a:path w="366" h="1792" extrusionOk="0">
                <a:moveTo>
                  <a:pt x="234" y="0"/>
                </a:moveTo>
                <a:cubicBezTo>
                  <a:pt x="-14" y="545"/>
                  <a:pt x="-179" y="1544"/>
                  <a:pt x="366" y="1792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2" name="Google Shape;9932;p28"/>
          <p:cNvSpPr/>
          <p:nvPr/>
        </p:nvSpPr>
        <p:spPr>
          <a:xfrm rot="281508">
            <a:off x="3097901" y="3066915"/>
            <a:ext cx="154108" cy="749263"/>
          </a:xfrm>
          <a:custGeom>
            <a:avLst/>
            <a:gdLst/>
            <a:ahLst/>
            <a:cxnLst/>
            <a:rect l="l" t="t" r="r" b="b"/>
            <a:pathLst>
              <a:path w="6164" h="29969" extrusionOk="0">
                <a:moveTo>
                  <a:pt x="6164" y="236"/>
                </a:moveTo>
                <a:cubicBezTo>
                  <a:pt x="4734" y="58"/>
                  <a:pt x="1520" y="-353"/>
                  <a:pt x="1916" y="1032"/>
                </a:cubicBezTo>
                <a:cubicBezTo>
                  <a:pt x="2349" y="2547"/>
                  <a:pt x="5540" y="3340"/>
                  <a:pt x="4836" y="4749"/>
                </a:cubicBezTo>
                <a:cubicBezTo>
                  <a:pt x="4211" y="6001"/>
                  <a:pt x="894" y="5828"/>
                  <a:pt x="1385" y="7138"/>
                </a:cubicBezTo>
                <a:cubicBezTo>
                  <a:pt x="1816" y="8289"/>
                  <a:pt x="3959" y="9324"/>
                  <a:pt x="3244" y="10324"/>
                </a:cubicBezTo>
                <a:cubicBezTo>
                  <a:pt x="2573" y="11263"/>
                  <a:pt x="917" y="11193"/>
                  <a:pt x="323" y="12182"/>
                </a:cubicBezTo>
                <a:cubicBezTo>
                  <a:pt x="-1060" y="14486"/>
                  <a:pt x="2713" y="17194"/>
                  <a:pt x="2713" y="19881"/>
                </a:cubicBezTo>
                <a:cubicBezTo>
                  <a:pt x="2713" y="23337"/>
                  <a:pt x="2011" y="28424"/>
                  <a:pt x="5102" y="2996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3" name="Google Shape;9933;p28"/>
          <p:cNvSpPr/>
          <p:nvPr/>
        </p:nvSpPr>
        <p:spPr>
          <a:xfrm>
            <a:off x="4961151" y="2260280"/>
            <a:ext cx="213200" cy="397290"/>
          </a:xfrm>
          <a:custGeom>
            <a:avLst/>
            <a:gdLst/>
            <a:ahLst/>
            <a:cxnLst/>
            <a:rect l="l" t="t" r="r" b="b"/>
            <a:pathLst>
              <a:path w="10400" h="19380" extrusionOk="0">
                <a:moveTo>
                  <a:pt x="0" y="0"/>
                </a:moveTo>
                <a:cubicBezTo>
                  <a:pt x="3483" y="0"/>
                  <a:pt x="7735" y="1663"/>
                  <a:pt x="9292" y="4779"/>
                </a:cubicBezTo>
                <a:cubicBezTo>
                  <a:pt x="11547" y="9292"/>
                  <a:pt x="10095" y="17781"/>
                  <a:pt x="5310" y="1938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4" name="Google Shape;9934;p28"/>
          <p:cNvSpPr/>
          <p:nvPr/>
        </p:nvSpPr>
        <p:spPr>
          <a:xfrm>
            <a:off x="4044186" y="2772292"/>
            <a:ext cx="246650" cy="215300"/>
          </a:xfrm>
          <a:custGeom>
            <a:avLst/>
            <a:gdLst/>
            <a:ahLst/>
            <a:cxnLst/>
            <a:rect l="l" t="t" r="r" b="b"/>
            <a:pathLst>
              <a:path w="9866" h="8612" extrusionOk="0">
                <a:moveTo>
                  <a:pt x="8332" y="8612"/>
                </a:moveTo>
                <a:cubicBezTo>
                  <a:pt x="10226" y="8612"/>
                  <a:pt x="5513" y="4314"/>
                  <a:pt x="3819" y="5161"/>
                </a:cubicBezTo>
                <a:cubicBezTo>
                  <a:pt x="2234" y="5954"/>
                  <a:pt x="9420" y="6644"/>
                  <a:pt x="9128" y="4896"/>
                </a:cubicBezTo>
                <a:cubicBezTo>
                  <a:pt x="8804" y="2958"/>
                  <a:pt x="3288" y="2134"/>
                  <a:pt x="3288" y="4099"/>
                </a:cubicBezTo>
                <a:cubicBezTo>
                  <a:pt x="3288" y="4693"/>
                  <a:pt x="3794" y="4421"/>
                  <a:pt x="4350" y="4630"/>
                </a:cubicBezTo>
                <a:cubicBezTo>
                  <a:pt x="6212" y="5329"/>
                  <a:pt x="11373" y="1642"/>
                  <a:pt x="9394" y="1445"/>
                </a:cubicBezTo>
                <a:cubicBezTo>
                  <a:pt x="6312" y="1137"/>
                  <a:pt x="1080" y="-1494"/>
                  <a:pt x="102" y="1445"/>
                </a:cubicBezTo>
                <a:cubicBezTo>
                  <a:pt x="-711" y="3886"/>
                  <a:pt x="5305" y="2599"/>
                  <a:pt x="7801" y="197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5" name="Google Shape;9935;p28"/>
          <p:cNvSpPr/>
          <p:nvPr/>
        </p:nvSpPr>
        <p:spPr>
          <a:xfrm>
            <a:off x="5338625" y="3617476"/>
            <a:ext cx="115769" cy="138467"/>
          </a:xfrm>
          <a:custGeom>
            <a:avLst/>
            <a:gdLst/>
            <a:ahLst/>
            <a:cxnLst/>
            <a:rect l="l" t="t" r="r" b="b"/>
            <a:pathLst>
              <a:path w="6437" h="7699" extrusionOk="0">
                <a:moveTo>
                  <a:pt x="3717" y="0"/>
                </a:moveTo>
                <a:cubicBezTo>
                  <a:pt x="3825" y="134"/>
                  <a:pt x="6503" y="2325"/>
                  <a:pt x="6371" y="2655"/>
                </a:cubicBezTo>
                <a:cubicBezTo>
                  <a:pt x="5365" y="5170"/>
                  <a:pt x="1502" y="5445"/>
                  <a:pt x="0" y="769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6" name="Google Shape;9936;p28"/>
          <p:cNvSpPr/>
          <p:nvPr/>
        </p:nvSpPr>
        <p:spPr>
          <a:xfrm>
            <a:off x="7505525" y="41985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937" name="Google Shape;9937;p28"/>
          <p:cNvGrpSpPr/>
          <p:nvPr/>
        </p:nvGrpSpPr>
        <p:grpSpPr>
          <a:xfrm>
            <a:off x="490475" y="780600"/>
            <a:ext cx="8053448" cy="3198204"/>
            <a:chOff x="490475" y="780600"/>
            <a:chExt cx="8053448" cy="3198204"/>
          </a:xfrm>
        </p:grpSpPr>
        <p:sp>
          <p:nvSpPr>
            <p:cNvPr id="9938" name="Google Shape;9938;p28"/>
            <p:cNvSpPr/>
            <p:nvPr/>
          </p:nvSpPr>
          <p:spPr>
            <a:xfrm>
              <a:off x="1021400" y="2625625"/>
              <a:ext cx="62798" cy="52354"/>
            </a:xfrm>
            <a:custGeom>
              <a:avLst/>
              <a:gdLst/>
              <a:ahLst/>
              <a:cxnLst/>
              <a:rect l="l" t="t" r="r" b="b"/>
              <a:pathLst>
                <a:path w="10721" h="8938" extrusionOk="0">
                  <a:moveTo>
                    <a:pt x="2539" y="8816"/>
                  </a:moveTo>
                  <a:cubicBezTo>
                    <a:pt x="5951" y="9304"/>
                    <a:pt x="12481" y="4531"/>
                    <a:pt x="10238" y="1914"/>
                  </a:cubicBezTo>
                  <a:cubicBezTo>
                    <a:pt x="8893" y="346"/>
                    <a:pt x="5372" y="-800"/>
                    <a:pt x="4132" y="852"/>
                  </a:cubicBezTo>
                  <a:cubicBezTo>
                    <a:pt x="3123" y="2197"/>
                    <a:pt x="3266" y="4455"/>
                    <a:pt x="4132" y="5896"/>
                  </a:cubicBezTo>
                  <a:cubicBezTo>
                    <a:pt x="4916" y="7201"/>
                    <a:pt x="8694" y="4508"/>
                    <a:pt x="7849" y="3241"/>
                  </a:cubicBezTo>
                  <a:cubicBezTo>
                    <a:pt x="7004" y="1974"/>
                    <a:pt x="3976" y="6045"/>
                    <a:pt x="5194" y="6958"/>
                  </a:cubicBezTo>
                  <a:cubicBezTo>
                    <a:pt x="6412" y="7871"/>
                    <a:pt x="8218" y="4718"/>
                    <a:pt x="7849" y="3241"/>
                  </a:cubicBezTo>
                  <a:cubicBezTo>
                    <a:pt x="7238" y="799"/>
                    <a:pt x="2753" y="979"/>
                    <a:pt x="416" y="1914"/>
                  </a:cubicBezTo>
                  <a:cubicBezTo>
                    <a:pt x="-1771" y="2789"/>
                    <a:pt x="5511" y="8131"/>
                    <a:pt x="6256" y="5896"/>
                  </a:cubicBezTo>
                  <a:cubicBezTo>
                    <a:pt x="6553" y="5004"/>
                    <a:pt x="5181" y="3250"/>
                    <a:pt x="4398" y="3772"/>
                  </a:cubicBezTo>
                  <a:cubicBezTo>
                    <a:pt x="3558" y="4332"/>
                    <a:pt x="3149" y="5791"/>
                    <a:pt x="3601" y="6693"/>
                  </a:cubicBezTo>
                  <a:cubicBezTo>
                    <a:pt x="4345" y="8180"/>
                    <a:pt x="9152" y="5867"/>
                    <a:pt x="8114" y="4569"/>
                  </a:cubicBezTo>
                  <a:cubicBezTo>
                    <a:pt x="7323" y="3580"/>
                    <a:pt x="4663" y="4895"/>
                    <a:pt x="4663" y="616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39" name="Google Shape;9939;p28"/>
            <p:cNvSpPr/>
            <p:nvPr/>
          </p:nvSpPr>
          <p:spPr>
            <a:xfrm>
              <a:off x="2229300" y="3256125"/>
              <a:ext cx="62798" cy="52354"/>
            </a:xfrm>
            <a:custGeom>
              <a:avLst/>
              <a:gdLst/>
              <a:ahLst/>
              <a:cxnLst/>
              <a:rect l="l" t="t" r="r" b="b"/>
              <a:pathLst>
                <a:path w="10721" h="8938" extrusionOk="0">
                  <a:moveTo>
                    <a:pt x="2539" y="8816"/>
                  </a:moveTo>
                  <a:cubicBezTo>
                    <a:pt x="5951" y="9304"/>
                    <a:pt x="12481" y="4531"/>
                    <a:pt x="10238" y="1914"/>
                  </a:cubicBezTo>
                  <a:cubicBezTo>
                    <a:pt x="8893" y="346"/>
                    <a:pt x="5372" y="-800"/>
                    <a:pt x="4132" y="852"/>
                  </a:cubicBezTo>
                  <a:cubicBezTo>
                    <a:pt x="3123" y="2197"/>
                    <a:pt x="3266" y="4455"/>
                    <a:pt x="4132" y="5896"/>
                  </a:cubicBezTo>
                  <a:cubicBezTo>
                    <a:pt x="4916" y="7201"/>
                    <a:pt x="8694" y="4508"/>
                    <a:pt x="7849" y="3241"/>
                  </a:cubicBezTo>
                  <a:cubicBezTo>
                    <a:pt x="7004" y="1974"/>
                    <a:pt x="3976" y="6045"/>
                    <a:pt x="5194" y="6958"/>
                  </a:cubicBezTo>
                  <a:cubicBezTo>
                    <a:pt x="6412" y="7871"/>
                    <a:pt x="8218" y="4718"/>
                    <a:pt x="7849" y="3241"/>
                  </a:cubicBezTo>
                  <a:cubicBezTo>
                    <a:pt x="7238" y="799"/>
                    <a:pt x="2753" y="979"/>
                    <a:pt x="416" y="1914"/>
                  </a:cubicBezTo>
                  <a:cubicBezTo>
                    <a:pt x="-1771" y="2789"/>
                    <a:pt x="5511" y="8131"/>
                    <a:pt x="6256" y="5896"/>
                  </a:cubicBezTo>
                  <a:cubicBezTo>
                    <a:pt x="6553" y="5004"/>
                    <a:pt x="5181" y="3250"/>
                    <a:pt x="4398" y="3772"/>
                  </a:cubicBezTo>
                  <a:cubicBezTo>
                    <a:pt x="3558" y="4332"/>
                    <a:pt x="3149" y="5791"/>
                    <a:pt x="3601" y="6693"/>
                  </a:cubicBezTo>
                  <a:cubicBezTo>
                    <a:pt x="4345" y="8180"/>
                    <a:pt x="9152" y="5867"/>
                    <a:pt x="8114" y="4569"/>
                  </a:cubicBezTo>
                  <a:cubicBezTo>
                    <a:pt x="7323" y="3580"/>
                    <a:pt x="4663" y="4895"/>
                    <a:pt x="4663" y="616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40" name="Google Shape;9940;p28"/>
            <p:cNvSpPr/>
            <p:nvPr/>
          </p:nvSpPr>
          <p:spPr>
            <a:xfrm>
              <a:off x="762575" y="3926450"/>
              <a:ext cx="62798" cy="52354"/>
            </a:xfrm>
            <a:custGeom>
              <a:avLst/>
              <a:gdLst/>
              <a:ahLst/>
              <a:cxnLst/>
              <a:rect l="l" t="t" r="r" b="b"/>
              <a:pathLst>
                <a:path w="10721" h="8938" extrusionOk="0">
                  <a:moveTo>
                    <a:pt x="2539" y="8816"/>
                  </a:moveTo>
                  <a:cubicBezTo>
                    <a:pt x="5951" y="9304"/>
                    <a:pt x="12481" y="4531"/>
                    <a:pt x="10238" y="1914"/>
                  </a:cubicBezTo>
                  <a:cubicBezTo>
                    <a:pt x="8893" y="346"/>
                    <a:pt x="5372" y="-800"/>
                    <a:pt x="4132" y="852"/>
                  </a:cubicBezTo>
                  <a:cubicBezTo>
                    <a:pt x="3123" y="2197"/>
                    <a:pt x="3266" y="4455"/>
                    <a:pt x="4132" y="5896"/>
                  </a:cubicBezTo>
                  <a:cubicBezTo>
                    <a:pt x="4916" y="7201"/>
                    <a:pt x="8694" y="4508"/>
                    <a:pt x="7849" y="3241"/>
                  </a:cubicBezTo>
                  <a:cubicBezTo>
                    <a:pt x="7004" y="1974"/>
                    <a:pt x="3976" y="6045"/>
                    <a:pt x="5194" y="6958"/>
                  </a:cubicBezTo>
                  <a:cubicBezTo>
                    <a:pt x="6412" y="7871"/>
                    <a:pt x="8218" y="4718"/>
                    <a:pt x="7849" y="3241"/>
                  </a:cubicBezTo>
                  <a:cubicBezTo>
                    <a:pt x="7238" y="799"/>
                    <a:pt x="2753" y="979"/>
                    <a:pt x="416" y="1914"/>
                  </a:cubicBezTo>
                  <a:cubicBezTo>
                    <a:pt x="-1771" y="2789"/>
                    <a:pt x="5511" y="8131"/>
                    <a:pt x="6256" y="5896"/>
                  </a:cubicBezTo>
                  <a:cubicBezTo>
                    <a:pt x="6553" y="5004"/>
                    <a:pt x="5181" y="3250"/>
                    <a:pt x="4398" y="3772"/>
                  </a:cubicBezTo>
                  <a:cubicBezTo>
                    <a:pt x="3558" y="4332"/>
                    <a:pt x="3149" y="5791"/>
                    <a:pt x="3601" y="6693"/>
                  </a:cubicBezTo>
                  <a:cubicBezTo>
                    <a:pt x="4345" y="8180"/>
                    <a:pt x="9152" y="5867"/>
                    <a:pt x="8114" y="4569"/>
                  </a:cubicBezTo>
                  <a:cubicBezTo>
                    <a:pt x="7323" y="3580"/>
                    <a:pt x="4663" y="4895"/>
                    <a:pt x="4663" y="6162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41" name="Google Shape;9941;p28"/>
            <p:cNvSpPr/>
            <p:nvPr/>
          </p:nvSpPr>
          <p:spPr>
            <a:xfrm>
              <a:off x="490475" y="780600"/>
              <a:ext cx="62798" cy="52354"/>
            </a:xfrm>
            <a:custGeom>
              <a:avLst/>
              <a:gdLst/>
              <a:ahLst/>
              <a:cxnLst/>
              <a:rect l="l" t="t" r="r" b="b"/>
              <a:pathLst>
                <a:path w="10721" h="8938" extrusionOk="0">
                  <a:moveTo>
                    <a:pt x="2539" y="8816"/>
                  </a:moveTo>
                  <a:cubicBezTo>
                    <a:pt x="5951" y="9304"/>
                    <a:pt x="12481" y="4531"/>
                    <a:pt x="10238" y="1914"/>
                  </a:cubicBezTo>
                  <a:cubicBezTo>
                    <a:pt x="8893" y="346"/>
                    <a:pt x="5372" y="-800"/>
                    <a:pt x="4132" y="852"/>
                  </a:cubicBezTo>
                  <a:cubicBezTo>
                    <a:pt x="3123" y="2197"/>
                    <a:pt x="3266" y="4455"/>
                    <a:pt x="4132" y="5896"/>
                  </a:cubicBezTo>
                  <a:cubicBezTo>
                    <a:pt x="4916" y="7201"/>
                    <a:pt x="8694" y="4508"/>
                    <a:pt x="7849" y="3241"/>
                  </a:cubicBezTo>
                  <a:cubicBezTo>
                    <a:pt x="7004" y="1974"/>
                    <a:pt x="3976" y="6045"/>
                    <a:pt x="5194" y="6958"/>
                  </a:cubicBezTo>
                  <a:cubicBezTo>
                    <a:pt x="6412" y="7871"/>
                    <a:pt x="8218" y="4718"/>
                    <a:pt x="7849" y="3241"/>
                  </a:cubicBezTo>
                  <a:cubicBezTo>
                    <a:pt x="7238" y="799"/>
                    <a:pt x="2753" y="979"/>
                    <a:pt x="416" y="1914"/>
                  </a:cubicBezTo>
                  <a:cubicBezTo>
                    <a:pt x="-1771" y="2789"/>
                    <a:pt x="5511" y="8131"/>
                    <a:pt x="6256" y="5896"/>
                  </a:cubicBezTo>
                  <a:cubicBezTo>
                    <a:pt x="6553" y="5004"/>
                    <a:pt x="5181" y="3250"/>
                    <a:pt x="4398" y="3772"/>
                  </a:cubicBezTo>
                  <a:cubicBezTo>
                    <a:pt x="3558" y="4332"/>
                    <a:pt x="3149" y="5791"/>
                    <a:pt x="3601" y="6693"/>
                  </a:cubicBezTo>
                  <a:cubicBezTo>
                    <a:pt x="4345" y="8180"/>
                    <a:pt x="9152" y="5867"/>
                    <a:pt x="8114" y="4569"/>
                  </a:cubicBezTo>
                  <a:cubicBezTo>
                    <a:pt x="7323" y="3580"/>
                    <a:pt x="4663" y="4895"/>
                    <a:pt x="4663" y="616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42" name="Google Shape;9942;p28"/>
            <p:cNvSpPr/>
            <p:nvPr/>
          </p:nvSpPr>
          <p:spPr>
            <a:xfrm>
              <a:off x="7897100" y="820425"/>
              <a:ext cx="62798" cy="52354"/>
            </a:xfrm>
            <a:custGeom>
              <a:avLst/>
              <a:gdLst/>
              <a:ahLst/>
              <a:cxnLst/>
              <a:rect l="l" t="t" r="r" b="b"/>
              <a:pathLst>
                <a:path w="10721" h="8938" extrusionOk="0">
                  <a:moveTo>
                    <a:pt x="2539" y="8816"/>
                  </a:moveTo>
                  <a:cubicBezTo>
                    <a:pt x="5951" y="9304"/>
                    <a:pt x="12481" y="4531"/>
                    <a:pt x="10238" y="1914"/>
                  </a:cubicBezTo>
                  <a:cubicBezTo>
                    <a:pt x="8893" y="346"/>
                    <a:pt x="5372" y="-800"/>
                    <a:pt x="4132" y="852"/>
                  </a:cubicBezTo>
                  <a:cubicBezTo>
                    <a:pt x="3123" y="2197"/>
                    <a:pt x="3266" y="4455"/>
                    <a:pt x="4132" y="5896"/>
                  </a:cubicBezTo>
                  <a:cubicBezTo>
                    <a:pt x="4916" y="7201"/>
                    <a:pt x="8694" y="4508"/>
                    <a:pt x="7849" y="3241"/>
                  </a:cubicBezTo>
                  <a:cubicBezTo>
                    <a:pt x="7004" y="1974"/>
                    <a:pt x="3976" y="6045"/>
                    <a:pt x="5194" y="6958"/>
                  </a:cubicBezTo>
                  <a:cubicBezTo>
                    <a:pt x="6412" y="7871"/>
                    <a:pt x="8218" y="4718"/>
                    <a:pt x="7849" y="3241"/>
                  </a:cubicBezTo>
                  <a:cubicBezTo>
                    <a:pt x="7238" y="799"/>
                    <a:pt x="2753" y="979"/>
                    <a:pt x="416" y="1914"/>
                  </a:cubicBezTo>
                  <a:cubicBezTo>
                    <a:pt x="-1771" y="2789"/>
                    <a:pt x="5511" y="8131"/>
                    <a:pt x="6256" y="5896"/>
                  </a:cubicBezTo>
                  <a:cubicBezTo>
                    <a:pt x="6553" y="5004"/>
                    <a:pt x="5181" y="3250"/>
                    <a:pt x="4398" y="3772"/>
                  </a:cubicBezTo>
                  <a:cubicBezTo>
                    <a:pt x="3558" y="4332"/>
                    <a:pt x="3149" y="5791"/>
                    <a:pt x="3601" y="6693"/>
                  </a:cubicBezTo>
                  <a:cubicBezTo>
                    <a:pt x="4345" y="8180"/>
                    <a:pt x="9152" y="5867"/>
                    <a:pt x="8114" y="4569"/>
                  </a:cubicBezTo>
                  <a:cubicBezTo>
                    <a:pt x="7323" y="3580"/>
                    <a:pt x="4663" y="4895"/>
                    <a:pt x="4663" y="616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43" name="Google Shape;9943;p28"/>
            <p:cNvSpPr/>
            <p:nvPr/>
          </p:nvSpPr>
          <p:spPr>
            <a:xfrm>
              <a:off x="7419250" y="2731825"/>
              <a:ext cx="62798" cy="52354"/>
            </a:xfrm>
            <a:custGeom>
              <a:avLst/>
              <a:gdLst/>
              <a:ahLst/>
              <a:cxnLst/>
              <a:rect l="l" t="t" r="r" b="b"/>
              <a:pathLst>
                <a:path w="10721" h="8938" extrusionOk="0">
                  <a:moveTo>
                    <a:pt x="2539" y="8816"/>
                  </a:moveTo>
                  <a:cubicBezTo>
                    <a:pt x="5951" y="9304"/>
                    <a:pt x="12481" y="4531"/>
                    <a:pt x="10238" y="1914"/>
                  </a:cubicBezTo>
                  <a:cubicBezTo>
                    <a:pt x="8893" y="346"/>
                    <a:pt x="5372" y="-800"/>
                    <a:pt x="4132" y="852"/>
                  </a:cubicBezTo>
                  <a:cubicBezTo>
                    <a:pt x="3123" y="2197"/>
                    <a:pt x="3266" y="4455"/>
                    <a:pt x="4132" y="5896"/>
                  </a:cubicBezTo>
                  <a:cubicBezTo>
                    <a:pt x="4916" y="7201"/>
                    <a:pt x="8694" y="4508"/>
                    <a:pt x="7849" y="3241"/>
                  </a:cubicBezTo>
                  <a:cubicBezTo>
                    <a:pt x="7004" y="1974"/>
                    <a:pt x="3976" y="6045"/>
                    <a:pt x="5194" y="6958"/>
                  </a:cubicBezTo>
                  <a:cubicBezTo>
                    <a:pt x="6412" y="7871"/>
                    <a:pt x="8218" y="4718"/>
                    <a:pt x="7849" y="3241"/>
                  </a:cubicBezTo>
                  <a:cubicBezTo>
                    <a:pt x="7238" y="799"/>
                    <a:pt x="2753" y="979"/>
                    <a:pt x="416" y="1914"/>
                  </a:cubicBezTo>
                  <a:cubicBezTo>
                    <a:pt x="-1771" y="2789"/>
                    <a:pt x="5511" y="8131"/>
                    <a:pt x="6256" y="5896"/>
                  </a:cubicBezTo>
                  <a:cubicBezTo>
                    <a:pt x="6553" y="5004"/>
                    <a:pt x="5181" y="3250"/>
                    <a:pt x="4398" y="3772"/>
                  </a:cubicBezTo>
                  <a:cubicBezTo>
                    <a:pt x="3558" y="4332"/>
                    <a:pt x="3149" y="5791"/>
                    <a:pt x="3601" y="6693"/>
                  </a:cubicBezTo>
                  <a:cubicBezTo>
                    <a:pt x="4345" y="8180"/>
                    <a:pt x="9152" y="5867"/>
                    <a:pt x="8114" y="4569"/>
                  </a:cubicBezTo>
                  <a:cubicBezTo>
                    <a:pt x="7323" y="3580"/>
                    <a:pt x="4663" y="4895"/>
                    <a:pt x="4663" y="6162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44" name="Google Shape;9944;p28"/>
            <p:cNvSpPr/>
            <p:nvPr/>
          </p:nvSpPr>
          <p:spPr>
            <a:xfrm>
              <a:off x="8481125" y="3382225"/>
              <a:ext cx="62798" cy="52354"/>
            </a:xfrm>
            <a:custGeom>
              <a:avLst/>
              <a:gdLst/>
              <a:ahLst/>
              <a:cxnLst/>
              <a:rect l="l" t="t" r="r" b="b"/>
              <a:pathLst>
                <a:path w="10721" h="8938" extrusionOk="0">
                  <a:moveTo>
                    <a:pt x="2539" y="8816"/>
                  </a:moveTo>
                  <a:cubicBezTo>
                    <a:pt x="5951" y="9304"/>
                    <a:pt x="12481" y="4531"/>
                    <a:pt x="10238" y="1914"/>
                  </a:cubicBezTo>
                  <a:cubicBezTo>
                    <a:pt x="8893" y="346"/>
                    <a:pt x="5372" y="-800"/>
                    <a:pt x="4132" y="852"/>
                  </a:cubicBezTo>
                  <a:cubicBezTo>
                    <a:pt x="3123" y="2197"/>
                    <a:pt x="3266" y="4455"/>
                    <a:pt x="4132" y="5896"/>
                  </a:cubicBezTo>
                  <a:cubicBezTo>
                    <a:pt x="4916" y="7201"/>
                    <a:pt x="8694" y="4508"/>
                    <a:pt x="7849" y="3241"/>
                  </a:cubicBezTo>
                  <a:cubicBezTo>
                    <a:pt x="7004" y="1974"/>
                    <a:pt x="3976" y="6045"/>
                    <a:pt x="5194" y="6958"/>
                  </a:cubicBezTo>
                  <a:cubicBezTo>
                    <a:pt x="6412" y="7871"/>
                    <a:pt x="8218" y="4718"/>
                    <a:pt x="7849" y="3241"/>
                  </a:cubicBezTo>
                  <a:cubicBezTo>
                    <a:pt x="7238" y="799"/>
                    <a:pt x="2753" y="979"/>
                    <a:pt x="416" y="1914"/>
                  </a:cubicBezTo>
                  <a:cubicBezTo>
                    <a:pt x="-1771" y="2789"/>
                    <a:pt x="5511" y="8131"/>
                    <a:pt x="6256" y="5896"/>
                  </a:cubicBezTo>
                  <a:cubicBezTo>
                    <a:pt x="6553" y="5004"/>
                    <a:pt x="5181" y="3250"/>
                    <a:pt x="4398" y="3772"/>
                  </a:cubicBezTo>
                  <a:cubicBezTo>
                    <a:pt x="3558" y="4332"/>
                    <a:pt x="3149" y="5791"/>
                    <a:pt x="3601" y="6693"/>
                  </a:cubicBezTo>
                  <a:cubicBezTo>
                    <a:pt x="4345" y="8180"/>
                    <a:pt x="9152" y="5867"/>
                    <a:pt x="8114" y="4569"/>
                  </a:cubicBezTo>
                  <a:cubicBezTo>
                    <a:pt x="7323" y="3580"/>
                    <a:pt x="4663" y="4895"/>
                    <a:pt x="4663" y="616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415081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10069;p32">
            <a:extLst>
              <a:ext uri="{FF2B5EF4-FFF2-40B4-BE49-F238E27FC236}">
                <a16:creationId xmlns:a16="http://schemas.microsoft.com/office/drawing/2014/main" id="{79516804-9018-490A-BB24-5A07EA0D022B}"/>
              </a:ext>
            </a:extLst>
          </p:cNvPr>
          <p:cNvCxnSpPr>
            <a:cxnSpLocks/>
          </p:cNvCxnSpPr>
          <p:nvPr/>
        </p:nvCxnSpPr>
        <p:spPr>
          <a:xfrm>
            <a:off x="6304163" y="2291025"/>
            <a:ext cx="17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62" name="Google Shape;10062;p32"/>
          <p:cNvSpPr txBox="1">
            <a:spLocks noGrp="1"/>
          </p:cNvSpPr>
          <p:nvPr>
            <p:ph type="title"/>
          </p:nvPr>
        </p:nvSpPr>
        <p:spPr>
          <a:xfrm>
            <a:off x="714300" y="5068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Life Cycle</a:t>
            </a:r>
            <a:endParaRPr dirty="0"/>
          </a:p>
        </p:txBody>
      </p:sp>
      <p:sp>
        <p:nvSpPr>
          <p:cNvPr id="10063" name="Google Shape;10063;p32"/>
          <p:cNvSpPr/>
          <p:nvPr/>
        </p:nvSpPr>
        <p:spPr>
          <a:xfrm>
            <a:off x="982365" y="2162475"/>
            <a:ext cx="257100" cy="257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4" name="Google Shape;10064;p32"/>
          <p:cNvSpPr/>
          <p:nvPr/>
        </p:nvSpPr>
        <p:spPr>
          <a:xfrm>
            <a:off x="2934990" y="2162475"/>
            <a:ext cx="257100" cy="257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5" name="Google Shape;10065;p32"/>
          <p:cNvSpPr/>
          <p:nvPr/>
        </p:nvSpPr>
        <p:spPr>
          <a:xfrm>
            <a:off x="4887615" y="2162475"/>
            <a:ext cx="257100" cy="257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6" name="Google Shape;10066;p32"/>
          <p:cNvSpPr/>
          <p:nvPr/>
        </p:nvSpPr>
        <p:spPr>
          <a:xfrm>
            <a:off x="9541626" y="1635168"/>
            <a:ext cx="257100" cy="257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67" name="Google Shape;10067;p32"/>
          <p:cNvCxnSpPr>
            <a:stCxn id="10063" idx="6"/>
            <a:endCxn id="10064" idx="2"/>
          </p:cNvCxnSpPr>
          <p:nvPr/>
        </p:nvCxnSpPr>
        <p:spPr>
          <a:xfrm>
            <a:off x="1239465" y="2291025"/>
            <a:ext cx="16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8" name="Google Shape;10068;p32"/>
          <p:cNvCxnSpPr>
            <a:stCxn id="10064" idx="6"/>
            <a:endCxn id="10065" idx="2"/>
          </p:cNvCxnSpPr>
          <p:nvPr/>
        </p:nvCxnSpPr>
        <p:spPr>
          <a:xfrm>
            <a:off x="3192090" y="2291025"/>
            <a:ext cx="16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9" name="Google Shape;10069;p32"/>
          <p:cNvCxnSpPr>
            <a:cxnSpLocks/>
          </p:cNvCxnSpPr>
          <p:nvPr/>
        </p:nvCxnSpPr>
        <p:spPr>
          <a:xfrm>
            <a:off x="4908688" y="2291025"/>
            <a:ext cx="17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0" name="Google Shape;10070;p32"/>
          <p:cNvSpPr txBox="1"/>
          <p:nvPr/>
        </p:nvSpPr>
        <p:spPr>
          <a:xfrm>
            <a:off x="362063" y="2822724"/>
            <a:ext cx="1275318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"/>
                <a:ea typeface="Lexend Deca"/>
                <a:cs typeface="Lexend Deca"/>
                <a:sym typeface="Lexend Deca"/>
              </a:rPr>
              <a:t>Analysis</a:t>
            </a:r>
            <a:endParaRPr sz="1600" b="1" dirty="0">
              <a:solidFill>
                <a:srgbClr val="FFCC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072" name="Google Shape;10072;p32"/>
          <p:cNvSpPr txBox="1"/>
          <p:nvPr/>
        </p:nvSpPr>
        <p:spPr>
          <a:xfrm>
            <a:off x="1771122" y="2803674"/>
            <a:ext cx="18636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"/>
                <a:ea typeface="Lexend Deca"/>
                <a:cs typeface="Lexend Deca"/>
                <a:sym typeface="Lexend Deca"/>
              </a:rPr>
              <a:t>Design</a:t>
            </a:r>
            <a:endParaRPr sz="1600" b="1" dirty="0">
              <a:solidFill>
                <a:srgbClr val="FFCC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074" name="Google Shape;10074;p32"/>
          <p:cNvSpPr txBox="1"/>
          <p:nvPr/>
        </p:nvSpPr>
        <p:spPr>
          <a:xfrm>
            <a:off x="3580870" y="2803674"/>
            <a:ext cx="1863601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"/>
                <a:ea typeface="Lexend Deca"/>
                <a:cs typeface="Lexend Deca"/>
                <a:sym typeface="Lexend Deca"/>
              </a:rPr>
              <a:t>Development</a:t>
            </a:r>
            <a:endParaRPr sz="1600" b="1" dirty="0">
              <a:solidFill>
                <a:srgbClr val="FFCC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076" name="Google Shape;10076;p32"/>
          <p:cNvSpPr txBox="1"/>
          <p:nvPr/>
        </p:nvSpPr>
        <p:spPr>
          <a:xfrm>
            <a:off x="5375558" y="2803214"/>
            <a:ext cx="1540165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"/>
                <a:ea typeface="Lexend Deca"/>
                <a:cs typeface="Lexend Deca"/>
                <a:sym typeface="Lexend Deca"/>
              </a:rPr>
              <a:t>Testing</a:t>
            </a:r>
            <a:endParaRPr sz="1600" b="1" dirty="0">
              <a:solidFill>
                <a:srgbClr val="FFCC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078" name="Google Shape;10078;p32"/>
          <p:cNvSpPr/>
          <p:nvPr/>
        </p:nvSpPr>
        <p:spPr>
          <a:xfrm>
            <a:off x="2377372" y="4316199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79" name="Google Shape;10079;p32"/>
          <p:cNvSpPr/>
          <p:nvPr/>
        </p:nvSpPr>
        <p:spPr>
          <a:xfrm>
            <a:off x="2332290" y="1487712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80" name="Google Shape;10080;p32"/>
          <p:cNvSpPr/>
          <p:nvPr/>
        </p:nvSpPr>
        <p:spPr>
          <a:xfrm>
            <a:off x="6189390" y="136422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81" name="Google Shape;10081;p32"/>
          <p:cNvSpPr/>
          <p:nvPr/>
        </p:nvSpPr>
        <p:spPr>
          <a:xfrm>
            <a:off x="6952622" y="4060324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82" name="Google Shape;10082;p32"/>
          <p:cNvSpPr/>
          <p:nvPr/>
        </p:nvSpPr>
        <p:spPr>
          <a:xfrm rot="2260868">
            <a:off x="550539" y="1884498"/>
            <a:ext cx="219941" cy="339390"/>
          </a:xfrm>
          <a:custGeom>
            <a:avLst/>
            <a:gdLst/>
            <a:ahLst/>
            <a:cxnLst/>
            <a:rect l="l" t="t" r="r" b="b"/>
            <a:pathLst>
              <a:path w="18052" h="27856" extrusionOk="0">
                <a:moveTo>
                  <a:pt x="18052" y="8514"/>
                </a:moveTo>
                <a:cubicBezTo>
                  <a:pt x="18052" y="5296"/>
                  <a:pt x="15767" y="-1372"/>
                  <a:pt x="13008" y="284"/>
                </a:cubicBezTo>
                <a:cubicBezTo>
                  <a:pt x="10579" y="1742"/>
                  <a:pt x="13538" y="7520"/>
                  <a:pt x="10885" y="8514"/>
                </a:cubicBezTo>
                <a:cubicBezTo>
                  <a:pt x="8807" y="9293"/>
                  <a:pt x="6554" y="4527"/>
                  <a:pt x="4779" y="5859"/>
                </a:cubicBezTo>
                <a:cubicBezTo>
                  <a:pt x="1861" y="8049"/>
                  <a:pt x="12289" y="14315"/>
                  <a:pt x="9026" y="15947"/>
                </a:cubicBezTo>
                <a:cubicBezTo>
                  <a:pt x="6384" y="17268"/>
                  <a:pt x="-831" y="14532"/>
                  <a:pt x="266" y="17274"/>
                </a:cubicBezTo>
                <a:cubicBezTo>
                  <a:pt x="1148" y="19478"/>
                  <a:pt x="8018" y="18528"/>
                  <a:pt x="6637" y="20460"/>
                </a:cubicBezTo>
                <a:cubicBezTo>
                  <a:pt x="4957" y="22811"/>
                  <a:pt x="0" y="23146"/>
                  <a:pt x="0" y="26035"/>
                </a:cubicBezTo>
                <a:cubicBezTo>
                  <a:pt x="0" y="29497"/>
                  <a:pt x="6892" y="26831"/>
                  <a:pt x="10354" y="2683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083" name="Google Shape;10083;p32"/>
          <p:cNvGrpSpPr/>
          <p:nvPr/>
        </p:nvGrpSpPr>
        <p:grpSpPr>
          <a:xfrm rot="-1032479" flipH="1">
            <a:off x="5424887" y="1885440"/>
            <a:ext cx="213195" cy="337513"/>
            <a:chOff x="-1621788" y="2432386"/>
            <a:chExt cx="315201" cy="499001"/>
          </a:xfrm>
        </p:grpSpPr>
        <p:sp>
          <p:nvSpPr>
            <p:cNvPr id="10084" name="Google Shape;10084;p32"/>
            <p:cNvSpPr/>
            <p:nvPr/>
          </p:nvSpPr>
          <p:spPr>
            <a:xfrm>
              <a:off x="-1586225" y="262977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85" name="Google Shape;10085;p32"/>
            <p:cNvSpPr/>
            <p:nvPr/>
          </p:nvSpPr>
          <p:spPr>
            <a:xfrm rot="2700000">
              <a:off x="-1477325" y="248367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86" name="Google Shape;10086;p32"/>
            <p:cNvSpPr/>
            <p:nvPr/>
          </p:nvSpPr>
          <p:spPr>
            <a:xfrm rot="-2700000">
              <a:off x="-1623600" y="281375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087" name="Google Shape;10087;p32"/>
          <p:cNvSpPr/>
          <p:nvPr/>
        </p:nvSpPr>
        <p:spPr>
          <a:xfrm flipH="1">
            <a:off x="2327534" y="2102285"/>
            <a:ext cx="1002443" cy="607690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02</a:t>
            </a:r>
            <a:endParaRPr sz="18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088" name="Google Shape;10088;p32"/>
          <p:cNvSpPr/>
          <p:nvPr/>
        </p:nvSpPr>
        <p:spPr>
          <a:xfrm flipH="1">
            <a:off x="4004526" y="2095674"/>
            <a:ext cx="1002443" cy="607690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03</a:t>
            </a:r>
            <a:endParaRPr sz="18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089" name="Google Shape;10089;p32"/>
          <p:cNvSpPr/>
          <p:nvPr/>
        </p:nvSpPr>
        <p:spPr>
          <a:xfrm flipH="1">
            <a:off x="5684238" y="2073505"/>
            <a:ext cx="1002443" cy="607690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04</a:t>
            </a:r>
            <a:endParaRPr sz="18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090" name="Google Shape;10090;p32"/>
          <p:cNvSpPr/>
          <p:nvPr/>
        </p:nvSpPr>
        <p:spPr>
          <a:xfrm flipH="1">
            <a:off x="609693" y="2095674"/>
            <a:ext cx="1002443" cy="607690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01</a:t>
            </a:r>
            <a:endParaRPr sz="18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1" name="Google Shape;10089;p32">
            <a:extLst>
              <a:ext uri="{FF2B5EF4-FFF2-40B4-BE49-F238E27FC236}">
                <a16:creationId xmlns:a16="http://schemas.microsoft.com/office/drawing/2014/main" id="{8626D9BC-7406-4C70-8A8F-0810D0498B15}"/>
              </a:ext>
            </a:extLst>
          </p:cNvPr>
          <p:cNvSpPr/>
          <p:nvPr/>
        </p:nvSpPr>
        <p:spPr>
          <a:xfrm flipH="1">
            <a:off x="7306691" y="2090749"/>
            <a:ext cx="1002443" cy="607690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05</a:t>
            </a:r>
            <a:endParaRPr sz="18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3" name="Google Shape;10076;p32">
            <a:extLst>
              <a:ext uri="{FF2B5EF4-FFF2-40B4-BE49-F238E27FC236}">
                <a16:creationId xmlns:a16="http://schemas.microsoft.com/office/drawing/2014/main" id="{293EF7A4-D24B-43E1-AD96-AF0307612C9C}"/>
              </a:ext>
            </a:extLst>
          </p:cNvPr>
          <p:cNvSpPr txBox="1"/>
          <p:nvPr/>
        </p:nvSpPr>
        <p:spPr>
          <a:xfrm>
            <a:off x="7049028" y="2803214"/>
            <a:ext cx="1540165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"/>
                <a:ea typeface="Lexend Deca"/>
                <a:cs typeface="Lexend Deca"/>
                <a:sym typeface="Lexend Deca"/>
              </a:rPr>
              <a:t>Deployment</a:t>
            </a:r>
            <a:endParaRPr sz="1600" b="1" dirty="0">
              <a:solidFill>
                <a:srgbClr val="FFCC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" name="Google Shape;10082;p32">
            <a:extLst>
              <a:ext uri="{FF2B5EF4-FFF2-40B4-BE49-F238E27FC236}">
                <a16:creationId xmlns:a16="http://schemas.microsoft.com/office/drawing/2014/main" id="{0F630162-6177-47D2-A699-0BD31CEF5B04}"/>
              </a:ext>
            </a:extLst>
          </p:cNvPr>
          <p:cNvSpPr/>
          <p:nvPr/>
        </p:nvSpPr>
        <p:spPr>
          <a:xfrm rot="12366049">
            <a:off x="8237217" y="2357007"/>
            <a:ext cx="219941" cy="339390"/>
          </a:xfrm>
          <a:custGeom>
            <a:avLst/>
            <a:gdLst/>
            <a:ahLst/>
            <a:cxnLst/>
            <a:rect l="l" t="t" r="r" b="b"/>
            <a:pathLst>
              <a:path w="18052" h="27856" extrusionOk="0">
                <a:moveTo>
                  <a:pt x="18052" y="8514"/>
                </a:moveTo>
                <a:cubicBezTo>
                  <a:pt x="18052" y="5296"/>
                  <a:pt x="15767" y="-1372"/>
                  <a:pt x="13008" y="284"/>
                </a:cubicBezTo>
                <a:cubicBezTo>
                  <a:pt x="10579" y="1742"/>
                  <a:pt x="13538" y="7520"/>
                  <a:pt x="10885" y="8514"/>
                </a:cubicBezTo>
                <a:cubicBezTo>
                  <a:pt x="8807" y="9293"/>
                  <a:pt x="6554" y="4527"/>
                  <a:pt x="4779" y="5859"/>
                </a:cubicBezTo>
                <a:cubicBezTo>
                  <a:pt x="1861" y="8049"/>
                  <a:pt x="12289" y="14315"/>
                  <a:pt x="9026" y="15947"/>
                </a:cubicBezTo>
                <a:cubicBezTo>
                  <a:pt x="6384" y="17268"/>
                  <a:pt x="-831" y="14532"/>
                  <a:pt x="266" y="17274"/>
                </a:cubicBezTo>
                <a:cubicBezTo>
                  <a:pt x="1148" y="19478"/>
                  <a:pt x="8018" y="18528"/>
                  <a:pt x="6637" y="20460"/>
                </a:cubicBezTo>
                <a:cubicBezTo>
                  <a:pt x="4957" y="22811"/>
                  <a:pt x="0" y="23146"/>
                  <a:pt x="0" y="26035"/>
                </a:cubicBezTo>
                <a:cubicBezTo>
                  <a:pt x="0" y="29497"/>
                  <a:pt x="6892" y="26831"/>
                  <a:pt x="10354" y="2683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5145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8" name="Google Shape;9988;p31"/>
          <p:cNvSpPr/>
          <p:nvPr/>
        </p:nvSpPr>
        <p:spPr>
          <a:xfrm flipH="1">
            <a:off x="835311" y="972006"/>
            <a:ext cx="1529591" cy="927134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89" name="Google Shape;9989;p31"/>
          <p:cNvSpPr txBox="1">
            <a:spLocks noGrp="1"/>
          </p:cNvSpPr>
          <p:nvPr>
            <p:ph type="title"/>
          </p:nvPr>
        </p:nvSpPr>
        <p:spPr>
          <a:xfrm>
            <a:off x="723063" y="2046592"/>
            <a:ext cx="3879900" cy="14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</a:t>
            </a:r>
            <a:br>
              <a:rPr lang="en" sz="4000" dirty="0">
                <a:solidFill>
                  <a:schemeClr val="accent1"/>
                </a:solidFill>
              </a:rPr>
            </a:br>
            <a:r>
              <a:rPr lang="en" sz="4000" dirty="0">
                <a:solidFill>
                  <a:schemeClr val="accent1"/>
                </a:solidFill>
              </a:rPr>
              <a:t>phase</a:t>
            </a:r>
            <a:endParaRPr dirty="0"/>
          </a:p>
        </p:txBody>
      </p:sp>
      <p:sp>
        <p:nvSpPr>
          <p:cNvPr id="9990" name="Google Shape;9990;p31"/>
          <p:cNvSpPr txBox="1">
            <a:spLocks noGrp="1"/>
          </p:cNvSpPr>
          <p:nvPr>
            <p:ph type="title" idx="2"/>
          </p:nvPr>
        </p:nvSpPr>
        <p:spPr>
          <a:xfrm>
            <a:off x="1148152" y="1088280"/>
            <a:ext cx="915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992" name="Google Shape;9992;p31"/>
          <p:cNvSpPr/>
          <p:nvPr/>
        </p:nvSpPr>
        <p:spPr>
          <a:xfrm>
            <a:off x="5385632" y="1664584"/>
            <a:ext cx="1051166" cy="637227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Go Ahead</a:t>
            </a:r>
            <a:endParaRPr sz="18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93" name="Google Shape;9993;p31"/>
          <p:cNvSpPr/>
          <p:nvPr/>
        </p:nvSpPr>
        <p:spPr>
          <a:xfrm flipH="1">
            <a:off x="7208524" y="1605776"/>
            <a:ext cx="1051166" cy="637227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Let’s do it!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9994" name="Google Shape;9994;p31"/>
          <p:cNvSpPr/>
          <p:nvPr/>
        </p:nvSpPr>
        <p:spPr>
          <a:xfrm rot="3078595">
            <a:off x="5496295" y="1336875"/>
            <a:ext cx="266835" cy="411796"/>
          </a:xfrm>
          <a:custGeom>
            <a:avLst/>
            <a:gdLst/>
            <a:ahLst/>
            <a:cxnLst/>
            <a:rect l="l" t="t" r="r" b="b"/>
            <a:pathLst>
              <a:path w="18052" h="27856" extrusionOk="0">
                <a:moveTo>
                  <a:pt x="18052" y="8514"/>
                </a:moveTo>
                <a:cubicBezTo>
                  <a:pt x="18052" y="5296"/>
                  <a:pt x="15767" y="-1372"/>
                  <a:pt x="13008" y="284"/>
                </a:cubicBezTo>
                <a:cubicBezTo>
                  <a:pt x="10579" y="1742"/>
                  <a:pt x="13538" y="7520"/>
                  <a:pt x="10885" y="8514"/>
                </a:cubicBezTo>
                <a:cubicBezTo>
                  <a:pt x="8807" y="9293"/>
                  <a:pt x="6554" y="4527"/>
                  <a:pt x="4779" y="5859"/>
                </a:cubicBezTo>
                <a:cubicBezTo>
                  <a:pt x="1861" y="8049"/>
                  <a:pt x="12289" y="14315"/>
                  <a:pt x="9026" y="15947"/>
                </a:cubicBezTo>
                <a:cubicBezTo>
                  <a:pt x="6384" y="17268"/>
                  <a:pt x="-831" y="14532"/>
                  <a:pt x="266" y="17274"/>
                </a:cubicBezTo>
                <a:cubicBezTo>
                  <a:pt x="1148" y="19478"/>
                  <a:pt x="8018" y="18528"/>
                  <a:pt x="6637" y="20460"/>
                </a:cubicBezTo>
                <a:cubicBezTo>
                  <a:pt x="4957" y="22811"/>
                  <a:pt x="0" y="23146"/>
                  <a:pt x="0" y="26035"/>
                </a:cubicBezTo>
                <a:cubicBezTo>
                  <a:pt x="0" y="29497"/>
                  <a:pt x="6892" y="26831"/>
                  <a:pt x="10354" y="2683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5" name="Google Shape;9995;p31"/>
          <p:cNvSpPr/>
          <p:nvPr/>
        </p:nvSpPr>
        <p:spPr>
          <a:xfrm rot="281395">
            <a:off x="5834454" y="2434389"/>
            <a:ext cx="186964" cy="909006"/>
          </a:xfrm>
          <a:custGeom>
            <a:avLst/>
            <a:gdLst/>
            <a:ahLst/>
            <a:cxnLst/>
            <a:rect l="l" t="t" r="r" b="b"/>
            <a:pathLst>
              <a:path w="6164" h="29969" extrusionOk="0">
                <a:moveTo>
                  <a:pt x="6164" y="236"/>
                </a:moveTo>
                <a:cubicBezTo>
                  <a:pt x="4734" y="58"/>
                  <a:pt x="1520" y="-353"/>
                  <a:pt x="1916" y="1032"/>
                </a:cubicBezTo>
                <a:cubicBezTo>
                  <a:pt x="2349" y="2547"/>
                  <a:pt x="5540" y="3340"/>
                  <a:pt x="4836" y="4749"/>
                </a:cubicBezTo>
                <a:cubicBezTo>
                  <a:pt x="4211" y="6001"/>
                  <a:pt x="894" y="5828"/>
                  <a:pt x="1385" y="7138"/>
                </a:cubicBezTo>
                <a:cubicBezTo>
                  <a:pt x="1816" y="8289"/>
                  <a:pt x="3959" y="9324"/>
                  <a:pt x="3244" y="10324"/>
                </a:cubicBezTo>
                <a:cubicBezTo>
                  <a:pt x="2573" y="11263"/>
                  <a:pt x="917" y="11193"/>
                  <a:pt x="323" y="12182"/>
                </a:cubicBezTo>
                <a:cubicBezTo>
                  <a:pt x="-1060" y="14486"/>
                  <a:pt x="2713" y="17194"/>
                  <a:pt x="2713" y="19881"/>
                </a:cubicBezTo>
                <a:cubicBezTo>
                  <a:pt x="2713" y="23337"/>
                  <a:pt x="2011" y="28424"/>
                  <a:pt x="5102" y="2996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6" name="Google Shape;9996;p31"/>
          <p:cNvSpPr/>
          <p:nvPr/>
        </p:nvSpPr>
        <p:spPr>
          <a:xfrm>
            <a:off x="8094855" y="1572033"/>
            <a:ext cx="258648" cy="481981"/>
          </a:xfrm>
          <a:custGeom>
            <a:avLst/>
            <a:gdLst/>
            <a:ahLst/>
            <a:cxnLst/>
            <a:rect l="l" t="t" r="r" b="b"/>
            <a:pathLst>
              <a:path w="10400" h="19380" extrusionOk="0">
                <a:moveTo>
                  <a:pt x="0" y="0"/>
                </a:moveTo>
                <a:cubicBezTo>
                  <a:pt x="3483" y="0"/>
                  <a:pt x="7735" y="1663"/>
                  <a:pt x="9292" y="4779"/>
                </a:cubicBezTo>
                <a:cubicBezTo>
                  <a:pt x="11547" y="9292"/>
                  <a:pt x="10095" y="17781"/>
                  <a:pt x="5310" y="1938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7" name="Google Shape;9997;p31"/>
          <p:cNvSpPr/>
          <p:nvPr/>
        </p:nvSpPr>
        <p:spPr>
          <a:xfrm>
            <a:off x="6673062" y="1852590"/>
            <a:ext cx="299236" cy="261202"/>
          </a:xfrm>
          <a:custGeom>
            <a:avLst/>
            <a:gdLst/>
            <a:ahLst/>
            <a:cxnLst/>
            <a:rect l="l" t="t" r="r" b="b"/>
            <a:pathLst>
              <a:path w="9866" h="8612" extrusionOk="0">
                <a:moveTo>
                  <a:pt x="8332" y="8612"/>
                </a:moveTo>
                <a:cubicBezTo>
                  <a:pt x="10226" y="8612"/>
                  <a:pt x="5513" y="4314"/>
                  <a:pt x="3819" y="5161"/>
                </a:cubicBezTo>
                <a:cubicBezTo>
                  <a:pt x="2234" y="5954"/>
                  <a:pt x="9420" y="6644"/>
                  <a:pt x="9128" y="4896"/>
                </a:cubicBezTo>
                <a:cubicBezTo>
                  <a:pt x="8804" y="2958"/>
                  <a:pt x="3288" y="2134"/>
                  <a:pt x="3288" y="4099"/>
                </a:cubicBezTo>
                <a:cubicBezTo>
                  <a:pt x="3288" y="4693"/>
                  <a:pt x="3794" y="4421"/>
                  <a:pt x="4350" y="4630"/>
                </a:cubicBezTo>
                <a:cubicBezTo>
                  <a:pt x="6212" y="5329"/>
                  <a:pt x="11373" y="1642"/>
                  <a:pt x="9394" y="1445"/>
                </a:cubicBezTo>
                <a:cubicBezTo>
                  <a:pt x="6312" y="1137"/>
                  <a:pt x="1080" y="-1494"/>
                  <a:pt x="102" y="1445"/>
                </a:cubicBezTo>
                <a:cubicBezTo>
                  <a:pt x="-711" y="3886"/>
                  <a:pt x="5305" y="2599"/>
                  <a:pt x="7801" y="197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8" name="Google Shape;9998;p31"/>
          <p:cNvSpPr/>
          <p:nvPr/>
        </p:nvSpPr>
        <p:spPr>
          <a:xfrm flipH="1">
            <a:off x="7918070" y="3122423"/>
            <a:ext cx="140439" cy="167973"/>
          </a:xfrm>
          <a:custGeom>
            <a:avLst/>
            <a:gdLst/>
            <a:ahLst/>
            <a:cxnLst/>
            <a:rect l="l" t="t" r="r" b="b"/>
            <a:pathLst>
              <a:path w="6437" h="7699" extrusionOk="0">
                <a:moveTo>
                  <a:pt x="3717" y="0"/>
                </a:moveTo>
                <a:cubicBezTo>
                  <a:pt x="3825" y="134"/>
                  <a:pt x="6503" y="2325"/>
                  <a:pt x="6371" y="2655"/>
                </a:cubicBezTo>
                <a:cubicBezTo>
                  <a:pt x="5365" y="5170"/>
                  <a:pt x="1502" y="5445"/>
                  <a:pt x="0" y="769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9" name="Google Shape;9999;p31"/>
          <p:cNvSpPr/>
          <p:nvPr/>
        </p:nvSpPr>
        <p:spPr>
          <a:xfrm>
            <a:off x="307025" y="27070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0" name="Google Shape;10000;p31"/>
          <p:cNvSpPr/>
          <p:nvPr/>
        </p:nvSpPr>
        <p:spPr>
          <a:xfrm>
            <a:off x="8763450" y="11971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1" name="Google Shape;10001;p31"/>
          <p:cNvSpPr/>
          <p:nvPr/>
        </p:nvSpPr>
        <p:spPr>
          <a:xfrm>
            <a:off x="2473925" y="448902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2" name="Google Shape;10002;p31"/>
          <p:cNvSpPr/>
          <p:nvPr/>
        </p:nvSpPr>
        <p:spPr>
          <a:xfrm>
            <a:off x="855225" y="67582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3" name="Google Shape;10003;p31"/>
          <p:cNvSpPr/>
          <p:nvPr/>
        </p:nvSpPr>
        <p:spPr>
          <a:xfrm>
            <a:off x="6744575" y="8329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4" name="Google Shape;10004;p31"/>
          <p:cNvSpPr/>
          <p:nvPr/>
        </p:nvSpPr>
        <p:spPr>
          <a:xfrm>
            <a:off x="4265125" y="9220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5" name="Google Shape;10005;p31"/>
          <p:cNvSpPr/>
          <p:nvPr/>
        </p:nvSpPr>
        <p:spPr>
          <a:xfrm>
            <a:off x="4963362" y="3157537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6" name="Google Shape;10006;p31"/>
          <p:cNvSpPr/>
          <p:nvPr/>
        </p:nvSpPr>
        <p:spPr>
          <a:xfrm>
            <a:off x="7485925" y="44366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007" name="Google Shape;10007;p31"/>
          <p:cNvGrpSpPr/>
          <p:nvPr/>
        </p:nvGrpSpPr>
        <p:grpSpPr>
          <a:xfrm rot="1225063">
            <a:off x="3838927" y="1918138"/>
            <a:ext cx="915191" cy="492624"/>
            <a:chOff x="-1654688" y="1521350"/>
            <a:chExt cx="1194892" cy="643287"/>
          </a:xfrm>
        </p:grpSpPr>
        <p:sp>
          <p:nvSpPr>
            <p:cNvPr id="10008" name="Google Shape;10008;p31"/>
            <p:cNvSpPr/>
            <p:nvPr/>
          </p:nvSpPr>
          <p:spPr>
            <a:xfrm>
              <a:off x="-1619125" y="178682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09" name="Google Shape;10009;p31"/>
            <p:cNvSpPr/>
            <p:nvPr/>
          </p:nvSpPr>
          <p:spPr>
            <a:xfrm rot="2700000">
              <a:off x="-1403800" y="166920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0" name="Google Shape;10010;p31"/>
            <p:cNvSpPr/>
            <p:nvPr/>
          </p:nvSpPr>
          <p:spPr>
            <a:xfrm flipH="1">
              <a:off x="-683600" y="178682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1" name="Google Shape;10011;p31"/>
            <p:cNvSpPr/>
            <p:nvPr/>
          </p:nvSpPr>
          <p:spPr>
            <a:xfrm rot="-2700000" flipH="1">
              <a:off x="-882449" y="163602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2" name="Google Shape;10012;p31"/>
            <p:cNvSpPr/>
            <p:nvPr/>
          </p:nvSpPr>
          <p:spPr>
            <a:xfrm>
              <a:off x="-1088425" y="1521350"/>
              <a:ext cx="19900" cy="165900"/>
            </a:xfrm>
            <a:custGeom>
              <a:avLst/>
              <a:gdLst/>
              <a:ahLst/>
              <a:cxnLst/>
              <a:rect l="l" t="t" r="r" b="b"/>
              <a:pathLst>
                <a:path w="796" h="6636" extrusionOk="0">
                  <a:moveTo>
                    <a:pt x="796" y="6636"/>
                  </a:moveTo>
                  <a:cubicBezTo>
                    <a:pt x="796" y="4408"/>
                    <a:pt x="0" y="2228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3" name="Google Shape;10013;p31"/>
            <p:cNvSpPr/>
            <p:nvPr/>
          </p:nvSpPr>
          <p:spPr>
            <a:xfrm rot="-2700000">
              <a:off x="-1656500" y="204700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4" name="Google Shape;10014;p31"/>
            <p:cNvSpPr/>
            <p:nvPr/>
          </p:nvSpPr>
          <p:spPr>
            <a:xfrm rot="1800044" flipH="1">
              <a:off x="-637371" y="2007199"/>
              <a:ext cx="172546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015" name="Google Shape;10015;p31"/>
          <p:cNvGrpSpPr/>
          <p:nvPr/>
        </p:nvGrpSpPr>
        <p:grpSpPr>
          <a:xfrm flipH="1">
            <a:off x="7132624" y="2290780"/>
            <a:ext cx="1018812" cy="1543542"/>
            <a:chOff x="4160231" y="2863423"/>
            <a:chExt cx="874066" cy="1324247"/>
          </a:xfrm>
        </p:grpSpPr>
        <p:grpSp>
          <p:nvGrpSpPr>
            <p:cNvPr id="10016" name="Google Shape;10016;p31"/>
            <p:cNvGrpSpPr/>
            <p:nvPr/>
          </p:nvGrpSpPr>
          <p:grpSpPr>
            <a:xfrm>
              <a:off x="4160231" y="2863423"/>
              <a:ext cx="874066" cy="1324247"/>
              <a:chOff x="116375" y="3130780"/>
              <a:chExt cx="1107535" cy="1678174"/>
            </a:xfrm>
          </p:grpSpPr>
          <p:sp>
            <p:nvSpPr>
              <p:cNvPr id="10017" name="Google Shape;10017;p31"/>
              <p:cNvSpPr/>
              <p:nvPr/>
            </p:nvSpPr>
            <p:spPr>
              <a:xfrm>
                <a:off x="1019355" y="3548606"/>
                <a:ext cx="31725" cy="15584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252" extrusionOk="0">
                    <a:moveTo>
                      <a:pt x="610" y="1"/>
                    </a:moveTo>
                    <a:lnTo>
                      <a:pt x="610" y="1"/>
                    </a:lnTo>
                    <a:cubicBezTo>
                      <a:pt x="390" y="68"/>
                      <a:pt x="187" y="136"/>
                      <a:pt x="1" y="204"/>
                    </a:cubicBezTo>
                    <a:cubicBezTo>
                      <a:pt x="1" y="847"/>
                      <a:pt x="18" y="2473"/>
                      <a:pt x="136" y="3116"/>
                    </a:cubicBezTo>
                    <a:cubicBezTo>
                      <a:pt x="136" y="3167"/>
                      <a:pt x="153" y="3201"/>
                      <a:pt x="170" y="3251"/>
                    </a:cubicBezTo>
                    <a:cubicBezTo>
                      <a:pt x="509" y="2202"/>
                      <a:pt x="661" y="1101"/>
                      <a:pt x="6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8" name="Google Shape;10018;p31"/>
              <p:cNvSpPr/>
              <p:nvPr/>
            </p:nvSpPr>
            <p:spPr>
              <a:xfrm>
                <a:off x="116375" y="3130780"/>
                <a:ext cx="410312" cy="307567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6418" extrusionOk="0">
                    <a:moveTo>
                      <a:pt x="5596" y="0"/>
                    </a:moveTo>
                    <a:cubicBezTo>
                      <a:pt x="5576" y="0"/>
                      <a:pt x="5556" y="0"/>
                      <a:pt x="5536" y="0"/>
                    </a:cubicBezTo>
                    <a:cubicBezTo>
                      <a:pt x="1998" y="34"/>
                      <a:pt x="0" y="5537"/>
                      <a:pt x="4656" y="6417"/>
                    </a:cubicBezTo>
                    <a:cubicBezTo>
                      <a:pt x="5350" y="5113"/>
                      <a:pt x="6518" y="4741"/>
                      <a:pt x="6637" y="4741"/>
                    </a:cubicBezTo>
                    <a:cubicBezTo>
                      <a:pt x="6925" y="3911"/>
                      <a:pt x="7433" y="3166"/>
                      <a:pt x="8127" y="2625"/>
                    </a:cubicBezTo>
                    <a:cubicBezTo>
                      <a:pt x="8144" y="2524"/>
                      <a:pt x="8561" y="0"/>
                      <a:pt x="55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9" name="Google Shape;10019;p31"/>
              <p:cNvSpPr/>
              <p:nvPr/>
            </p:nvSpPr>
            <p:spPr>
              <a:xfrm>
                <a:off x="285920" y="3198589"/>
                <a:ext cx="840609" cy="578089"/>
              </a:xfrm>
              <a:custGeom>
                <a:avLst/>
                <a:gdLst/>
                <a:ahLst/>
                <a:cxnLst/>
                <a:rect l="l" t="t" r="r" b="b"/>
                <a:pathLst>
                  <a:path w="17541" h="12063" extrusionOk="0">
                    <a:moveTo>
                      <a:pt x="10148" y="1"/>
                    </a:moveTo>
                    <a:cubicBezTo>
                      <a:pt x="8210" y="1"/>
                      <a:pt x="6315" y="398"/>
                      <a:pt x="5401" y="753"/>
                    </a:cubicBezTo>
                    <a:cubicBezTo>
                      <a:pt x="5114" y="854"/>
                      <a:pt x="4843" y="1007"/>
                      <a:pt x="4589" y="1210"/>
                    </a:cubicBezTo>
                    <a:cubicBezTo>
                      <a:pt x="3895" y="1751"/>
                      <a:pt x="3387" y="2496"/>
                      <a:pt x="3099" y="3326"/>
                    </a:cubicBezTo>
                    <a:cubicBezTo>
                      <a:pt x="2980" y="3326"/>
                      <a:pt x="1812" y="3698"/>
                      <a:pt x="1118" y="5002"/>
                    </a:cubicBezTo>
                    <a:cubicBezTo>
                      <a:pt x="983" y="5256"/>
                      <a:pt x="881" y="5527"/>
                      <a:pt x="796" y="5815"/>
                    </a:cubicBezTo>
                    <a:cubicBezTo>
                      <a:pt x="1" y="8693"/>
                      <a:pt x="1372" y="11588"/>
                      <a:pt x="1372" y="11588"/>
                    </a:cubicBezTo>
                    <a:cubicBezTo>
                      <a:pt x="1464" y="11568"/>
                      <a:pt x="1555" y="11560"/>
                      <a:pt x="1643" y="11560"/>
                    </a:cubicBezTo>
                    <a:cubicBezTo>
                      <a:pt x="2312" y="11560"/>
                      <a:pt x="2828" y="12062"/>
                      <a:pt x="2828" y="12062"/>
                    </a:cubicBezTo>
                    <a:cubicBezTo>
                      <a:pt x="3912" y="10759"/>
                      <a:pt x="4098" y="7203"/>
                      <a:pt x="4132" y="6221"/>
                    </a:cubicBezTo>
                    <a:cubicBezTo>
                      <a:pt x="4386" y="7051"/>
                      <a:pt x="4640" y="8100"/>
                      <a:pt x="4843" y="8185"/>
                    </a:cubicBezTo>
                    <a:cubicBezTo>
                      <a:pt x="4997" y="8267"/>
                      <a:pt x="5920" y="8334"/>
                      <a:pt x="6811" y="8334"/>
                    </a:cubicBezTo>
                    <a:cubicBezTo>
                      <a:pt x="7578" y="8334"/>
                      <a:pt x="8322" y="8284"/>
                      <a:pt x="8534" y="8151"/>
                    </a:cubicBezTo>
                    <a:cubicBezTo>
                      <a:pt x="8991" y="7880"/>
                      <a:pt x="8669" y="5528"/>
                      <a:pt x="8669" y="5527"/>
                    </a:cubicBezTo>
                    <a:lnTo>
                      <a:pt x="8669" y="5527"/>
                    </a:lnTo>
                    <a:cubicBezTo>
                      <a:pt x="8669" y="5528"/>
                      <a:pt x="9025" y="7728"/>
                      <a:pt x="9414" y="8050"/>
                    </a:cubicBezTo>
                    <a:cubicBezTo>
                      <a:pt x="9523" y="8139"/>
                      <a:pt x="9828" y="8174"/>
                      <a:pt x="10217" y="8174"/>
                    </a:cubicBezTo>
                    <a:cubicBezTo>
                      <a:pt x="11224" y="8174"/>
                      <a:pt x="12796" y="7944"/>
                      <a:pt x="13003" y="7846"/>
                    </a:cubicBezTo>
                    <a:cubicBezTo>
                      <a:pt x="13291" y="7694"/>
                      <a:pt x="13139" y="5341"/>
                      <a:pt x="13139" y="5341"/>
                    </a:cubicBezTo>
                    <a:lnTo>
                      <a:pt x="13139" y="5341"/>
                    </a:lnTo>
                    <a:cubicBezTo>
                      <a:pt x="13139" y="5341"/>
                      <a:pt x="13494" y="7593"/>
                      <a:pt x="13816" y="7762"/>
                    </a:cubicBezTo>
                    <a:cubicBezTo>
                      <a:pt x="13844" y="7779"/>
                      <a:pt x="13894" y="7787"/>
                      <a:pt x="13962" y="7787"/>
                    </a:cubicBezTo>
                    <a:cubicBezTo>
                      <a:pt x="14221" y="7787"/>
                      <a:pt x="14742" y="7669"/>
                      <a:pt x="15306" y="7508"/>
                    </a:cubicBezTo>
                    <a:cubicBezTo>
                      <a:pt x="15509" y="7440"/>
                      <a:pt x="15712" y="7372"/>
                      <a:pt x="15915" y="7305"/>
                    </a:cubicBezTo>
                    <a:cubicBezTo>
                      <a:pt x="16609" y="7068"/>
                      <a:pt x="17219" y="6797"/>
                      <a:pt x="17321" y="6627"/>
                    </a:cubicBezTo>
                    <a:cubicBezTo>
                      <a:pt x="17541" y="6238"/>
                      <a:pt x="17219" y="3377"/>
                      <a:pt x="14832" y="1311"/>
                    </a:cubicBezTo>
                    <a:cubicBezTo>
                      <a:pt x="13704" y="328"/>
                      <a:pt x="11908" y="1"/>
                      <a:pt x="10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0" name="Google Shape;10020;p31"/>
              <p:cNvSpPr/>
              <p:nvPr/>
            </p:nvSpPr>
            <p:spPr>
              <a:xfrm>
                <a:off x="581259" y="4084079"/>
                <a:ext cx="249101" cy="95078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1984" extrusionOk="0">
                    <a:moveTo>
                      <a:pt x="220" y="1"/>
                    </a:moveTo>
                    <a:cubicBezTo>
                      <a:pt x="203" y="492"/>
                      <a:pt x="136" y="983"/>
                      <a:pt x="0" y="1457"/>
                    </a:cubicBezTo>
                    <a:cubicBezTo>
                      <a:pt x="0" y="1457"/>
                      <a:pt x="1242" y="1984"/>
                      <a:pt x="2782" y="1984"/>
                    </a:cubicBezTo>
                    <a:cubicBezTo>
                      <a:pt x="3552" y="1984"/>
                      <a:pt x="4397" y="1852"/>
                      <a:pt x="5198" y="1457"/>
                    </a:cubicBezTo>
                    <a:cubicBezTo>
                      <a:pt x="4978" y="1152"/>
                      <a:pt x="4927" y="543"/>
                      <a:pt x="4927" y="102"/>
                    </a:cubicBezTo>
                    <a:cubicBezTo>
                      <a:pt x="4024" y="325"/>
                      <a:pt x="3233" y="402"/>
                      <a:pt x="2571" y="402"/>
                    </a:cubicBezTo>
                    <a:cubicBezTo>
                      <a:pt x="1063" y="402"/>
                      <a:pt x="220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1" name="Google Shape;10021;p31"/>
              <p:cNvSpPr/>
              <p:nvPr/>
            </p:nvSpPr>
            <p:spPr>
              <a:xfrm>
                <a:off x="201531" y="4153853"/>
                <a:ext cx="1022379" cy="655101"/>
              </a:xfrm>
              <a:custGeom>
                <a:avLst/>
                <a:gdLst/>
                <a:ahLst/>
                <a:cxnLst/>
                <a:rect l="l" t="t" r="r" b="b"/>
                <a:pathLst>
                  <a:path w="21334" h="13670" extrusionOk="0">
                    <a:moveTo>
                      <a:pt x="7907" y="1"/>
                    </a:moveTo>
                    <a:cubicBezTo>
                      <a:pt x="7890" y="69"/>
                      <a:pt x="7857" y="136"/>
                      <a:pt x="7823" y="204"/>
                    </a:cubicBezTo>
                    <a:cubicBezTo>
                      <a:pt x="7450" y="712"/>
                      <a:pt x="3133" y="1423"/>
                      <a:pt x="1643" y="3980"/>
                    </a:cubicBezTo>
                    <a:cubicBezTo>
                      <a:pt x="153" y="6536"/>
                      <a:pt x="1" y="10786"/>
                      <a:pt x="1" y="10786"/>
                    </a:cubicBezTo>
                    <a:cubicBezTo>
                      <a:pt x="1" y="10786"/>
                      <a:pt x="1811" y="13670"/>
                      <a:pt x="10747" y="13670"/>
                    </a:cubicBezTo>
                    <a:cubicBezTo>
                      <a:pt x="11199" y="13670"/>
                      <a:pt x="11668" y="13662"/>
                      <a:pt x="12157" y="13647"/>
                    </a:cubicBezTo>
                    <a:cubicBezTo>
                      <a:pt x="21096" y="13376"/>
                      <a:pt x="21333" y="9533"/>
                      <a:pt x="21333" y="9533"/>
                    </a:cubicBezTo>
                    <a:cubicBezTo>
                      <a:pt x="21333" y="9533"/>
                      <a:pt x="20419" y="4488"/>
                      <a:pt x="18133" y="1897"/>
                    </a:cubicBezTo>
                    <a:cubicBezTo>
                      <a:pt x="16660" y="221"/>
                      <a:pt x="13494" y="526"/>
                      <a:pt x="13122" y="1"/>
                    </a:cubicBezTo>
                    <a:cubicBezTo>
                      <a:pt x="12321" y="396"/>
                      <a:pt x="11474" y="528"/>
                      <a:pt x="10702" y="528"/>
                    </a:cubicBezTo>
                    <a:cubicBezTo>
                      <a:pt x="9156" y="528"/>
                      <a:pt x="7907" y="1"/>
                      <a:pt x="7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2" name="Google Shape;10022;p31"/>
              <p:cNvSpPr/>
              <p:nvPr/>
            </p:nvSpPr>
            <p:spPr>
              <a:xfrm>
                <a:off x="591802" y="4041909"/>
                <a:ext cx="226434" cy="61437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1282" extrusionOk="0">
                    <a:moveTo>
                      <a:pt x="34" y="1"/>
                    </a:moveTo>
                    <a:cubicBezTo>
                      <a:pt x="34" y="1"/>
                      <a:pt x="34" y="390"/>
                      <a:pt x="0" y="881"/>
                    </a:cubicBezTo>
                    <a:cubicBezTo>
                      <a:pt x="0" y="881"/>
                      <a:pt x="843" y="1282"/>
                      <a:pt x="2351" y="1282"/>
                    </a:cubicBezTo>
                    <a:cubicBezTo>
                      <a:pt x="3013" y="1282"/>
                      <a:pt x="3804" y="1205"/>
                      <a:pt x="4707" y="982"/>
                    </a:cubicBezTo>
                    <a:cubicBezTo>
                      <a:pt x="4707" y="644"/>
                      <a:pt x="4724" y="407"/>
                      <a:pt x="4724" y="407"/>
                    </a:cubicBezTo>
                    <a:lnTo>
                      <a:pt x="4724" y="407"/>
                    </a:lnTo>
                    <a:cubicBezTo>
                      <a:pt x="4470" y="458"/>
                      <a:pt x="4182" y="491"/>
                      <a:pt x="3894" y="525"/>
                    </a:cubicBezTo>
                    <a:cubicBezTo>
                      <a:pt x="3588" y="561"/>
                      <a:pt x="3279" y="579"/>
                      <a:pt x="2970" y="579"/>
                    </a:cubicBezTo>
                    <a:cubicBezTo>
                      <a:pt x="1968" y="579"/>
                      <a:pt x="966" y="389"/>
                      <a:pt x="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3" name="Google Shape;10023;p31"/>
              <p:cNvSpPr/>
              <p:nvPr/>
            </p:nvSpPr>
            <p:spPr>
              <a:xfrm>
                <a:off x="249692" y="3454489"/>
                <a:ext cx="832222" cy="615229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2838" extrusionOk="0">
                    <a:moveTo>
                      <a:pt x="13895" y="1"/>
                    </a:moveTo>
                    <a:cubicBezTo>
                      <a:pt x="13895" y="1"/>
                      <a:pt x="14030" y="2354"/>
                      <a:pt x="13742" y="2490"/>
                    </a:cubicBezTo>
                    <a:cubicBezTo>
                      <a:pt x="13534" y="2600"/>
                      <a:pt x="11966" y="2833"/>
                      <a:pt x="10964" y="2833"/>
                    </a:cubicBezTo>
                    <a:cubicBezTo>
                      <a:pt x="10579" y="2833"/>
                      <a:pt x="10278" y="2799"/>
                      <a:pt x="10170" y="2710"/>
                    </a:cubicBezTo>
                    <a:cubicBezTo>
                      <a:pt x="9781" y="2388"/>
                      <a:pt x="9425" y="188"/>
                      <a:pt x="9425" y="187"/>
                    </a:cubicBezTo>
                    <a:lnTo>
                      <a:pt x="9425" y="187"/>
                    </a:lnTo>
                    <a:cubicBezTo>
                      <a:pt x="9425" y="188"/>
                      <a:pt x="9730" y="2523"/>
                      <a:pt x="9273" y="2811"/>
                    </a:cubicBezTo>
                    <a:cubicBezTo>
                      <a:pt x="9061" y="2944"/>
                      <a:pt x="8317" y="2994"/>
                      <a:pt x="7550" y="2994"/>
                    </a:cubicBezTo>
                    <a:cubicBezTo>
                      <a:pt x="6659" y="2994"/>
                      <a:pt x="5736" y="2927"/>
                      <a:pt x="5582" y="2845"/>
                    </a:cubicBezTo>
                    <a:cubicBezTo>
                      <a:pt x="5396" y="2744"/>
                      <a:pt x="5125" y="1711"/>
                      <a:pt x="4871" y="881"/>
                    </a:cubicBezTo>
                    <a:cubicBezTo>
                      <a:pt x="4837" y="1863"/>
                      <a:pt x="4668" y="5419"/>
                      <a:pt x="3567" y="6722"/>
                    </a:cubicBezTo>
                    <a:cubicBezTo>
                      <a:pt x="3567" y="6722"/>
                      <a:pt x="3051" y="6220"/>
                      <a:pt x="2382" y="6220"/>
                    </a:cubicBezTo>
                    <a:cubicBezTo>
                      <a:pt x="2294" y="6220"/>
                      <a:pt x="2204" y="6228"/>
                      <a:pt x="2111" y="6248"/>
                    </a:cubicBezTo>
                    <a:cubicBezTo>
                      <a:pt x="1908" y="6282"/>
                      <a:pt x="1722" y="6384"/>
                      <a:pt x="1552" y="6502"/>
                    </a:cubicBezTo>
                    <a:cubicBezTo>
                      <a:pt x="1" y="7638"/>
                      <a:pt x="761" y="9998"/>
                      <a:pt x="3349" y="9998"/>
                    </a:cubicBezTo>
                    <a:cubicBezTo>
                      <a:pt x="3500" y="9998"/>
                      <a:pt x="3657" y="9990"/>
                      <a:pt x="3821" y="9973"/>
                    </a:cubicBezTo>
                    <a:cubicBezTo>
                      <a:pt x="4752" y="10972"/>
                      <a:pt x="5903" y="11751"/>
                      <a:pt x="7173" y="12259"/>
                    </a:cubicBezTo>
                    <a:cubicBezTo>
                      <a:pt x="8105" y="12647"/>
                      <a:pt x="9107" y="12837"/>
                      <a:pt x="10109" y="12837"/>
                    </a:cubicBezTo>
                    <a:cubicBezTo>
                      <a:pt x="10418" y="12837"/>
                      <a:pt x="10727" y="12819"/>
                      <a:pt x="11033" y="12783"/>
                    </a:cubicBezTo>
                    <a:cubicBezTo>
                      <a:pt x="11321" y="12749"/>
                      <a:pt x="11609" y="12716"/>
                      <a:pt x="11863" y="12665"/>
                    </a:cubicBezTo>
                    <a:cubicBezTo>
                      <a:pt x="15605" y="11988"/>
                      <a:pt x="17095" y="10058"/>
                      <a:pt x="17230" y="8195"/>
                    </a:cubicBezTo>
                    <a:cubicBezTo>
                      <a:pt x="17365" y="6333"/>
                      <a:pt x="16451" y="5926"/>
                      <a:pt x="16231" y="5215"/>
                    </a:cubicBezTo>
                    <a:cubicBezTo>
                      <a:pt x="16214" y="5165"/>
                      <a:pt x="16197" y="5131"/>
                      <a:pt x="16180" y="5080"/>
                    </a:cubicBezTo>
                    <a:cubicBezTo>
                      <a:pt x="16079" y="4437"/>
                      <a:pt x="16045" y="2794"/>
                      <a:pt x="16045" y="2168"/>
                    </a:cubicBezTo>
                    <a:cubicBezTo>
                      <a:pt x="15495" y="2329"/>
                      <a:pt x="14976" y="2447"/>
                      <a:pt x="14709" y="2447"/>
                    </a:cubicBezTo>
                    <a:cubicBezTo>
                      <a:pt x="14639" y="2447"/>
                      <a:pt x="14587" y="2439"/>
                      <a:pt x="14555" y="2422"/>
                    </a:cubicBezTo>
                    <a:cubicBezTo>
                      <a:pt x="14233" y="2253"/>
                      <a:pt x="13895" y="1"/>
                      <a:pt x="13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4" name="Google Shape;10024;p31"/>
              <p:cNvSpPr/>
              <p:nvPr/>
            </p:nvSpPr>
            <p:spPr>
              <a:xfrm>
                <a:off x="319609" y="3805704"/>
                <a:ext cx="95366" cy="46389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968" extrusionOk="0">
                    <a:moveTo>
                      <a:pt x="987" y="0"/>
                    </a:moveTo>
                    <a:cubicBezTo>
                      <a:pt x="774" y="0"/>
                      <a:pt x="566" y="69"/>
                      <a:pt x="398" y="206"/>
                    </a:cubicBezTo>
                    <a:cubicBezTo>
                      <a:pt x="229" y="341"/>
                      <a:pt x="93" y="511"/>
                      <a:pt x="9" y="714"/>
                    </a:cubicBezTo>
                    <a:lnTo>
                      <a:pt x="26" y="714"/>
                    </a:lnTo>
                    <a:cubicBezTo>
                      <a:pt x="0" y="790"/>
                      <a:pt x="60" y="857"/>
                      <a:pt x="128" y="857"/>
                    </a:cubicBezTo>
                    <a:cubicBezTo>
                      <a:pt x="150" y="857"/>
                      <a:pt x="174" y="849"/>
                      <a:pt x="195" y="832"/>
                    </a:cubicBezTo>
                    <a:cubicBezTo>
                      <a:pt x="330" y="714"/>
                      <a:pt x="466" y="612"/>
                      <a:pt x="618" y="528"/>
                    </a:cubicBezTo>
                    <a:cubicBezTo>
                      <a:pt x="686" y="494"/>
                      <a:pt x="754" y="460"/>
                      <a:pt x="838" y="443"/>
                    </a:cubicBezTo>
                    <a:cubicBezTo>
                      <a:pt x="886" y="431"/>
                      <a:pt x="934" y="419"/>
                      <a:pt x="982" y="419"/>
                    </a:cubicBezTo>
                    <a:cubicBezTo>
                      <a:pt x="1002" y="419"/>
                      <a:pt x="1022" y="421"/>
                      <a:pt x="1041" y="426"/>
                    </a:cubicBezTo>
                    <a:cubicBezTo>
                      <a:pt x="1194" y="426"/>
                      <a:pt x="1346" y="460"/>
                      <a:pt x="1465" y="544"/>
                    </a:cubicBezTo>
                    <a:cubicBezTo>
                      <a:pt x="1600" y="629"/>
                      <a:pt x="1719" y="765"/>
                      <a:pt x="1786" y="900"/>
                    </a:cubicBezTo>
                    <a:lnTo>
                      <a:pt x="1786" y="917"/>
                    </a:lnTo>
                    <a:cubicBezTo>
                      <a:pt x="1820" y="951"/>
                      <a:pt x="1854" y="968"/>
                      <a:pt x="1888" y="968"/>
                    </a:cubicBezTo>
                    <a:cubicBezTo>
                      <a:pt x="1939" y="968"/>
                      <a:pt x="1990" y="917"/>
                      <a:pt x="1990" y="866"/>
                    </a:cubicBezTo>
                    <a:cubicBezTo>
                      <a:pt x="1973" y="629"/>
                      <a:pt x="1871" y="409"/>
                      <a:pt x="1685" y="257"/>
                    </a:cubicBezTo>
                    <a:cubicBezTo>
                      <a:pt x="1515" y="104"/>
                      <a:pt x="1295" y="3"/>
                      <a:pt x="1058" y="3"/>
                    </a:cubicBezTo>
                    <a:cubicBezTo>
                      <a:pt x="1035" y="1"/>
                      <a:pt x="1011" y="0"/>
                      <a:pt x="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5" name="Google Shape;10025;p31"/>
              <p:cNvSpPr/>
              <p:nvPr/>
            </p:nvSpPr>
            <p:spPr>
              <a:xfrm>
                <a:off x="608814" y="4105692"/>
                <a:ext cx="10639" cy="47635"/>
              </a:xfrm>
              <a:custGeom>
                <a:avLst/>
                <a:gdLst/>
                <a:ahLst/>
                <a:cxnLst/>
                <a:rect l="l" t="t" r="r" b="b"/>
                <a:pathLst>
                  <a:path w="222" h="994" extrusionOk="0">
                    <a:moveTo>
                      <a:pt x="146" y="0"/>
                    </a:moveTo>
                    <a:cubicBezTo>
                      <a:pt x="127" y="0"/>
                      <a:pt x="115" y="16"/>
                      <a:pt x="102" y="41"/>
                    </a:cubicBezTo>
                    <a:cubicBezTo>
                      <a:pt x="69" y="109"/>
                      <a:pt x="52" y="193"/>
                      <a:pt x="35" y="261"/>
                    </a:cubicBezTo>
                    <a:cubicBezTo>
                      <a:pt x="18" y="346"/>
                      <a:pt x="18" y="413"/>
                      <a:pt x="18" y="498"/>
                    </a:cubicBezTo>
                    <a:cubicBezTo>
                      <a:pt x="1" y="650"/>
                      <a:pt x="1" y="803"/>
                      <a:pt x="18" y="955"/>
                    </a:cubicBezTo>
                    <a:cubicBezTo>
                      <a:pt x="26" y="981"/>
                      <a:pt x="47" y="993"/>
                      <a:pt x="69" y="993"/>
                    </a:cubicBezTo>
                    <a:cubicBezTo>
                      <a:pt x="90" y="993"/>
                      <a:pt x="111" y="981"/>
                      <a:pt x="119" y="955"/>
                    </a:cubicBezTo>
                    <a:cubicBezTo>
                      <a:pt x="170" y="803"/>
                      <a:pt x="204" y="650"/>
                      <a:pt x="221" y="498"/>
                    </a:cubicBezTo>
                    <a:cubicBezTo>
                      <a:pt x="221" y="413"/>
                      <a:pt x="221" y="329"/>
                      <a:pt x="221" y="261"/>
                    </a:cubicBezTo>
                    <a:cubicBezTo>
                      <a:pt x="221" y="176"/>
                      <a:pt x="204" y="109"/>
                      <a:pt x="187" y="24"/>
                    </a:cubicBezTo>
                    <a:cubicBezTo>
                      <a:pt x="187" y="24"/>
                      <a:pt x="187" y="7"/>
                      <a:pt x="170" y="7"/>
                    </a:cubicBezTo>
                    <a:cubicBezTo>
                      <a:pt x="161" y="2"/>
                      <a:pt x="153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6" name="Google Shape;10026;p31"/>
              <p:cNvSpPr/>
              <p:nvPr/>
            </p:nvSpPr>
            <p:spPr>
              <a:xfrm>
                <a:off x="646959" y="4108232"/>
                <a:ext cx="10591" cy="54919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146" extrusionOk="0">
                    <a:moveTo>
                      <a:pt x="142" y="1"/>
                    </a:moveTo>
                    <a:cubicBezTo>
                      <a:pt x="119" y="1"/>
                      <a:pt x="94" y="13"/>
                      <a:pt x="85" y="39"/>
                    </a:cubicBezTo>
                    <a:cubicBezTo>
                      <a:pt x="68" y="123"/>
                      <a:pt x="51" y="208"/>
                      <a:pt x="35" y="310"/>
                    </a:cubicBezTo>
                    <a:cubicBezTo>
                      <a:pt x="18" y="394"/>
                      <a:pt x="18" y="479"/>
                      <a:pt x="18" y="564"/>
                    </a:cubicBezTo>
                    <a:cubicBezTo>
                      <a:pt x="1" y="750"/>
                      <a:pt x="18" y="919"/>
                      <a:pt x="51" y="1105"/>
                    </a:cubicBezTo>
                    <a:cubicBezTo>
                      <a:pt x="51" y="1122"/>
                      <a:pt x="68" y="1139"/>
                      <a:pt x="85" y="1139"/>
                    </a:cubicBezTo>
                    <a:cubicBezTo>
                      <a:pt x="90" y="1144"/>
                      <a:pt x="96" y="1146"/>
                      <a:pt x="102" y="1146"/>
                    </a:cubicBezTo>
                    <a:cubicBezTo>
                      <a:pt x="119" y="1146"/>
                      <a:pt x="141" y="1130"/>
                      <a:pt x="153" y="1105"/>
                    </a:cubicBezTo>
                    <a:cubicBezTo>
                      <a:pt x="187" y="936"/>
                      <a:pt x="221" y="750"/>
                      <a:pt x="221" y="580"/>
                    </a:cubicBezTo>
                    <a:cubicBezTo>
                      <a:pt x="221" y="496"/>
                      <a:pt x="221" y="394"/>
                      <a:pt x="221" y="310"/>
                    </a:cubicBezTo>
                    <a:cubicBezTo>
                      <a:pt x="221" y="225"/>
                      <a:pt x="204" y="123"/>
                      <a:pt x="187" y="39"/>
                    </a:cubicBezTo>
                    <a:cubicBezTo>
                      <a:pt x="187" y="13"/>
                      <a:pt x="166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7" name="Google Shape;10027;p31"/>
              <p:cNvSpPr/>
              <p:nvPr/>
            </p:nvSpPr>
            <p:spPr>
              <a:xfrm>
                <a:off x="693203" y="4112976"/>
                <a:ext cx="9776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6" extrusionOk="0">
                    <a:moveTo>
                      <a:pt x="95" y="1"/>
                    </a:moveTo>
                    <a:cubicBezTo>
                      <a:pt x="76" y="1"/>
                      <a:pt x="64" y="16"/>
                      <a:pt x="51" y="41"/>
                    </a:cubicBezTo>
                    <a:cubicBezTo>
                      <a:pt x="35" y="126"/>
                      <a:pt x="18" y="227"/>
                      <a:pt x="18" y="312"/>
                    </a:cubicBezTo>
                    <a:cubicBezTo>
                      <a:pt x="1" y="414"/>
                      <a:pt x="1" y="498"/>
                      <a:pt x="1" y="583"/>
                    </a:cubicBezTo>
                    <a:cubicBezTo>
                      <a:pt x="1" y="769"/>
                      <a:pt x="18" y="956"/>
                      <a:pt x="51" y="1142"/>
                    </a:cubicBezTo>
                    <a:cubicBezTo>
                      <a:pt x="51" y="1159"/>
                      <a:pt x="68" y="1159"/>
                      <a:pt x="85" y="1176"/>
                    </a:cubicBezTo>
                    <a:cubicBezTo>
                      <a:pt x="119" y="1176"/>
                      <a:pt x="136" y="1159"/>
                      <a:pt x="153" y="1142"/>
                    </a:cubicBezTo>
                    <a:cubicBezTo>
                      <a:pt x="187" y="956"/>
                      <a:pt x="204" y="769"/>
                      <a:pt x="204" y="600"/>
                    </a:cubicBezTo>
                    <a:lnTo>
                      <a:pt x="204" y="329"/>
                    </a:lnTo>
                    <a:cubicBezTo>
                      <a:pt x="204" y="227"/>
                      <a:pt x="187" y="143"/>
                      <a:pt x="170" y="41"/>
                    </a:cubicBezTo>
                    <a:lnTo>
                      <a:pt x="153" y="41"/>
                    </a:lnTo>
                    <a:cubicBezTo>
                      <a:pt x="153" y="24"/>
                      <a:pt x="136" y="7"/>
                      <a:pt x="119" y="7"/>
                    </a:cubicBezTo>
                    <a:cubicBezTo>
                      <a:pt x="110" y="3"/>
                      <a:pt x="102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8" name="Google Shape;10028;p31"/>
              <p:cNvSpPr/>
              <p:nvPr/>
            </p:nvSpPr>
            <p:spPr>
              <a:xfrm>
                <a:off x="741077" y="4110532"/>
                <a:ext cx="11406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176" extrusionOk="0">
                    <a:moveTo>
                      <a:pt x="76" y="1"/>
                    </a:moveTo>
                    <a:cubicBezTo>
                      <a:pt x="53" y="1"/>
                      <a:pt x="34" y="17"/>
                      <a:pt x="34" y="41"/>
                    </a:cubicBezTo>
                    <a:cubicBezTo>
                      <a:pt x="18" y="126"/>
                      <a:pt x="1" y="228"/>
                      <a:pt x="1" y="312"/>
                    </a:cubicBezTo>
                    <a:cubicBezTo>
                      <a:pt x="1" y="414"/>
                      <a:pt x="1" y="499"/>
                      <a:pt x="1" y="600"/>
                    </a:cubicBezTo>
                    <a:cubicBezTo>
                      <a:pt x="18" y="786"/>
                      <a:pt x="68" y="973"/>
                      <a:pt x="136" y="1142"/>
                    </a:cubicBezTo>
                    <a:cubicBezTo>
                      <a:pt x="136" y="1159"/>
                      <a:pt x="153" y="1176"/>
                      <a:pt x="187" y="1176"/>
                    </a:cubicBezTo>
                    <a:cubicBezTo>
                      <a:pt x="204" y="1176"/>
                      <a:pt x="238" y="1142"/>
                      <a:pt x="238" y="1125"/>
                    </a:cubicBezTo>
                    <a:cubicBezTo>
                      <a:pt x="238" y="939"/>
                      <a:pt x="238" y="753"/>
                      <a:pt x="221" y="583"/>
                    </a:cubicBezTo>
                    <a:cubicBezTo>
                      <a:pt x="204" y="482"/>
                      <a:pt x="187" y="397"/>
                      <a:pt x="187" y="312"/>
                    </a:cubicBezTo>
                    <a:cubicBezTo>
                      <a:pt x="170" y="211"/>
                      <a:pt x="153" y="126"/>
                      <a:pt x="119" y="41"/>
                    </a:cubicBezTo>
                    <a:cubicBezTo>
                      <a:pt x="119" y="25"/>
                      <a:pt x="102" y="8"/>
                      <a:pt x="102" y="8"/>
                    </a:cubicBezTo>
                    <a:cubicBezTo>
                      <a:pt x="93" y="3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9" name="Google Shape;10029;p31"/>
              <p:cNvSpPr/>
              <p:nvPr/>
            </p:nvSpPr>
            <p:spPr>
              <a:xfrm>
                <a:off x="780851" y="4107609"/>
                <a:ext cx="12220" cy="44903"/>
              </a:xfrm>
              <a:custGeom>
                <a:avLst/>
                <a:gdLst/>
                <a:ahLst/>
                <a:cxnLst/>
                <a:rect l="l" t="t" r="r" b="b"/>
                <a:pathLst>
                  <a:path w="255" h="937" extrusionOk="0">
                    <a:moveTo>
                      <a:pt x="68" y="1"/>
                    </a:moveTo>
                    <a:cubicBezTo>
                      <a:pt x="34" y="1"/>
                      <a:pt x="17" y="18"/>
                      <a:pt x="0" y="52"/>
                    </a:cubicBezTo>
                    <a:cubicBezTo>
                      <a:pt x="0" y="119"/>
                      <a:pt x="0" y="204"/>
                      <a:pt x="0" y="272"/>
                    </a:cubicBezTo>
                    <a:cubicBezTo>
                      <a:pt x="0" y="339"/>
                      <a:pt x="0" y="407"/>
                      <a:pt x="17" y="492"/>
                    </a:cubicBezTo>
                    <a:cubicBezTo>
                      <a:pt x="34" y="627"/>
                      <a:pt x="68" y="763"/>
                      <a:pt x="136" y="915"/>
                    </a:cubicBezTo>
                    <a:cubicBezTo>
                      <a:pt x="136" y="915"/>
                      <a:pt x="153" y="932"/>
                      <a:pt x="170" y="932"/>
                    </a:cubicBezTo>
                    <a:cubicBezTo>
                      <a:pt x="176" y="935"/>
                      <a:pt x="182" y="937"/>
                      <a:pt x="187" y="937"/>
                    </a:cubicBezTo>
                    <a:cubicBezTo>
                      <a:pt x="210" y="937"/>
                      <a:pt x="224" y="912"/>
                      <a:pt x="237" y="898"/>
                    </a:cubicBezTo>
                    <a:cubicBezTo>
                      <a:pt x="254" y="746"/>
                      <a:pt x="254" y="593"/>
                      <a:pt x="237" y="441"/>
                    </a:cubicBezTo>
                    <a:cubicBezTo>
                      <a:pt x="220" y="373"/>
                      <a:pt x="203" y="306"/>
                      <a:pt x="186" y="238"/>
                    </a:cubicBezTo>
                    <a:cubicBezTo>
                      <a:pt x="170" y="170"/>
                      <a:pt x="153" y="86"/>
                      <a:pt x="119" y="18"/>
                    </a:cubicBezTo>
                    <a:cubicBezTo>
                      <a:pt x="102" y="18"/>
                      <a:pt x="85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0" name="Google Shape;10030;p31"/>
              <p:cNvSpPr/>
              <p:nvPr/>
            </p:nvSpPr>
            <p:spPr>
              <a:xfrm rot="-1071615">
                <a:off x="731181" y="3835489"/>
                <a:ext cx="224179" cy="96850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2021" extrusionOk="0">
                    <a:moveTo>
                      <a:pt x="85" y="1"/>
                    </a:moveTo>
                    <a:cubicBezTo>
                      <a:pt x="34" y="18"/>
                      <a:pt x="0" y="69"/>
                      <a:pt x="17" y="119"/>
                    </a:cubicBezTo>
                    <a:cubicBezTo>
                      <a:pt x="119" y="627"/>
                      <a:pt x="390" y="1101"/>
                      <a:pt x="796" y="1457"/>
                    </a:cubicBezTo>
                    <a:cubicBezTo>
                      <a:pt x="1186" y="1796"/>
                      <a:pt x="1710" y="1999"/>
                      <a:pt x="2252" y="2016"/>
                    </a:cubicBezTo>
                    <a:cubicBezTo>
                      <a:pt x="2301" y="2019"/>
                      <a:pt x="2349" y="2020"/>
                      <a:pt x="2398" y="2020"/>
                    </a:cubicBezTo>
                    <a:cubicBezTo>
                      <a:pt x="2874" y="2020"/>
                      <a:pt x="3344" y="1872"/>
                      <a:pt x="3759" y="1626"/>
                    </a:cubicBezTo>
                    <a:cubicBezTo>
                      <a:pt x="4199" y="1321"/>
                      <a:pt x="4521" y="881"/>
                      <a:pt x="4656" y="356"/>
                    </a:cubicBezTo>
                    <a:cubicBezTo>
                      <a:pt x="4678" y="281"/>
                      <a:pt x="4611" y="227"/>
                      <a:pt x="4551" y="227"/>
                    </a:cubicBezTo>
                    <a:cubicBezTo>
                      <a:pt x="4516" y="227"/>
                      <a:pt x="4483" y="245"/>
                      <a:pt x="4470" y="289"/>
                    </a:cubicBezTo>
                    <a:lnTo>
                      <a:pt x="4470" y="306"/>
                    </a:lnTo>
                    <a:cubicBezTo>
                      <a:pt x="4267" y="712"/>
                      <a:pt x="3962" y="1068"/>
                      <a:pt x="3556" y="1288"/>
                    </a:cubicBezTo>
                    <a:cubicBezTo>
                      <a:pt x="3194" y="1492"/>
                      <a:pt x="2774" y="1594"/>
                      <a:pt x="2364" y="1594"/>
                    </a:cubicBezTo>
                    <a:cubicBezTo>
                      <a:pt x="2332" y="1594"/>
                      <a:pt x="2301" y="1594"/>
                      <a:pt x="2269" y="1592"/>
                    </a:cubicBezTo>
                    <a:cubicBezTo>
                      <a:pt x="1812" y="1592"/>
                      <a:pt x="1372" y="1440"/>
                      <a:pt x="1016" y="1169"/>
                    </a:cubicBezTo>
                    <a:cubicBezTo>
                      <a:pt x="661" y="881"/>
                      <a:pt x="373" y="492"/>
                      <a:pt x="204" y="69"/>
                    </a:cubicBezTo>
                    <a:cubicBezTo>
                      <a:pt x="187" y="18"/>
                      <a:pt x="13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1" name="Google Shape;10031;p31"/>
              <p:cNvSpPr/>
              <p:nvPr/>
            </p:nvSpPr>
            <p:spPr>
              <a:xfrm>
                <a:off x="889073" y="3668283"/>
                <a:ext cx="67379" cy="57651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203" extrusionOk="0">
                    <a:moveTo>
                      <a:pt x="610" y="1"/>
                    </a:moveTo>
                    <a:cubicBezTo>
                      <a:pt x="271" y="18"/>
                      <a:pt x="0" y="305"/>
                      <a:pt x="17" y="644"/>
                    </a:cubicBezTo>
                    <a:cubicBezTo>
                      <a:pt x="39" y="989"/>
                      <a:pt x="317" y="1202"/>
                      <a:pt x="611" y="1202"/>
                    </a:cubicBezTo>
                    <a:cubicBezTo>
                      <a:pt x="764" y="1202"/>
                      <a:pt x="922" y="1144"/>
                      <a:pt x="1050" y="1016"/>
                    </a:cubicBezTo>
                    <a:cubicBezTo>
                      <a:pt x="1405" y="627"/>
                      <a:pt x="1134" y="1"/>
                      <a:pt x="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2" name="Google Shape;10032;p31"/>
              <p:cNvSpPr/>
              <p:nvPr/>
            </p:nvSpPr>
            <p:spPr>
              <a:xfrm>
                <a:off x="646965" y="3688714"/>
                <a:ext cx="66612" cy="57411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98" extrusionOk="0">
                    <a:moveTo>
                      <a:pt x="780" y="0"/>
                    </a:moveTo>
                    <a:cubicBezTo>
                      <a:pt x="272" y="17"/>
                      <a:pt x="1" y="627"/>
                      <a:pt x="356" y="1016"/>
                    </a:cubicBezTo>
                    <a:cubicBezTo>
                      <a:pt x="476" y="1142"/>
                      <a:pt x="627" y="1198"/>
                      <a:pt x="776" y="1198"/>
                    </a:cubicBezTo>
                    <a:cubicBezTo>
                      <a:pt x="1069" y="1198"/>
                      <a:pt x="1355" y="980"/>
                      <a:pt x="1389" y="644"/>
                    </a:cubicBezTo>
                    <a:cubicBezTo>
                      <a:pt x="1389" y="305"/>
                      <a:pt x="1118" y="17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3" name="Google Shape;10033;p31"/>
            <p:cNvSpPr/>
            <p:nvPr/>
          </p:nvSpPr>
          <p:spPr>
            <a:xfrm flipH="1">
              <a:off x="4718262" y="3360575"/>
              <a:ext cx="9150" cy="44800"/>
            </a:xfrm>
            <a:custGeom>
              <a:avLst/>
              <a:gdLst/>
              <a:ahLst/>
              <a:cxnLst/>
              <a:rect l="l" t="t" r="r" b="b"/>
              <a:pathLst>
                <a:path w="366" h="1792" extrusionOk="0">
                  <a:moveTo>
                    <a:pt x="234" y="0"/>
                  </a:moveTo>
                  <a:cubicBezTo>
                    <a:pt x="-14" y="545"/>
                    <a:pt x="-179" y="1544"/>
                    <a:pt x="366" y="179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034" name="Google Shape;10034;p31"/>
          <p:cNvGrpSpPr/>
          <p:nvPr/>
        </p:nvGrpSpPr>
        <p:grpSpPr>
          <a:xfrm flipH="1">
            <a:off x="5986408" y="2266985"/>
            <a:ext cx="1060341" cy="1566609"/>
            <a:chOff x="4047213" y="2428207"/>
            <a:chExt cx="940435" cy="1389331"/>
          </a:xfrm>
        </p:grpSpPr>
        <p:grpSp>
          <p:nvGrpSpPr>
            <p:cNvPr id="10035" name="Google Shape;10035;p31"/>
            <p:cNvGrpSpPr/>
            <p:nvPr/>
          </p:nvGrpSpPr>
          <p:grpSpPr>
            <a:xfrm>
              <a:off x="4047213" y="2428207"/>
              <a:ext cx="940435" cy="1389331"/>
              <a:chOff x="1859894" y="3105238"/>
              <a:chExt cx="1166793" cy="1723735"/>
            </a:xfrm>
          </p:grpSpPr>
          <p:sp>
            <p:nvSpPr>
              <p:cNvPr id="10036" name="Google Shape;10036;p31"/>
              <p:cNvSpPr/>
              <p:nvPr/>
            </p:nvSpPr>
            <p:spPr>
              <a:xfrm>
                <a:off x="2063560" y="4654487"/>
                <a:ext cx="760290" cy="174486"/>
              </a:xfrm>
              <a:custGeom>
                <a:avLst/>
                <a:gdLst/>
                <a:ahLst/>
                <a:cxnLst/>
                <a:rect l="l" t="t" r="r" b="b"/>
                <a:pathLst>
                  <a:path w="15865" h="3641" extrusionOk="0">
                    <a:moveTo>
                      <a:pt x="15255" y="0"/>
                    </a:moveTo>
                    <a:cubicBezTo>
                      <a:pt x="15103" y="101"/>
                      <a:pt x="12791" y="1643"/>
                      <a:pt x="7419" y="1643"/>
                    </a:cubicBezTo>
                    <a:cubicBezTo>
                      <a:pt x="7390" y="1643"/>
                      <a:pt x="7361" y="1642"/>
                      <a:pt x="7331" y="1642"/>
                    </a:cubicBezTo>
                    <a:cubicBezTo>
                      <a:pt x="3031" y="1625"/>
                      <a:pt x="322" y="576"/>
                      <a:pt x="322" y="576"/>
                    </a:cubicBezTo>
                    <a:lnTo>
                      <a:pt x="238" y="576"/>
                    </a:lnTo>
                    <a:cubicBezTo>
                      <a:pt x="136" y="1253"/>
                      <a:pt x="68" y="1930"/>
                      <a:pt x="0" y="2624"/>
                    </a:cubicBezTo>
                    <a:cubicBezTo>
                      <a:pt x="1931" y="3166"/>
                      <a:pt x="4606" y="3623"/>
                      <a:pt x="8195" y="3640"/>
                    </a:cubicBezTo>
                    <a:cubicBezTo>
                      <a:pt x="10819" y="3623"/>
                      <a:pt x="13410" y="3149"/>
                      <a:pt x="15864" y="2252"/>
                    </a:cubicBezTo>
                    <a:cubicBezTo>
                      <a:pt x="15695" y="1558"/>
                      <a:pt x="15492" y="796"/>
                      <a:pt x="15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7" name="Google Shape;10037;p31"/>
              <p:cNvSpPr/>
              <p:nvPr/>
            </p:nvSpPr>
            <p:spPr>
              <a:xfrm>
                <a:off x="2779983" y="4465438"/>
                <a:ext cx="246705" cy="296976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6197" extrusionOk="0">
                    <a:moveTo>
                      <a:pt x="4216" y="0"/>
                    </a:moveTo>
                    <a:lnTo>
                      <a:pt x="4064" y="34"/>
                    </a:lnTo>
                    <a:cubicBezTo>
                      <a:pt x="4064" y="34"/>
                      <a:pt x="3505" y="1524"/>
                      <a:pt x="0" y="2997"/>
                    </a:cubicBezTo>
                    <a:cubicBezTo>
                      <a:pt x="102" y="3319"/>
                      <a:pt x="203" y="3640"/>
                      <a:pt x="305" y="3945"/>
                    </a:cubicBezTo>
                    <a:cubicBezTo>
                      <a:pt x="542" y="4741"/>
                      <a:pt x="745" y="5503"/>
                      <a:pt x="914" y="6197"/>
                    </a:cubicBezTo>
                    <a:cubicBezTo>
                      <a:pt x="3285" y="5350"/>
                      <a:pt x="4927" y="4351"/>
                      <a:pt x="5046" y="3928"/>
                    </a:cubicBezTo>
                    <a:cubicBezTo>
                      <a:pt x="5147" y="3556"/>
                      <a:pt x="4808" y="1863"/>
                      <a:pt x="4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8" name="Google Shape;10038;p31"/>
              <p:cNvSpPr/>
              <p:nvPr/>
            </p:nvSpPr>
            <p:spPr>
              <a:xfrm>
                <a:off x="1859894" y="4508423"/>
                <a:ext cx="225619" cy="271864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5673" extrusionOk="0">
                    <a:moveTo>
                      <a:pt x="695" y="1"/>
                    </a:moveTo>
                    <a:cubicBezTo>
                      <a:pt x="356" y="1203"/>
                      <a:pt x="119" y="2422"/>
                      <a:pt x="1" y="3675"/>
                    </a:cubicBezTo>
                    <a:cubicBezTo>
                      <a:pt x="1" y="3675"/>
                      <a:pt x="1186" y="4792"/>
                      <a:pt x="4250" y="5672"/>
                    </a:cubicBezTo>
                    <a:cubicBezTo>
                      <a:pt x="4318" y="4978"/>
                      <a:pt x="4386" y="4301"/>
                      <a:pt x="4488" y="3624"/>
                    </a:cubicBezTo>
                    <a:cubicBezTo>
                      <a:pt x="4555" y="3133"/>
                      <a:pt x="4640" y="2659"/>
                      <a:pt x="4708" y="2185"/>
                    </a:cubicBezTo>
                    <a:cubicBezTo>
                      <a:pt x="3269" y="1660"/>
                      <a:pt x="1914" y="915"/>
                      <a:pt x="6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9" name="Google Shape;10039;p31"/>
              <p:cNvSpPr/>
              <p:nvPr/>
            </p:nvSpPr>
            <p:spPr>
              <a:xfrm>
                <a:off x="2074917" y="4394849"/>
                <a:ext cx="718933" cy="339195"/>
              </a:xfrm>
              <a:custGeom>
                <a:avLst/>
                <a:gdLst/>
                <a:ahLst/>
                <a:cxnLst/>
                <a:rect l="l" t="t" r="r" b="b"/>
                <a:pathLst>
                  <a:path w="15002" h="7078" extrusionOk="0">
                    <a:moveTo>
                      <a:pt x="13122" y="0"/>
                    </a:moveTo>
                    <a:cubicBezTo>
                      <a:pt x="11159" y="743"/>
                      <a:pt x="9133" y="985"/>
                      <a:pt x="7326" y="985"/>
                    </a:cubicBezTo>
                    <a:cubicBezTo>
                      <a:pt x="3940" y="985"/>
                      <a:pt x="1321" y="136"/>
                      <a:pt x="1321" y="136"/>
                    </a:cubicBezTo>
                    <a:lnTo>
                      <a:pt x="1186" y="102"/>
                    </a:lnTo>
                    <a:cubicBezTo>
                      <a:pt x="881" y="1321"/>
                      <a:pt x="525" y="2862"/>
                      <a:pt x="221" y="4555"/>
                    </a:cubicBezTo>
                    <a:cubicBezTo>
                      <a:pt x="153" y="5029"/>
                      <a:pt x="68" y="5503"/>
                      <a:pt x="1" y="6011"/>
                    </a:cubicBezTo>
                    <a:lnTo>
                      <a:pt x="85" y="6011"/>
                    </a:lnTo>
                    <a:cubicBezTo>
                      <a:pt x="85" y="6011"/>
                      <a:pt x="2794" y="7060"/>
                      <a:pt x="7094" y="7077"/>
                    </a:cubicBezTo>
                    <a:cubicBezTo>
                      <a:pt x="7123" y="7077"/>
                      <a:pt x="7152" y="7077"/>
                      <a:pt x="7181" y="7077"/>
                    </a:cubicBezTo>
                    <a:cubicBezTo>
                      <a:pt x="12554" y="7077"/>
                      <a:pt x="14866" y="5519"/>
                      <a:pt x="15001" y="5418"/>
                    </a:cubicBezTo>
                    <a:cubicBezTo>
                      <a:pt x="14916" y="5113"/>
                      <a:pt x="14798" y="4792"/>
                      <a:pt x="14696" y="4470"/>
                    </a:cubicBezTo>
                    <a:cubicBezTo>
                      <a:pt x="14171" y="2811"/>
                      <a:pt x="13562" y="1169"/>
                      <a:pt x="13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0" name="Google Shape;10040;p31"/>
              <p:cNvSpPr/>
              <p:nvPr/>
            </p:nvSpPr>
            <p:spPr>
              <a:xfrm>
                <a:off x="2698852" y="4226070"/>
                <a:ext cx="283174" cy="383811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8009" extrusionOk="0">
                    <a:moveTo>
                      <a:pt x="3488" y="1"/>
                    </a:moveTo>
                    <a:cubicBezTo>
                      <a:pt x="3488" y="1"/>
                      <a:pt x="2658" y="2066"/>
                      <a:pt x="0" y="3234"/>
                    </a:cubicBezTo>
                    <a:lnTo>
                      <a:pt x="102" y="3522"/>
                    </a:lnTo>
                    <a:cubicBezTo>
                      <a:pt x="559" y="4691"/>
                      <a:pt x="1151" y="6350"/>
                      <a:pt x="1693" y="8009"/>
                    </a:cubicBezTo>
                    <a:cubicBezTo>
                      <a:pt x="5198" y="6519"/>
                      <a:pt x="5757" y="5046"/>
                      <a:pt x="5757" y="5046"/>
                    </a:cubicBezTo>
                    <a:lnTo>
                      <a:pt x="5909" y="5012"/>
                    </a:lnTo>
                    <a:cubicBezTo>
                      <a:pt x="5299" y="3116"/>
                      <a:pt x="4436" y="1050"/>
                      <a:pt x="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1" name="Google Shape;10041;p31"/>
              <p:cNvSpPr/>
              <p:nvPr/>
            </p:nvSpPr>
            <p:spPr>
              <a:xfrm>
                <a:off x="1893200" y="4276388"/>
                <a:ext cx="244261" cy="336751"/>
              </a:xfrm>
              <a:custGeom>
                <a:avLst/>
                <a:gdLst/>
                <a:ahLst/>
                <a:cxnLst/>
                <a:rect l="l" t="t" r="r" b="b"/>
                <a:pathLst>
                  <a:path w="5097" h="7027" extrusionOk="0">
                    <a:moveTo>
                      <a:pt x="2201" y="0"/>
                    </a:moveTo>
                    <a:cubicBezTo>
                      <a:pt x="1117" y="1524"/>
                      <a:pt x="423" y="3302"/>
                      <a:pt x="0" y="4843"/>
                    </a:cubicBezTo>
                    <a:cubicBezTo>
                      <a:pt x="1219" y="5757"/>
                      <a:pt x="2574" y="6502"/>
                      <a:pt x="4013" y="7027"/>
                    </a:cubicBezTo>
                    <a:cubicBezTo>
                      <a:pt x="4300" y="5351"/>
                      <a:pt x="4673" y="3793"/>
                      <a:pt x="4978" y="2574"/>
                    </a:cubicBezTo>
                    <a:cubicBezTo>
                      <a:pt x="5012" y="2388"/>
                      <a:pt x="5062" y="2235"/>
                      <a:pt x="5096" y="2066"/>
                    </a:cubicBezTo>
                    <a:cubicBezTo>
                      <a:pt x="4046" y="1524"/>
                      <a:pt x="3064" y="813"/>
                      <a:pt x="2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2" name="Google Shape;10042;p31"/>
              <p:cNvSpPr/>
              <p:nvPr/>
            </p:nvSpPr>
            <p:spPr>
              <a:xfrm>
                <a:off x="1998674" y="4065438"/>
                <a:ext cx="867349" cy="375808"/>
              </a:xfrm>
              <a:custGeom>
                <a:avLst/>
                <a:gdLst/>
                <a:ahLst/>
                <a:cxnLst/>
                <a:rect l="l" t="t" r="r" b="b"/>
                <a:pathLst>
                  <a:path w="18099" h="7842" extrusionOk="0">
                    <a:moveTo>
                      <a:pt x="11123" y="0"/>
                    </a:moveTo>
                    <a:cubicBezTo>
                      <a:pt x="10514" y="305"/>
                      <a:pt x="9854" y="475"/>
                      <a:pt x="9176" y="491"/>
                    </a:cubicBezTo>
                    <a:cubicBezTo>
                      <a:pt x="9038" y="501"/>
                      <a:pt x="8900" y="506"/>
                      <a:pt x="8762" y="506"/>
                    </a:cubicBezTo>
                    <a:cubicBezTo>
                      <a:pt x="8173" y="506"/>
                      <a:pt x="7589" y="419"/>
                      <a:pt x="7026" y="254"/>
                    </a:cubicBezTo>
                    <a:lnTo>
                      <a:pt x="7026" y="356"/>
                    </a:lnTo>
                    <a:cubicBezTo>
                      <a:pt x="7026" y="356"/>
                      <a:pt x="3488" y="779"/>
                      <a:pt x="1151" y="3065"/>
                    </a:cubicBezTo>
                    <a:cubicBezTo>
                      <a:pt x="728" y="3471"/>
                      <a:pt x="339" y="3928"/>
                      <a:pt x="0" y="4402"/>
                    </a:cubicBezTo>
                    <a:cubicBezTo>
                      <a:pt x="863" y="5215"/>
                      <a:pt x="1845" y="5926"/>
                      <a:pt x="2895" y="6468"/>
                    </a:cubicBezTo>
                    <a:cubicBezTo>
                      <a:pt x="2861" y="6637"/>
                      <a:pt x="2811" y="6790"/>
                      <a:pt x="2777" y="6959"/>
                    </a:cubicBezTo>
                    <a:lnTo>
                      <a:pt x="2929" y="6993"/>
                    </a:lnTo>
                    <a:cubicBezTo>
                      <a:pt x="2929" y="6993"/>
                      <a:pt x="5548" y="7842"/>
                      <a:pt x="8929" y="7842"/>
                    </a:cubicBezTo>
                    <a:cubicBezTo>
                      <a:pt x="10734" y="7842"/>
                      <a:pt x="12756" y="7600"/>
                      <a:pt x="14713" y="6857"/>
                    </a:cubicBezTo>
                    <a:lnTo>
                      <a:pt x="14611" y="6570"/>
                    </a:lnTo>
                    <a:cubicBezTo>
                      <a:pt x="17269" y="5401"/>
                      <a:pt x="18099" y="3336"/>
                      <a:pt x="18099" y="3336"/>
                    </a:cubicBezTo>
                    <a:cubicBezTo>
                      <a:pt x="18014" y="3234"/>
                      <a:pt x="17896" y="3133"/>
                      <a:pt x="17794" y="3031"/>
                    </a:cubicBezTo>
                    <a:cubicBezTo>
                      <a:pt x="15407" y="949"/>
                      <a:pt x="11123" y="85"/>
                      <a:pt x="11123" y="85"/>
                    </a:cubicBezTo>
                    <a:lnTo>
                      <a:pt x="111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3" name="Google Shape;10043;p31"/>
              <p:cNvSpPr/>
              <p:nvPr/>
            </p:nvSpPr>
            <p:spPr>
              <a:xfrm>
                <a:off x="2679348" y="3474999"/>
                <a:ext cx="107969" cy="117458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2451" extrusionOk="0">
                    <a:moveTo>
                      <a:pt x="670" y="0"/>
                    </a:moveTo>
                    <a:cubicBezTo>
                      <a:pt x="449" y="0"/>
                      <a:pt x="229" y="38"/>
                      <a:pt x="18" y="115"/>
                    </a:cubicBezTo>
                    <a:cubicBezTo>
                      <a:pt x="1" y="927"/>
                      <a:pt x="170" y="1723"/>
                      <a:pt x="526" y="2451"/>
                    </a:cubicBezTo>
                    <a:cubicBezTo>
                      <a:pt x="946" y="2212"/>
                      <a:pt x="1320" y="2111"/>
                      <a:pt x="1644" y="2111"/>
                    </a:cubicBezTo>
                    <a:cubicBezTo>
                      <a:pt x="1803" y="2111"/>
                      <a:pt x="1950" y="2135"/>
                      <a:pt x="2083" y="2180"/>
                    </a:cubicBezTo>
                    <a:lnTo>
                      <a:pt x="2100" y="2129"/>
                    </a:lnTo>
                    <a:lnTo>
                      <a:pt x="2253" y="1435"/>
                    </a:lnTo>
                    <a:lnTo>
                      <a:pt x="2253" y="1435"/>
                    </a:lnTo>
                    <a:cubicBezTo>
                      <a:pt x="1965" y="1587"/>
                      <a:pt x="1660" y="1689"/>
                      <a:pt x="1338" y="1774"/>
                    </a:cubicBezTo>
                    <a:cubicBezTo>
                      <a:pt x="1338" y="1774"/>
                      <a:pt x="2236" y="419"/>
                      <a:pt x="1321" y="115"/>
                    </a:cubicBezTo>
                    <a:cubicBezTo>
                      <a:pt x="1110" y="38"/>
                      <a:pt x="890" y="0"/>
                      <a:pt x="6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4" name="Google Shape;10044;p31"/>
              <p:cNvSpPr/>
              <p:nvPr/>
            </p:nvSpPr>
            <p:spPr>
              <a:xfrm>
                <a:off x="2255868" y="3214882"/>
                <a:ext cx="214214" cy="74951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564" extrusionOk="0">
                    <a:moveTo>
                      <a:pt x="3009" y="1"/>
                    </a:moveTo>
                    <a:cubicBezTo>
                      <a:pt x="2828" y="1"/>
                      <a:pt x="2648" y="14"/>
                      <a:pt x="2472" y="40"/>
                    </a:cubicBezTo>
                    <a:cubicBezTo>
                      <a:pt x="2472" y="40"/>
                      <a:pt x="0" y="802"/>
                      <a:pt x="965" y="1530"/>
                    </a:cubicBezTo>
                    <a:cubicBezTo>
                      <a:pt x="1434" y="1401"/>
                      <a:pt x="1914" y="1337"/>
                      <a:pt x="2393" y="1337"/>
                    </a:cubicBezTo>
                    <a:cubicBezTo>
                      <a:pt x="2917" y="1337"/>
                      <a:pt x="3440" y="1413"/>
                      <a:pt x="3945" y="1564"/>
                    </a:cubicBezTo>
                    <a:cubicBezTo>
                      <a:pt x="4013" y="1242"/>
                      <a:pt x="4470" y="311"/>
                      <a:pt x="4216" y="209"/>
                    </a:cubicBezTo>
                    <a:cubicBezTo>
                      <a:pt x="3828" y="69"/>
                      <a:pt x="3417" y="1"/>
                      <a:pt x="30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5" name="Google Shape;10045;p31"/>
              <p:cNvSpPr/>
              <p:nvPr/>
            </p:nvSpPr>
            <p:spPr>
              <a:xfrm>
                <a:off x="1915914" y="3105238"/>
                <a:ext cx="963913" cy="492116"/>
              </a:xfrm>
              <a:custGeom>
                <a:avLst/>
                <a:gdLst/>
                <a:ahLst/>
                <a:cxnLst/>
                <a:rect l="l" t="t" r="r" b="b"/>
                <a:pathLst>
                  <a:path w="20114" h="10269" extrusionOk="0">
                    <a:moveTo>
                      <a:pt x="7982" y="1"/>
                    </a:moveTo>
                    <a:cubicBezTo>
                      <a:pt x="6793" y="1"/>
                      <a:pt x="5579" y="339"/>
                      <a:pt x="4893" y="1143"/>
                    </a:cubicBezTo>
                    <a:cubicBezTo>
                      <a:pt x="3437" y="2853"/>
                      <a:pt x="4791" y="3208"/>
                      <a:pt x="4267" y="4123"/>
                    </a:cubicBezTo>
                    <a:cubicBezTo>
                      <a:pt x="3742" y="5037"/>
                      <a:pt x="1795" y="4106"/>
                      <a:pt x="897" y="7153"/>
                    </a:cubicBezTo>
                    <a:cubicBezTo>
                      <a:pt x="0" y="10184"/>
                      <a:pt x="3386" y="10269"/>
                      <a:pt x="3386" y="10269"/>
                    </a:cubicBezTo>
                    <a:cubicBezTo>
                      <a:pt x="2523" y="9388"/>
                      <a:pt x="2743" y="8440"/>
                      <a:pt x="3742" y="7695"/>
                    </a:cubicBezTo>
                    <a:lnTo>
                      <a:pt x="3793" y="7644"/>
                    </a:lnTo>
                    <a:cubicBezTo>
                      <a:pt x="3955" y="7532"/>
                      <a:pt x="4163" y="7466"/>
                      <a:pt x="4370" y="7466"/>
                    </a:cubicBezTo>
                    <a:cubicBezTo>
                      <a:pt x="4443" y="7466"/>
                      <a:pt x="4517" y="7474"/>
                      <a:pt x="4588" y="7492"/>
                    </a:cubicBezTo>
                    <a:cubicBezTo>
                      <a:pt x="5265" y="7601"/>
                      <a:pt x="6054" y="8132"/>
                      <a:pt x="6837" y="8132"/>
                    </a:cubicBezTo>
                    <a:cubicBezTo>
                      <a:pt x="7152" y="8132"/>
                      <a:pt x="7466" y="8046"/>
                      <a:pt x="7771" y="7814"/>
                    </a:cubicBezTo>
                    <a:cubicBezTo>
                      <a:pt x="9160" y="6747"/>
                      <a:pt x="7754" y="4715"/>
                      <a:pt x="8059" y="3818"/>
                    </a:cubicBezTo>
                    <a:cubicBezTo>
                      <a:pt x="8215" y="3357"/>
                      <a:pt x="8482" y="3219"/>
                      <a:pt x="8746" y="3219"/>
                    </a:cubicBezTo>
                    <a:cubicBezTo>
                      <a:pt x="9142" y="3219"/>
                      <a:pt x="9532" y="3530"/>
                      <a:pt x="9532" y="3530"/>
                    </a:cubicBezTo>
                    <a:cubicBezTo>
                      <a:pt x="9746" y="3244"/>
                      <a:pt x="10070" y="3092"/>
                      <a:pt x="10408" y="3092"/>
                    </a:cubicBezTo>
                    <a:cubicBezTo>
                      <a:pt x="10550" y="3092"/>
                      <a:pt x="10695" y="3119"/>
                      <a:pt x="10836" y="3175"/>
                    </a:cubicBezTo>
                    <a:cubicBezTo>
                      <a:pt x="11073" y="3276"/>
                      <a:pt x="11090" y="3530"/>
                      <a:pt x="11039" y="3852"/>
                    </a:cubicBezTo>
                    <a:cubicBezTo>
                      <a:pt x="10920" y="4563"/>
                      <a:pt x="10412" y="5562"/>
                      <a:pt x="11140" y="5833"/>
                    </a:cubicBezTo>
                    <a:cubicBezTo>
                      <a:pt x="11348" y="5908"/>
                      <a:pt x="11534" y="5933"/>
                      <a:pt x="11704" y="5933"/>
                    </a:cubicBezTo>
                    <a:cubicBezTo>
                      <a:pt x="12072" y="5933"/>
                      <a:pt x="12366" y="5813"/>
                      <a:pt x="12650" y="5813"/>
                    </a:cubicBezTo>
                    <a:cubicBezTo>
                      <a:pt x="12887" y="5813"/>
                      <a:pt x="13117" y="5897"/>
                      <a:pt x="13375" y="6205"/>
                    </a:cubicBezTo>
                    <a:cubicBezTo>
                      <a:pt x="14069" y="7052"/>
                      <a:pt x="11784" y="8169"/>
                      <a:pt x="13375" y="8575"/>
                    </a:cubicBezTo>
                    <a:cubicBezTo>
                      <a:pt x="13543" y="8617"/>
                      <a:pt x="13699" y="8635"/>
                      <a:pt x="13848" y="8635"/>
                    </a:cubicBezTo>
                    <a:cubicBezTo>
                      <a:pt x="14672" y="8635"/>
                      <a:pt x="15231" y="8075"/>
                      <a:pt x="15949" y="7831"/>
                    </a:cubicBezTo>
                    <a:cubicBezTo>
                      <a:pt x="16160" y="7754"/>
                      <a:pt x="16380" y="7716"/>
                      <a:pt x="16601" y="7716"/>
                    </a:cubicBezTo>
                    <a:cubicBezTo>
                      <a:pt x="16821" y="7716"/>
                      <a:pt x="17041" y="7754"/>
                      <a:pt x="17252" y="7831"/>
                    </a:cubicBezTo>
                    <a:cubicBezTo>
                      <a:pt x="18167" y="8135"/>
                      <a:pt x="17269" y="9473"/>
                      <a:pt x="17269" y="9473"/>
                    </a:cubicBezTo>
                    <a:cubicBezTo>
                      <a:pt x="17591" y="9405"/>
                      <a:pt x="17896" y="9303"/>
                      <a:pt x="18184" y="9151"/>
                    </a:cubicBezTo>
                    <a:cubicBezTo>
                      <a:pt x="18912" y="8796"/>
                      <a:pt x="19843" y="8068"/>
                      <a:pt x="19978" y="6662"/>
                    </a:cubicBezTo>
                    <a:cubicBezTo>
                      <a:pt x="20114" y="5359"/>
                      <a:pt x="18234" y="5494"/>
                      <a:pt x="17963" y="4935"/>
                    </a:cubicBezTo>
                    <a:cubicBezTo>
                      <a:pt x="17676" y="4377"/>
                      <a:pt x="19199" y="3293"/>
                      <a:pt x="17219" y="1600"/>
                    </a:cubicBezTo>
                    <a:cubicBezTo>
                      <a:pt x="16415" y="906"/>
                      <a:pt x="15263" y="700"/>
                      <a:pt x="14178" y="700"/>
                    </a:cubicBezTo>
                    <a:cubicBezTo>
                      <a:pt x="12588" y="700"/>
                      <a:pt x="11140" y="1143"/>
                      <a:pt x="11140" y="1143"/>
                    </a:cubicBezTo>
                    <a:cubicBezTo>
                      <a:pt x="10679" y="446"/>
                      <a:pt x="9347" y="1"/>
                      <a:pt x="7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6" name="Google Shape;10046;p31"/>
              <p:cNvSpPr/>
              <p:nvPr/>
            </p:nvSpPr>
            <p:spPr>
              <a:xfrm>
                <a:off x="2079805" y="3279336"/>
                <a:ext cx="763501" cy="810465"/>
              </a:xfrm>
              <a:custGeom>
                <a:avLst/>
                <a:gdLst/>
                <a:ahLst/>
                <a:cxnLst/>
                <a:rect l="l" t="t" r="r" b="b"/>
                <a:pathLst>
                  <a:path w="15932" h="16912" extrusionOk="0">
                    <a:moveTo>
                      <a:pt x="6067" y="0"/>
                    </a:moveTo>
                    <a:cubicBezTo>
                      <a:pt x="5588" y="0"/>
                      <a:pt x="5108" y="64"/>
                      <a:pt x="4639" y="185"/>
                    </a:cubicBezTo>
                    <a:cubicBezTo>
                      <a:pt x="4334" y="1099"/>
                      <a:pt x="5740" y="3114"/>
                      <a:pt x="4351" y="4181"/>
                    </a:cubicBezTo>
                    <a:cubicBezTo>
                      <a:pt x="4037" y="4416"/>
                      <a:pt x="3718" y="4502"/>
                      <a:pt x="3399" y="4502"/>
                    </a:cubicBezTo>
                    <a:cubicBezTo>
                      <a:pt x="2618" y="4502"/>
                      <a:pt x="1842" y="3984"/>
                      <a:pt x="1168" y="3876"/>
                    </a:cubicBezTo>
                    <a:cubicBezTo>
                      <a:pt x="1084" y="4756"/>
                      <a:pt x="914" y="6483"/>
                      <a:pt x="796" y="7584"/>
                    </a:cubicBezTo>
                    <a:cubicBezTo>
                      <a:pt x="728" y="8125"/>
                      <a:pt x="677" y="8515"/>
                      <a:pt x="643" y="8599"/>
                    </a:cubicBezTo>
                    <a:cubicBezTo>
                      <a:pt x="440" y="9311"/>
                      <a:pt x="0" y="10056"/>
                      <a:pt x="356" y="11325"/>
                    </a:cubicBezTo>
                    <a:cubicBezTo>
                      <a:pt x="711" y="12561"/>
                      <a:pt x="2590" y="14457"/>
                      <a:pt x="5503" y="14948"/>
                    </a:cubicBezTo>
                    <a:lnTo>
                      <a:pt x="5350" y="16675"/>
                    </a:lnTo>
                    <a:cubicBezTo>
                      <a:pt x="5898" y="16836"/>
                      <a:pt x="6466" y="16912"/>
                      <a:pt x="7040" y="16912"/>
                    </a:cubicBezTo>
                    <a:cubicBezTo>
                      <a:pt x="7193" y="16912"/>
                      <a:pt x="7347" y="16906"/>
                      <a:pt x="7500" y="16895"/>
                    </a:cubicBezTo>
                    <a:cubicBezTo>
                      <a:pt x="8178" y="16895"/>
                      <a:pt x="8838" y="16726"/>
                      <a:pt x="9447" y="16421"/>
                    </a:cubicBezTo>
                    <a:lnTo>
                      <a:pt x="9227" y="14559"/>
                    </a:lnTo>
                    <a:cubicBezTo>
                      <a:pt x="11852" y="13340"/>
                      <a:pt x="13138" y="10411"/>
                      <a:pt x="13138" y="10411"/>
                    </a:cubicBezTo>
                    <a:cubicBezTo>
                      <a:pt x="13832" y="10360"/>
                      <a:pt x="14493" y="10056"/>
                      <a:pt x="14984" y="9548"/>
                    </a:cubicBezTo>
                    <a:cubicBezTo>
                      <a:pt x="15932" y="8498"/>
                      <a:pt x="15712" y="6652"/>
                      <a:pt x="14594" y="6263"/>
                    </a:cubicBezTo>
                    <a:cubicBezTo>
                      <a:pt x="14461" y="6218"/>
                      <a:pt x="14314" y="6194"/>
                      <a:pt x="14155" y="6194"/>
                    </a:cubicBezTo>
                    <a:cubicBezTo>
                      <a:pt x="13831" y="6194"/>
                      <a:pt x="13457" y="6295"/>
                      <a:pt x="13037" y="6534"/>
                    </a:cubicBezTo>
                    <a:cubicBezTo>
                      <a:pt x="12681" y="5806"/>
                      <a:pt x="12512" y="5010"/>
                      <a:pt x="12529" y="4198"/>
                    </a:cubicBezTo>
                    <a:lnTo>
                      <a:pt x="12529" y="4198"/>
                    </a:lnTo>
                    <a:cubicBezTo>
                      <a:pt x="11815" y="4440"/>
                      <a:pt x="11258" y="5007"/>
                      <a:pt x="10442" y="5007"/>
                    </a:cubicBezTo>
                    <a:cubicBezTo>
                      <a:pt x="10289" y="5007"/>
                      <a:pt x="10128" y="4988"/>
                      <a:pt x="9955" y="4942"/>
                    </a:cubicBezTo>
                    <a:cubicBezTo>
                      <a:pt x="8364" y="4553"/>
                      <a:pt x="10649" y="3419"/>
                      <a:pt x="9955" y="2572"/>
                    </a:cubicBezTo>
                    <a:cubicBezTo>
                      <a:pt x="9696" y="2270"/>
                      <a:pt x="9466" y="2188"/>
                      <a:pt x="9228" y="2188"/>
                    </a:cubicBezTo>
                    <a:cubicBezTo>
                      <a:pt x="8948" y="2188"/>
                      <a:pt x="8656" y="2302"/>
                      <a:pt x="8294" y="2302"/>
                    </a:cubicBezTo>
                    <a:cubicBezTo>
                      <a:pt x="8121" y="2302"/>
                      <a:pt x="7932" y="2276"/>
                      <a:pt x="7720" y="2200"/>
                    </a:cubicBezTo>
                    <a:cubicBezTo>
                      <a:pt x="6992" y="1946"/>
                      <a:pt x="7500" y="930"/>
                      <a:pt x="7619" y="236"/>
                    </a:cubicBezTo>
                    <a:cubicBezTo>
                      <a:pt x="7114" y="76"/>
                      <a:pt x="6591" y="0"/>
                      <a:pt x="60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7" name="Google Shape;10047;p31"/>
              <p:cNvSpPr/>
              <p:nvPr/>
            </p:nvSpPr>
            <p:spPr>
              <a:xfrm>
                <a:off x="2339395" y="3976209"/>
                <a:ext cx="182633" cy="61676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1287" extrusionOk="0">
                    <a:moveTo>
                      <a:pt x="3793" y="0"/>
                    </a:moveTo>
                    <a:cubicBezTo>
                      <a:pt x="3065" y="339"/>
                      <a:pt x="2287" y="508"/>
                      <a:pt x="1491" y="508"/>
                    </a:cubicBezTo>
                    <a:cubicBezTo>
                      <a:pt x="1017" y="508"/>
                      <a:pt x="543" y="474"/>
                      <a:pt x="69" y="390"/>
                    </a:cubicBezTo>
                    <a:lnTo>
                      <a:pt x="1" y="1287"/>
                    </a:lnTo>
                    <a:cubicBezTo>
                      <a:pt x="1389" y="1253"/>
                      <a:pt x="2761" y="1050"/>
                      <a:pt x="3810" y="153"/>
                    </a:cubicBezTo>
                    <a:lnTo>
                      <a:pt x="379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8" name="Google Shape;10048;p31"/>
              <p:cNvSpPr/>
              <p:nvPr/>
            </p:nvSpPr>
            <p:spPr>
              <a:xfrm>
                <a:off x="2095188" y="3462971"/>
                <a:ext cx="40638" cy="179805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752" extrusionOk="0">
                    <a:moveTo>
                      <a:pt x="629" y="1"/>
                    </a:moveTo>
                    <a:cubicBezTo>
                      <a:pt x="422" y="1"/>
                      <a:pt x="214" y="67"/>
                      <a:pt x="52" y="179"/>
                    </a:cubicBezTo>
                    <a:lnTo>
                      <a:pt x="1" y="230"/>
                    </a:lnTo>
                    <a:cubicBezTo>
                      <a:pt x="1" y="1110"/>
                      <a:pt x="52" y="3041"/>
                      <a:pt x="441" y="3752"/>
                    </a:cubicBezTo>
                    <a:lnTo>
                      <a:pt x="458" y="3752"/>
                    </a:lnTo>
                    <a:cubicBezTo>
                      <a:pt x="593" y="2634"/>
                      <a:pt x="763" y="924"/>
                      <a:pt x="847" y="27"/>
                    </a:cubicBezTo>
                    <a:cubicBezTo>
                      <a:pt x="776" y="9"/>
                      <a:pt x="702" y="1"/>
                      <a:pt x="6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9" name="Google Shape;10049;p31"/>
              <p:cNvSpPr/>
              <p:nvPr/>
            </p:nvSpPr>
            <p:spPr>
              <a:xfrm>
                <a:off x="2309636" y="4048330"/>
                <a:ext cx="247232" cy="61964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1293" extrusionOk="0">
                    <a:moveTo>
                      <a:pt x="4904" y="0"/>
                    </a:moveTo>
                    <a:cubicBezTo>
                      <a:pt x="4877" y="0"/>
                      <a:pt x="4849" y="6"/>
                      <a:pt x="4821" y="19"/>
                    </a:cubicBezTo>
                    <a:lnTo>
                      <a:pt x="4770" y="36"/>
                    </a:lnTo>
                    <a:cubicBezTo>
                      <a:pt x="4601" y="104"/>
                      <a:pt x="4448" y="154"/>
                      <a:pt x="4262" y="205"/>
                    </a:cubicBezTo>
                    <a:cubicBezTo>
                      <a:pt x="4093" y="256"/>
                      <a:pt x="3906" y="307"/>
                      <a:pt x="3737" y="341"/>
                    </a:cubicBezTo>
                    <a:cubicBezTo>
                      <a:pt x="3365" y="391"/>
                      <a:pt x="2992" y="425"/>
                      <a:pt x="2620" y="442"/>
                    </a:cubicBezTo>
                    <a:cubicBezTo>
                      <a:pt x="2425" y="451"/>
                      <a:pt x="2235" y="455"/>
                      <a:pt x="2044" y="455"/>
                    </a:cubicBezTo>
                    <a:cubicBezTo>
                      <a:pt x="1854" y="455"/>
                      <a:pt x="1663" y="451"/>
                      <a:pt x="1468" y="442"/>
                    </a:cubicBezTo>
                    <a:cubicBezTo>
                      <a:pt x="1282" y="425"/>
                      <a:pt x="1096" y="425"/>
                      <a:pt x="910" y="408"/>
                    </a:cubicBezTo>
                    <a:cubicBezTo>
                      <a:pt x="808" y="391"/>
                      <a:pt x="707" y="391"/>
                      <a:pt x="622" y="374"/>
                    </a:cubicBezTo>
                    <a:cubicBezTo>
                      <a:pt x="537" y="357"/>
                      <a:pt x="436" y="341"/>
                      <a:pt x="351" y="341"/>
                    </a:cubicBezTo>
                    <a:lnTo>
                      <a:pt x="300" y="341"/>
                    </a:lnTo>
                    <a:cubicBezTo>
                      <a:pt x="294" y="340"/>
                      <a:pt x="288" y="340"/>
                      <a:pt x="282" y="340"/>
                    </a:cubicBezTo>
                    <a:cubicBezTo>
                      <a:pt x="91" y="340"/>
                      <a:pt x="1" y="598"/>
                      <a:pt x="165" y="696"/>
                    </a:cubicBezTo>
                    <a:cubicBezTo>
                      <a:pt x="249" y="764"/>
                      <a:pt x="385" y="832"/>
                      <a:pt x="470" y="882"/>
                    </a:cubicBezTo>
                    <a:cubicBezTo>
                      <a:pt x="554" y="933"/>
                      <a:pt x="656" y="967"/>
                      <a:pt x="757" y="1018"/>
                    </a:cubicBezTo>
                    <a:cubicBezTo>
                      <a:pt x="960" y="1086"/>
                      <a:pt x="1164" y="1153"/>
                      <a:pt x="1384" y="1187"/>
                    </a:cubicBezTo>
                    <a:cubicBezTo>
                      <a:pt x="1736" y="1258"/>
                      <a:pt x="2089" y="1293"/>
                      <a:pt x="2442" y="1293"/>
                    </a:cubicBezTo>
                    <a:cubicBezTo>
                      <a:pt x="2512" y="1293"/>
                      <a:pt x="2583" y="1292"/>
                      <a:pt x="2654" y="1289"/>
                    </a:cubicBezTo>
                    <a:cubicBezTo>
                      <a:pt x="3094" y="1272"/>
                      <a:pt x="3517" y="1187"/>
                      <a:pt x="3923" y="1052"/>
                    </a:cubicBezTo>
                    <a:cubicBezTo>
                      <a:pt x="4127" y="984"/>
                      <a:pt x="4330" y="882"/>
                      <a:pt x="4533" y="781"/>
                    </a:cubicBezTo>
                    <a:cubicBezTo>
                      <a:pt x="4719" y="662"/>
                      <a:pt x="4905" y="510"/>
                      <a:pt x="5058" y="324"/>
                    </a:cubicBezTo>
                    <a:cubicBezTo>
                      <a:pt x="5158" y="180"/>
                      <a:pt x="5052" y="0"/>
                      <a:pt x="49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0" name="Google Shape;10050;p31"/>
              <p:cNvSpPr/>
              <p:nvPr/>
            </p:nvSpPr>
            <p:spPr>
              <a:xfrm>
                <a:off x="2183890" y="3598109"/>
                <a:ext cx="53338" cy="45670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953" extrusionOk="0">
                    <a:moveTo>
                      <a:pt x="618" y="0"/>
                    </a:moveTo>
                    <a:cubicBezTo>
                      <a:pt x="224" y="0"/>
                      <a:pt x="0" y="480"/>
                      <a:pt x="283" y="796"/>
                    </a:cubicBezTo>
                    <a:cubicBezTo>
                      <a:pt x="379" y="904"/>
                      <a:pt x="503" y="952"/>
                      <a:pt x="627" y="952"/>
                    </a:cubicBezTo>
                    <a:cubicBezTo>
                      <a:pt x="855" y="952"/>
                      <a:pt x="1080" y="788"/>
                      <a:pt x="1113" y="525"/>
                    </a:cubicBezTo>
                    <a:cubicBezTo>
                      <a:pt x="1113" y="254"/>
                      <a:pt x="909" y="17"/>
                      <a:pt x="639" y="0"/>
                    </a:cubicBezTo>
                    <a:cubicBezTo>
                      <a:pt x="632" y="0"/>
                      <a:pt x="625" y="0"/>
                      <a:pt x="6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1" name="Google Shape;10051;p31"/>
              <p:cNvSpPr/>
              <p:nvPr/>
            </p:nvSpPr>
            <p:spPr>
              <a:xfrm>
                <a:off x="2460300" y="3598109"/>
                <a:ext cx="53577" cy="4567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953" extrusionOk="0">
                    <a:moveTo>
                      <a:pt x="627" y="0"/>
                    </a:moveTo>
                    <a:cubicBezTo>
                      <a:pt x="221" y="0"/>
                      <a:pt x="1" y="491"/>
                      <a:pt x="271" y="796"/>
                    </a:cubicBezTo>
                    <a:cubicBezTo>
                      <a:pt x="373" y="904"/>
                      <a:pt x="502" y="952"/>
                      <a:pt x="627" y="952"/>
                    </a:cubicBezTo>
                    <a:cubicBezTo>
                      <a:pt x="858" y="952"/>
                      <a:pt x="1079" y="788"/>
                      <a:pt x="1101" y="525"/>
                    </a:cubicBezTo>
                    <a:cubicBezTo>
                      <a:pt x="1118" y="254"/>
                      <a:pt x="898" y="17"/>
                      <a:pt x="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2" name="Google Shape;10052;p31"/>
              <p:cNvSpPr/>
              <p:nvPr/>
            </p:nvSpPr>
            <p:spPr>
              <a:xfrm>
                <a:off x="2707765" y="3634625"/>
                <a:ext cx="73896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280" extrusionOk="0">
                    <a:moveTo>
                      <a:pt x="965" y="0"/>
                    </a:moveTo>
                    <a:cubicBezTo>
                      <a:pt x="762" y="0"/>
                      <a:pt x="559" y="85"/>
                      <a:pt x="424" y="220"/>
                    </a:cubicBezTo>
                    <a:cubicBezTo>
                      <a:pt x="288" y="339"/>
                      <a:pt x="187" y="491"/>
                      <a:pt x="119" y="678"/>
                    </a:cubicBezTo>
                    <a:cubicBezTo>
                      <a:pt x="34" y="830"/>
                      <a:pt x="0" y="999"/>
                      <a:pt x="0" y="1169"/>
                    </a:cubicBezTo>
                    <a:cubicBezTo>
                      <a:pt x="0" y="1234"/>
                      <a:pt x="57" y="1279"/>
                      <a:pt x="111" y="1279"/>
                    </a:cubicBezTo>
                    <a:cubicBezTo>
                      <a:pt x="141" y="1279"/>
                      <a:pt x="169" y="1266"/>
                      <a:pt x="187" y="1236"/>
                    </a:cubicBezTo>
                    <a:cubicBezTo>
                      <a:pt x="339" y="982"/>
                      <a:pt x="508" y="745"/>
                      <a:pt x="711" y="542"/>
                    </a:cubicBezTo>
                    <a:cubicBezTo>
                      <a:pt x="779" y="457"/>
                      <a:pt x="881" y="407"/>
                      <a:pt x="999" y="373"/>
                    </a:cubicBezTo>
                    <a:cubicBezTo>
                      <a:pt x="1055" y="366"/>
                      <a:pt x="1111" y="362"/>
                      <a:pt x="1166" y="362"/>
                    </a:cubicBezTo>
                    <a:cubicBezTo>
                      <a:pt x="1244" y="362"/>
                      <a:pt x="1319" y="370"/>
                      <a:pt x="1389" y="390"/>
                    </a:cubicBezTo>
                    <a:lnTo>
                      <a:pt x="1406" y="390"/>
                    </a:lnTo>
                    <a:cubicBezTo>
                      <a:pt x="1439" y="390"/>
                      <a:pt x="1473" y="373"/>
                      <a:pt x="1507" y="356"/>
                    </a:cubicBezTo>
                    <a:cubicBezTo>
                      <a:pt x="1541" y="305"/>
                      <a:pt x="1524" y="237"/>
                      <a:pt x="1490" y="204"/>
                    </a:cubicBezTo>
                    <a:cubicBezTo>
                      <a:pt x="1355" y="68"/>
                      <a:pt x="1169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3" name="Google Shape;10053;p31"/>
              <p:cNvSpPr/>
              <p:nvPr/>
            </p:nvSpPr>
            <p:spPr>
              <a:xfrm>
                <a:off x="2470028" y="3493353"/>
                <a:ext cx="86069" cy="66181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381" extrusionOk="0">
                    <a:moveTo>
                      <a:pt x="558" y="1"/>
                    </a:moveTo>
                    <a:cubicBezTo>
                      <a:pt x="259" y="1"/>
                      <a:pt x="18" y="140"/>
                      <a:pt x="18" y="409"/>
                    </a:cubicBezTo>
                    <a:cubicBezTo>
                      <a:pt x="1" y="815"/>
                      <a:pt x="424" y="849"/>
                      <a:pt x="813" y="1103"/>
                    </a:cubicBezTo>
                    <a:cubicBezTo>
                      <a:pt x="937" y="1165"/>
                      <a:pt x="1256" y="1380"/>
                      <a:pt x="1466" y="1380"/>
                    </a:cubicBezTo>
                    <a:cubicBezTo>
                      <a:pt x="1487" y="1380"/>
                      <a:pt x="1506" y="1378"/>
                      <a:pt x="1524" y="1374"/>
                    </a:cubicBezTo>
                    <a:cubicBezTo>
                      <a:pt x="1694" y="1340"/>
                      <a:pt x="1795" y="1171"/>
                      <a:pt x="1745" y="1001"/>
                    </a:cubicBezTo>
                    <a:cubicBezTo>
                      <a:pt x="1677" y="578"/>
                      <a:pt x="1389" y="223"/>
                      <a:pt x="983" y="87"/>
                    </a:cubicBezTo>
                    <a:cubicBezTo>
                      <a:pt x="841" y="29"/>
                      <a:pt x="694" y="1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4" name="Google Shape;10054;p31"/>
              <p:cNvSpPr/>
              <p:nvPr/>
            </p:nvSpPr>
            <p:spPr>
              <a:xfrm>
                <a:off x="2170664" y="3493353"/>
                <a:ext cx="86021" cy="66181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381" extrusionOk="0">
                    <a:moveTo>
                      <a:pt x="1237" y="1"/>
                    </a:moveTo>
                    <a:cubicBezTo>
                      <a:pt x="1102" y="1"/>
                      <a:pt x="955" y="29"/>
                      <a:pt x="813" y="87"/>
                    </a:cubicBezTo>
                    <a:cubicBezTo>
                      <a:pt x="407" y="223"/>
                      <a:pt x="102" y="578"/>
                      <a:pt x="34" y="1001"/>
                    </a:cubicBezTo>
                    <a:cubicBezTo>
                      <a:pt x="0" y="1171"/>
                      <a:pt x="102" y="1340"/>
                      <a:pt x="271" y="1374"/>
                    </a:cubicBezTo>
                    <a:cubicBezTo>
                      <a:pt x="289" y="1378"/>
                      <a:pt x="309" y="1380"/>
                      <a:pt x="330" y="1380"/>
                    </a:cubicBezTo>
                    <a:cubicBezTo>
                      <a:pt x="542" y="1380"/>
                      <a:pt x="874" y="1165"/>
                      <a:pt x="982" y="1103"/>
                    </a:cubicBezTo>
                    <a:cubicBezTo>
                      <a:pt x="1372" y="849"/>
                      <a:pt x="1795" y="815"/>
                      <a:pt x="1778" y="409"/>
                    </a:cubicBezTo>
                    <a:cubicBezTo>
                      <a:pt x="1778" y="140"/>
                      <a:pt x="1537" y="1"/>
                      <a:pt x="1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5" name="Google Shape;10055;p31"/>
              <p:cNvSpPr/>
              <p:nvPr/>
            </p:nvSpPr>
            <p:spPr>
              <a:xfrm>
                <a:off x="2225552" y="3744940"/>
                <a:ext cx="224181" cy="96851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2021" extrusionOk="0">
                    <a:moveTo>
                      <a:pt x="85" y="1"/>
                    </a:moveTo>
                    <a:cubicBezTo>
                      <a:pt x="34" y="18"/>
                      <a:pt x="0" y="69"/>
                      <a:pt x="17" y="119"/>
                    </a:cubicBezTo>
                    <a:cubicBezTo>
                      <a:pt x="119" y="627"/>
                      <a:pt x="390" y="1101"/>
                      <a:pt x="796" y="1457"/>
                    </a:cubicBezTo>
                    <a:cubicBezTo>
                      <a:pt x="1186" y="1796"/>
                      <a:pt x="1710" y="1999"/>
                      <a:pt x="2252" y="2016"/>
                    </a:cubicBezTo>
                    <a:cubicBezTo>
                      <a:pt x="2301" y="2019"/>
                      <a:pt x="2349" y="2020"/>
                      <a:pt x="2398" y="2020"/>
                    </a:cubicBezTo>
                    <a:cubicBezTo>
                      <a:pt x="2874" y="2020"/>
                      <a:pt x="3344" y="1872"/>
                      <a:pt x="3759" y="1626"/>
                    </a:cubicBezTo>
                    <a:cubicBezTo>
                      <a:pt x="4199" y="1321"/>
                      <a:pt x="4521" y="881"/>
                      <a:pt x="4656" y="356"/>
                    </a:cubicBezTo>
                    <a:cubicBezTo>
                      <a:pt x="4678" y="281"/>
                      <a:pt x="4611" y="227"/>
                      <a:pt x="4551" y="227"/>
                    </a:cubicBezTo>
                    <a:cubicBezTo>
                      <a:pt x="4516" y="227"/>
                      <a:pt x="4483" y="245"/>
                      <a:pt x="4470" y="289"/>
                    </a:cubicBezTo>
                    <a:lnTo>
                      <a:pt x="4470" y="306"/>
                    </a:lnTo>
                    <a:cubicBezTo>
                      <a:pt x="4267" y="712"/>
                      <a:pt x="3962" y="1068"/>
                      <a:pt x="3556" y="1288"/>
                    </a:cubicBezTo>
                    <a:cubicBezTo>
                      <a:pt x="3194" y="1492"/>
                      <a:pt x="2774" y="1594"/>
                      <a:pt x="2364" y="1594"/>
                    </a:cubicBezTo>
                    <a:cubicBezTo>
                      <a:pt x="2332" y="1594"/>
                      <a:pt x="2301" y="1594"/>
                      <a:pt x="2269" y="1592"/>
                    </a:cubicBezTo>
                    <a:cubicBezTo>
                      <a:pt x="1812" y="1592"/>
                      <a:pt x="1372" y="1440"/>
                      <a:pt x="1016" y="1169"/>
                    </a:cubicBezTo>
                    <a:cubicBezTo>
                      <a:pt x="661" y="881"/>
                      <a:pt x="373" y="492"/>
                      <a:pt x="204" y="69"/>
                    </a:cubicBezTo>
                    <a:cubicBezTo>
                      <a:pt x="187" y="18"/>
                      <a:pt x="13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56" name="Google Shape;10056;p31"/>
            <p:cNvSpPr/>
            <p:nvPr/>
          </p:nvSpPr>
          <p:spPr>
            <a:xfrm>
              <a:off x="4425882" y="2875375"/>
              <a:ext cx="9150" cy="44800"/>
            </a:xfrm>
            <a:custGeom>
              <a:avLst/>
              <a:gdLst/>
              <a:ahLst/>
              <a:cxnLst/>
              <a:rect l="l" t="t" r="r" b="b"/>
              <a:pathLst>
                <a:path w="366" h="1792" extrusionOk="0">
                  <a:moveTo>
                    <a:pt x="234" y="0"/>
                  </a:moveTo>
                  <a:cubicBezTo>
                    <a:pt x="-14" y="545"/>
                    <a:pt x="-179" y="1544"/>
                    <a:pt x="366" y="179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057" name="Google Shape;10057;p31"/>
          <p:cNvSpPr/>
          <p:nvPr/>
        </p:nvSpPr>
        <p:spPr>
          <a:xfrm flipH="1">
            <a:off x="723077" y="971997"/>
            <a:ext cx="341952" cy="637214"/>
          </a:xfrm>
          <a:custGeom>
            <a:avLst/>
            <a:gdLst/>
            <a:ahLst/>
            <a:cxnLst/>
            <a:rect l="l" t="t" r="r" b="b"/>
            <a:pathLst>
              <a:path w="10400" h="19380" extrusionOk="0">
                <a:moveTo>
                  <a:pt x="0" y="0"/>
                </a:moveTo>
                <a:cubicBezTo>
                  <a:pt x="3483" y="0"/>
                  <a:pt x="7735" y="1663"/>
                  <a:pt x="9292" y="4779"/>
                </a:cubicBezTo>
                <a:cubicBezTo>
                  <a:pt x="11547" y="9292"/>
                  <a:pt x="10095" y="17781"/>
                  <a:pt x="5310" y="1938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9" name="Google Shape;9949;p29"/>
          <p:cNvSpPr txBox="1">
            <a:spLocks noGrp="1"/>
          </p:cNvSpPr>
          <p:nvPr>
            <p:ph type="subTitle" idx="1"/>
          </p:nvPr>
        </p:nvSpPr>
        <p:spPr>
          <a:xfrm>
            <a:off x="714300" y="1402120"/>
            <a:ext cx="7715400" cy="2502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Inputs : </a:t>
            </a:r>
          </a:p>
          <a:p>
            <a:pPr marL="365760" indent="-212725"/>
            <a:r>
              <a:rPr lang="en-US" dirty="0"/>
              <a:t>Meet with the client to gather the requirements </a:t>
            </a:r>
          </a:p>
          <a:p>
            <a:pPr marL="365760" lvl="0" indent="-212725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b="1" dirty="0">
                <a:uFill>
                  <a:noFill/>
                </a:uFill>
                <a:hlinkClick r:id="" action="ppaction://noaction"/>
              </a:rPr>
              <a:t>or</a:t>
            </a:r>
            <a:r>
              <a:rPr lang="en-US" b="1" dirty="0">
                <a:uFill>
                  <a:noFill/>
                </a:uFill>
              </a:rPr>
              <a:t> </a:t>
            </a:r>
            <a:r>
              <a:rPr lang="en-US" dirty="0">
                <a:uFill>
                  <a:noFill/>
                </a:uFill>
              </a:rPr>
              <a:t>Get the proposal file without meeting with the clients.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Outputs : </a:t>
            </a:r>
          </a:p>
          <a:p>
            <a:pPr marL="365760" lvl="0" indent="-212725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dirty="0"/>
              <a:t>Proposal file if not found </a:t>
            </a:r>
          </a:p>
          <a:p>
            <a:pPr marL="365760" lvl="0" indent="-212725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dirty="0">
                <a:uFill>
                  <a:noFill/>
                </a:uFill>
              </a:rPr>
              <a:t>Scope of work for the project </a:t>
            </a:r>
          </a:p>
          <a:p>
            <a:pPr marL="365760" lvl="0" indent="-212725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dirty="0">
                <a:uFill>
                  <a:noFill/>
                </a:uFill>
              </a:rPr>
              <a:t>Wireframes for the project portals “app / web / dashboard”</a:t>
            </a:r>
          </a:p>
          <a:p>
            <a:pPr marL="365760" lvl="0" indent="-212725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dirty="0">
                <a:uFill>
                  <a:noFill/>
                </a:uFill>
              </a:rPr>
              <a:t>Flowcharts</a:t>
            </a:r>
          </a:p>
          <a:p>
            <a:pPr marL="365760" lvl="0" indent="-212725" algn="l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dirty="0">
                <a:uFill>
                  <a:noFill/>
                </a:uFill>
              </a:rPr>
              <a:t>User-stories</a:t>
            </a:r>
          </a:p>
          <a:p>
            <a:pPr marL="365760" indent="-212725"/>
            <a:r>
              <a:rPr lang="en-US" dirty="0">
                <a:uFill>
                  <a:noFill/>
                </a:uFill>
              </a:rPr>
              <a:t>Review design if fits requirements</a:t>
            </a:r>
          </a:p>
          <a:p>
            <a:pPr marL="365760" indent="-212725"/>
            <a:r>
              <a:rPr lang="en-US" dirty="0">
                <a:uFill>
                  <a:noFill/>
                </a:uFill>
              </a:rPr>
              <a:t>Write CR points</a:t>
            </a:r>
          </a:p>
          <a:p>
            <a:pPr marL="365760" indent="-212725"/>
            <a:r>
              <a:rPr lang="en-US" dirty="0">
                <a:uFill>
                  <a:noFill/>
                </a:uFill>
              </a:rPr>
              <a:t>Organize Kickoff meeting to deliver  the project business to the team.</a:t>
            </a:r>
          </a:p>
          <a:p>
            <a:pPr marL="152400" indent="0">
              <a:buNone/>
            </a:pPr>
            <a:endParaRPr lang="en-US" dirty="0">
              <a:uFill>
                <a:noFill/>
              </a:uFill>
            </a:endParaRPr>
          </a:p>
        </p:txBody>
      </p:sp>
      <p:sp>
        <p:nvSpPr>
          <p:cNvPr id="9950" name="Google Shape;9950;p29"/>
          <p:cNvSpPr txBox="1">
            <a:spLocks noGrp="1"/>
          </p:cNvSpPr>
          <p:nvPr>
            <p:ph type="title"/>
          </p:nvPr>
        </p:nvSpPr>
        <p:spPr>
          <a:xfrm>
            <a:off x="714300" y="5068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phase</a:t>
            </a:r>
            <a:endParaRPr dirty="0"/>
          </a:p>
        </p:txBody>
      </p:sp>
      <p:sp>
        <p:nvSpPr>
          <p:cNvPr id="9951" name="Google Shape;9951;p29"/>
          <p:cNvSpPr/>
          <p:nvPr/>
        </p:nvSpPr>
        <p:spPr>
          <a:xfrm>
            <a:off x="6963225" y="7806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52" name="Google Shape;9952;p29"/>
          <p:cNvSpPr/>
          <p:nvPr/>
        </p:nvSpPr>
        <p:spPr>
          <a:xfrm>
            <a:off x="714300" y="35912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53" name="Google Shape;9953;p29"/>
          <p:cNvSpPr/>
          <p:nvPr/>
        </p:nvSpPr>
        <p:spPr>
          <a:xfrm>
            <a:off x="7884175" y="45522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8" name="Google Shape;9988;p31"/>
          <p:cNvSpPr/>
          <p:nvPr/>
        </p:nvSpPr>
        <p:spPr>
          <a:xfrm flipH="1">
            <a:off x="835311" y="972006"/>
            <a:ext cx="1529591" cy="927134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89" name="Google Shape;9989;p31"/>
          <p:cNvSpPr txBox="1">
            <a:spLocks noGrp="1"/>
          </p:cNvSpPr>
          <p:nvPr>
            <p:ph type="title"/>
          </p:nvPr>
        </p:nvSpPr>
        <p:spPr>
          <a:xfrm>
            <a:off x="723063" y="2046592"/>
            <a:ext cx="3879900" cy="14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br>
              <a:rPr lang="en" dirty="0"/>
            </a:br>
            <a:r>
              <a:rPr lang="en" sz="4000" dirty="0">
                <a:solidFill>
                  <a:schemeClr val="accent1"/>
                </a:solidFill>
              </a:rPr>
              <a:t>phase</a:t>
            </a:r>
            <a:endParaRPr dirty="0"/>
          </a:p>
        </p:txBody>
      </p:sp>
      <p:sp>
        <p:nvSpPr>
          <p:cNvPr id="9990" name="Google Shape;9990;p31"/>
          <p:cNvSpPr txBox="1">
            <a:spLocks noGrp="1"/>
          </p:cNvSpPr>
          <p:nvPr>
            <p:ph type="title" idx="2"/>
          </p:nvPr>
        </p:nvSpPr>
        <p:spPr>
          <a:xfrm>
            <a:off x="1148152" y="1088280"/>
            <a:ext cx="915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992" name="Google Shape;9992;p31"/>
          <p:cNvSpPr/>
          <p:nvPr/>
        </p:nvSpPr>
        <p:spPr>
          <a:xfrm>
            <a:off x="5385632" y="1664584"/>
            <a:ext cx="1051166" cy="637227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Go Ahead</a:t>
            </a:r>
          </a:p>
        </p:txBody>
      </p:sp>
      <p:sp>
        <p:nvSpPr>
          <p:cNvPr id="9993" name="Google Shape;9993;p31"/>
          <p:cNvSpPr/>
          <p:nvPr/>
        </p:nvSpPr>
        <p:spPr>
          <a:xfrm flipH="1">
            <a:off x="7208524" y="1605776"/>
            <a:ext cx="1051166" cy="637227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Let’s do it!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9994" name="Google Shape;9994;p31"/>
          <p:cNvSpPr/>
          <p:nvPr/>
        </p:nvSpPr>
        <p:spPr>
          <a:xfrm rot="3078595">
            <a:off x="5496295" y="1336875"/>
            <a:ext cx="266835" cy="411796"/>
          </a:xfrm>
          <a:custGeom>
            <a:avLst/>
            <a:gdLst/>
            <a:ahLst/>
            <a:cxnLst/>
            <a:rect l="l" t="t" r="r" b="b"/>
            <a:pathLst>
              <a:path w="18052" h="27856" extrusionOk="0">
                <a:moveTo>
                  <a:pt x="18052" y="8514"/>
                </a:moveTo>
                <a:cubicBezTo>
                  <a:pt x="18052" y="5296"/>
                  <a:pt x="15767" y="-1372"/>
                  <a:pt x="13008" y="284"/>
                </a:cubicBezTo>
                <a:cubicBezTo>
                  <a:pt x="10579" y="1742"/>
                  <a:pt x="13538" y="7520"/>
                  <a:pt x="10885" y="8514"/>
                </a:cubicBezTo>
                <a:cubicBezTo>
                  <a:pt x="8807" y="9293"/>
                  <a:pt x="6554" y="4527"/>
                  <a:pt x="4779" y="5859"/>
                </a:cubicBezTo>
                <a:cubicBezTo>
                  <a:pt x="1861" y="8049"/>
                  <a:pt x="12289" y="14315"/>
                  <a:pt x="9026" y="15947"/>
                </a:cubicBezTo>
                <a:cubicBezTo>
                  <a:pt x="6384" y="17268"/>
                  <a:pt x="-831" y="14532"/>
                  <a:pt x="266" y="17274"/>
                </a:cubicBezTo>
                <a:cubicBezTo>
                  <a:pt x="1148" y="19478"/>
                  <a:pt x="8018" y="18528"/>
                  <a:pt x="6637" y="20460"/>
                </a:cubicBezTo>
                <a:cubicBezTo>
                  <a:pt x="4957" y="22811"/>
                  <a:pt x="0" y="23146"/>
                  <a:pt x="0" y="26035"/>
                </a:cubicBezTo>
                <a:cubicBezTo>
                  <a:pt x="0" y="29497"/>
                  <a:pt x="6892" y="26831"/>
                  <a:pt x="10354" y="2683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5" name="Google Shape;9995;p31"/>
          <p:cNvSpPr/>
          <p:nvPr/>
        </p:nvSpPr>
        <p:spPr>
          <a:xfrm rot="281395">
            <a:off x="5834454" y="2434389"/>
            <a:ext cx="186964" cy="909006"/>
          </a:xfrm>
          <a:custGeom>
            <a:avLst/>
            <a:gdLst/>
            <a:ahLst/>
            <a:cxnLst/>
            <a:rect l="l" t="t" r="r" b="b"/>
            <a:pathLst>
              <a:path w="6164" h="29969" extrusionOk="0">
                <a:moveTo>
                  <a:pt x="6164" y="236"/>
                </a:moveTo>
                <a:cubicBezTo>
                  <a:pt x="4734" y="58"/>
                  <a:pt x="1520" y="-353"/>
                  <a:pt x="1916" y="1032"/>
                </a:cubicBezTo>
                <a:cubicBezTo>
                  <a:pt x="2349" y="2547"/>
                  <a:pt x="5540" y="3340"/>
                  <a:pt x="4836" y="4749"/>
                </a:cubicBezTo>
                <a:cubicBezTo>
                  <a:pt x="4211" y="6001"/>
                  <a:pt x="894" y="5828"/>
                  <a:pt x="1385" y="7138"/>
                </a:cubicBezTo>
                <a:cubicBezTo>
                  <a:pt x="1816" y="8289"/>
                  <a:pt x="3959" y="9324"/>
                  <a:pt x="3244" y="10324"/>
                </a:cubicBezTo>
                <a:cubicBezTo>
                  <a:pt x="2573" y="11263"/>
                  <a:pt x="917" y="11193"/>
                  <a:pt x="323" y="12182"/>
                </a:cubicBezTo>
                <a:cubicBezTo>
                  <a:pt x="-1060" y="14486"/>
                  <a:pt x="2713" y="17194"/>
                  <a:pt x="2713" y="19881"/>
                </a:cubicBezTo>
                <a:cubicBezTo>
                  <a:pt x="2713" y="23337"/>
                  <a:pt x="2011" y="28424"/>
                  <a:pt x="5102" y="2996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6" name="Google Shape;9996;p31"/>
          <p:cNvSpPr/>
          <p:nvPr/>
        </p:nvSpPr>
        <p:spPr>
          <a:xfrm>
            <a:off x="8094855" y="1572033"/>
            <a:ext cx="258648" cy="481981"/>
          </a:xfrm>
          <a:custGeom>
            <a:avLst/>
            <a:gdLst/>
            <a:ahLst/>
            <a:cxnLst/>
            <a:rect l="l" t="t" r="r" b="b"/>
            <a:pathLst>
              <a:path w="10400" h="19380" extrusionOk="0">
                <a:moveTo>
                  <a:pt x="0" y="0"/>
                </a:moveTo>
                <a:cubicBezTo>
                  <a:pt x="3483" y="0"/>
                  <a:pt x="7735" y="1663"/>
                  <a:pt x="9292" y="4779"/>
                </a:cubicBezTo>
                <a:cubicBezTo>
                  <a:pt x="11547" y="9292"/>
                  <a:pt x="10095" y="17781"/>
                  <a:pt x="5310" y="1938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7" name="Google Shape;9997;p31"/>
          <p:cNvSpPr/>
          <p:nvPr/>
        </p:nvSpPr>
        <p:spPr>
          <a:xfrm>
            <a:off x="6673062" y="1852590"/>
            <a:ext cx="299236" cy="261202"/>
          </a:xfrm>
          <a:custGeom>
            <a:avLst/>
            <a:gdLst/>
            <a:ahLst/>
            <a:cxnLst/>
            <a:rect l="l" t="t" r="r" b="b"/>
            <a:pathLst>
              <a:path w="9866" h="8612" extrusionOk="0">
                <a:moveTo>
                  <a:pt x="8332" y="8612"/>
                </a:moveTo>
                <a:cubicBezTo>
                  <a:pt x="10226" y="8612"/>
                  <a:pt x="5513" y="4314"/>
                  <a:pt x="3819" y="5161"/>
                </a:cubicBezTo>
                <a:cubicBezTo>
                  <a:pt x="2234" y="5954"/>
                  <a:pt x="9420" y="6644"/>
                  <a:pt x="9128" y="4896"/>
                </a:cubicBezTo>
                <a:cubicBezTo>
                  <a:pt x="8804" y="2958"/>
                  <a:pt x="3288" y="2134"/>
                  <a:pt x="3288" y="4099"/>
                </a:cubicBezTo>
                <a:cubicBezTo>
                  <a:pt x="3288" y="4693"/>
                  <a:pt x="3794" y="4421"/>
                  <a:pt x="4350" y="4630"/>
                </a:cubicBezTo>
                <a:cubicBezTo>
                  <a:pt x="6212" y="5329"/>
                  <a:pt x="11373" y="1642"/>
                  <a:pt x="9394" y="1445"/>
                </a:cubicBezTo>
                <a:cubicBezTo>
                  <a:pt x="6312" y="1137"/>
                  <a:pt x="1080" y="-1494"/>
                  <a:pt x="102" y="1445"/>
                </a:cubicBezTo>
                <a:cubicBezTo>
                  <a:pt x="-711" y="3886"/>
                  <a:pt x="5305" y="2599"/>
                  <a:pt x="7801" y="197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8" name="Google Shape;9998;p31"/>
          <p:cNvSpPr/>
          <p:nvPr/>
        </p:nvSpPr>
        <p:spPr>
          <a:xfrm flipH="1">
            <a:off x="7918070" y="3122423"/>
            <a:ext cx="140439" cy="167973"/>
          </a:xfrm>
          <a:custGeom>
            <a:avLst/>
            <a:gdLst/>
            <a:ahLst/>
            <a:cxnLst/>
            <a:rect l="l" t="t" r="r" b="b"/>
            <a:pathLst>
              <a:path w="6437" h="7699" extrusionOk="0">
                <a:moveTo>
                  <a:pt x="3717" y="0"/>
                </a:moveTo>
                <a:cubicBezTo>
                  <a:pt x="3825" y="134"/>
                  <a:pt x="6503" y="2325"/>
                  <a:pt x="6371" y="2655"/>
                </a:cubicBezTo>
                <a:cubicBezTo>
                  <a:pt x="5365" y="5170"/>
                  <a:pt x="1502" y="5445"/>
                  <a:pt x="0" y="769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9" name="Google Shape;9999;p31"/>
          <p:cNvSpPr/>
          <p:nvPr/>
        </p:nvSpPr>
        <p:spPr>
          <a:xfrm>
            <a:off x="307025" y="27070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0" name="Google Shape;10000;p31"/>
          <p:cNvSpPr/>
          <p:nvPr/>
        </p:nvSpPr>
        <p:spPr>
          <a:xfrm>
            <a:off x="8763450" y="11971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1" name="Google Shape;10001;p31"/>
          <p:cNvSpPr/>
          <p:nvPr/>
        </p:nvSpPr>
        <p:spPr>
          <a:xfrm>
            <a:off x="2473925" y="448902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2" name="Google Shape;10002;p31"/>
          <p:cNvSpPr/>
          <p:nvPr/>
        </p:nvSpPr>
        <p:spPr>
          <a:xfrm>
            <a:off x="855225" y="67582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3" name="Google Shape;10003;p31"/>
          <p:cNvSpPr/>
          <p:nvPr/>
        </p:nvSpPr>
        <p:spPr>
          <a:xfrm>
            <a:off x="6744575" y="8329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4" name="Google Shape;10004;p31"/>
          <p:cNvSpPr/>
          <p:nvPr/>
        </p:nvSpPr>
        <p:spPr>
          <a:xfrm>
            <a:off x="4265125" y="9220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5" name="Google Shape;10005;p31"/>
          <p:cNvSpPr/>
          <p:nvPr/>
        </p:nvSpPr>
        <p:spPr>
          <a:xfrm>
            <a:off x="4963362" y="3157537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6" name="Google Shape;10006;p31"/>
          <p:cNvSpPr/>
          <p:nvPr/>
        </p:nvSpPr>
        <p:spPr>
          <a:xfrm>
            <a:off x="7485925" y="44366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007" name="Google Shape;10007;p31"/>
          <p:cNvGrpSpPr/>
          <p:nvPr/>
        </p:nvGrpSpPr>
        <p:grpSpPr>
          <a:xfrm rot="1225063">
            <a:off x="3838927" y="1918138"/>
            <a:ext cx="915191" cy="492624"/>
            <a:chOff x="-1654688" y="1521350"/>
            <a:chExt cx="1194892" cy="643287"/>
          </a:xfrm>
        </p:grpSpPr>
        <p:sp>
          <p:nvSpPr>
            <p:cNvPr id="10008" name="Google Shape;10008;p31"/>
            <p:cNvSpPr/>
            <p:nvPr/>
          </p:nvSpPr>
          <p:spPr>
            <a:xfrm>
              <a:off x="-1619125" y="178682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09" name="Google Shape;10009;p31"/>
            <p:cNvSpPr/>
            <p:nvPr/>
          </p:nvSpPr>
          <p:spPr>
            <a:xfrm rot="2700000">
              <a:off x="-1403800" y="166920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0" name="Google Shape;10010;p31"/>
            <p:cNvSpPr/>
            <p:nvPr/>
          </p:nvSpPr>
          <p:spPr>
            <a:xfrm flipH="1">
              <a:off x="-683600" y="178682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1" name="Google Shape;10011;p31"/>
            <p:cNvSpPr/>
            <p:nvPr/>
          </p:nvSpPr>
          <p:spPr>
            <a:xfrm rot="-2700000" flipH="1">
              <a:off x="-882449" y="163602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2" name="Google Shape;10012;p31"/>
            <p:cNvSpPr/>
            <p:nvPr/>
          </p:nvSpPr>
          <p:spPr>
            <a:xfrm>
              <a:off x="-1088425" y="1521350"/>
              <a:ext cx="19900" cy="165900"/>
            </a:xfrm>
            <a:custGeom>
              <a:avLst/>
              <a:gdLst/>
              <a:ahLst/>
              <a:cxnLst/>
              <a:rect l="l" t="t" r="r" b="b"/>
              <a:pathLst>
                <a:path w="796" h="6636" extrusionOk="0">
                  <a:moveTo>
                    <a:pt x="796" y="6636"/>
                  </a:moveTo>
                  <a:cubicBezTo>
                    <a:pt x="796" y="4408"/>
                    <a:pt x="0" y="2228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3" name="Google Shape;10013;p31"/>
            <p:cNvSpPr/>
            <p:nvPr/>
          </p:nvSpPr>
          <p:spPr>
            <a:xfrm rot="-2700000">
              <a:off x="-1656500" y="204700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4" name="Google Shape;10014;p31"/>
            <p:cNvSpPr/>
            <p:nvPr/>
          </p:nvSpPr>
          <p:spPr>
            <a:xfrm rot="1800044" flipH="1">
              <a:off x="-637371" y="2007199"/>
              <a:ext cx="172546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015" name="Google Shape;10015;p31"/>
          <p:cNvGrpSpPr/>
          <p:nvPr/>
        </p:nvGrpSpPr>
        <p:grpSpPr>
          <a:xfrm flipH="1">
            <a:off x="7132624" y="2290780"/>
            <a:ext cx="1018812" cy="1543542"/>
            <a:chOff x="4160231" y="2863423"/>
            <a:chExt cx="874066" cy="1324247"/>
          </a:xfrm>
        </p:grpSpPr>
        <p:grpSp>
          <p:nvGrpSpPr>
            <p:cNvPr id="10016" name="Google Shape;10016;p31"/>
            <p:cNvGrpSpPr/>
            <p:nvPr/>
          </p:nvGrpSpPr>
          <p:grpSpPr>
            <a:xfrm>
              <a:off x="4160231" y="2863423"/>
              <a:ext cx="874066" cy="1324247"/>
              <a:chOff x="116375" y="3130780"/>
              <a:chExt cx="1107535" cy="1678174"/>
            </a:xfrm>
          </p:grpSpPr>
          <p:sp>
            <p:nvSpPr>
              <p:cNvPr id="10017" name="Google Shape;10017;p31"/>
              <p:cNvSpPr/>
              <p:nvPr/>
            </p:nvSpPr>
            <p:spPr>
              <a:xfrm>
                <a:off x="1019355" y="3548606"/>
                <a:ext cx="31725" cy="15584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252" extrusionOk="0">
                    <a:moveTo>
                      <a:pt x="610" y="1"/>
                    </a:moveTo>
                    <a:lnTo>
                      <a:pt x="610" y="1"/>
                    </a:lnTo>
                    <a:cubicBezTo>
                      <a:pt x="390" y="68"/>
                      <a:pt x="187" y="136"/>
                      <a:pt x="1" y="204"/>
                    </a:cubicBezTo>
                    <a:cubicBezTo>
                      <a:pt x="1" y="847"/>
                      <a:pt x="18" y="2473"/>
                      <a:pt x="136" y="3116"/>
                    </a:cubicBezTo>
                    <a:cubicBezTo>
                      <a:pt x="136" y="3167"/>
                      <a:pt x="153" y="3201"/>
                      <a:pt x="170" y="3251"/>
                    </a:cubicBezTo>
                    <a:cubicBezTo>
                      <a:pt x="509" y="2202"/>
                      <a:pt x="661" y="1101"/>
                      <a:pt x="6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8" name="Google Shape;10018;p31"/>
              <p:cNvSpPr/>
              <p:nvPr/>
            </p:nvSpPr>
            <p:spPr>
              <a:xfrm>
                <a:off x="116375" y="3130780"/>
                <a:ext cx="410312" cy="307567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6418" extrusionOk="0">
                    <a:moveTo>
                      <a:pt x="5596" y="0"/>
                    </a:moveTo>
                    <a:cubicBezTo>
                      <a:pt x="5576" y="0"/>
                      <a:pt x="5556" y="0"/>
                      <a:pt x="5536" y="0"/>
                    </a:cubicBezTo>
                    <a:cubicBezTo>
                      <a:pt x="1998" y="34"/>
                      <a:pt x="0" y="5537"/>
                      <a:pt x="4656" y="6417"/>
                    </a:cubicBezTo>
                    <a:cubicBezTo>
                      <a:pt x="5350" y="5113"/>
                      <a:pt x="6518" y="4741"/>
                      <a:pt x="6637" y="4741"/>
                    </a:cubicBezTo>
                    <a:cubicBezTo>
                      <a:pt x="6925" y="3911"/>
                      <a:pt x="7433" y="3166"/>
                      <a:pt x="8127" y="2625"/>
                    </a:cubicBezTo>
                    <a:cubicBezTo>
                      <a:pt x="8144" y="2524"/>
                      <a:pt x="8561" y="0"/>
                      <a:pt x="55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9" name="Google Shape;10019;p31"/>
              <p:cNvSpPr/>
              <p:nvPr/>
            </p:nvSpPr>
            <p:spPr>
              <a:xfrm>
                <a:off x="285920" y="3198589"/>
                <a:ext cx="840609" cy="578089"/>
              </a:xfrm>
              <a:custGeom>
                <a:avLst/>
                <a:gdLst/>
                <a:ahLst/>
                <a:cxnLst/>
                <a:rect l="l" t="t" r="r" b="b"/>
                <a:pathLst>
                  <a:path w="17541" h="12063" extrusionOk="0">
                    <a:moveTo>
                      <a:pt x="10148" y="1"/>
                    </a:moveTo>
                    <a:cubicBezTo>
                      <a:pt x="8210" y="1"/>
                      <a:pt x="6315" y="398"/>
                      <a:pt x="5401" y="753"/>
                    </a:cubicBezTo>
                    <a:cubicBezTo>
                      <a:pt x="5114" y="854"/>
                      <a:pt x="4843" y="1007"/>
                      <a:pt x="4589" y="1210"/>
                    </a:cubicBezTo>
                    <a:cubicBezTo>
                      <a:pt x="3895" y="1751"/>
                      <a:pt x="3387" y="2496"/>
                      <a:pt x="3099" y="3326"/>
                    </a:cubicBezTo>
                    <a:cubicBezTo>
                      <a:pt x="2980" y="3326"/>
                      <a:pt x="1812" y="3698"/>
                      <a:pt x="1118" y="5002"/>
                    </a:cubicBezTo>
                    <a:cubicBezTo>
                      <a:pt x="983" y="5256"/>
                      <a:pt x="881" y="5527"/>
                      <a:pt x="796" y="5815"/>
                    </a:cubicBezTo>
                    <a:cubicBezTo>
                      <a:pt x="1" y="8693"/>
                      <a:pt x="1372" y="11588"/>
                      <a:pt x="1372" y="11588"/>
                    </a:cubicBezTo>
                    <a:cubicBezTo>
                      <a:pt x="1464" y="11568"/>
                      <a:pt x="1555" y="11560"/>
                      <a:pt x="1643" y="11560"/>
                    </a:cubicBezTo>
                    <a:cubicBezTo>
                      <a:pt x="2312" y="11560"/>
                      <a:pt x="2828" y="12062"/>
                      <a:pt x="2828" y="12062"/>
                    </a:cubicBezTo>
                    <a:cubicBezTo>
                      <a:pt x="3912" y="10759"/>
                      <a:pt x="4098" y="7203"/>
                      <a:pt x="4132" y="6221"/>
                    </a:cubicBezTo>
                    <a:cubicBezTo>
                      <a:pt x="4386" y="7051"/>
                      <a:pt x="4640" y="8100"/>
                      <a:pt x="4843" y="8185"/>
                    </a:cubicBezTo>
                    <a:cubicBezTo>
                      <a:pt x="4997" y="8267"/>
                      <a:pt x="5920" y="8334"/>
                      <a:pt x="6811" y="8334"/>
                    </a:cubicBezTo>
                    <a:cubicBezTo>
                      <a:pt x="7578" y="8334"/>
                      <a:pt x="8322" y="8284"/>
                      <a:pt x="8534" y="8151"/>
                    </a:cubicBezTo>
                    <a:cubicBezTo>
                      <a:pt x="8991" y="7880"/>
                      <a:pt x="8669" y="5528"/>
                      <a:pt x="8669" y="5527"/>
                    </a:cubicBezTo>
                    <a:lnTo>
                      <a:pt x="8669" y="5527"/>
                    </a:lnTo>
                    <a:cubicBezTo>
                      <a:pt x="8669" y="5528"/>
                      <a:pt x="9025" y="7728"/>
                      <a:pt x="9414" y="8050"/>
                    </a:cubicBezTo>
                    <a:cubicBezTo>
                      <a:pt x="9523" y="8139"/>
                      <a:pt x="9828" y="8174"/>
                      <a:pt x="10217" y="8174"/>
                    </a:cubicBezTo>
                    <a:cubicBezTo>
                      <a:pt x="11224" y="8174"/>
                      <a:pt x="12796" y="7944"/>
                      <a:pt x="13003" y="7846"/>
                    </a:cubicBezTo>
                    <a:cubicBezTo>
                      <a:pt x="13291" y="7694"/>
                      <a:pt x="13139" y="5341"/>
                      <a:pt x="13139" y="5341"/>
                    </a:cubicBezTo>
                    <a:lnTo>
                      <a:pt x="13139" y="5341"/>
                    </a:lnTo>
                    <a:cubicBezTo>
                      <a:pt x="13139" y="5341"/>
                      <a:pt x="13494" y="7593"/>
                      <a:pt x="13816" y="7762"/>
                    </a:cubicBezTo>
                    <a:cubicBezTo>
                      <a:pt x="13844" y="7779"/>
                      <a:pt x="13894" y="7787"/>
                      <a:pt x="13962" y="7787"/>
                    </a:cubicBezTo>
                    <a:cubicBezTo>
                      <a:pt x="14221" y="7787"/>
                      <a:pt x="14742" y="7669"/>
                      <a:pt x="15306" y="7508"/>
                    </a:cubicBezTo>
                    <a:cubicBezTo>
                      <a:pt x="15509" y="7440"/>
                      <a:pt x="15712" y="7372"/>
                      <a:pt x="15915" y="7305"/>
                    </a:cubicBezTo>
                    <a:cubicBezTo>
                      <a:pt x="16609" y="7068"/>
                      <a:pt x="17219" y="6797"/>
                      <a:pt x="17321" y="6627"/>
                    </a:cubicBezTo>
                    <a:cubicBezTo>
                      <a:pt x="17541" y="6238"/>
                      <a:pt x="17219" y="3377"/>
                      <a:pt x="14832" y="1311"/>
                    </a:cubicBezTo>
                    <a:cubicBezTo>
                      <a:pt x="13704" y="328"/>
                      <a:pt x="11908" y="1"/>
                      <a:pt x="10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0" name="Google Shape;10020;p31"/>
              <p:cNvSpPr/>
              <p:nvPr/>
            </p:nvSpPr>
            <p:spPr>
              <a:xfrm>
                <a:off x="581259" y="4084079"/>
                <a:ext cx="249101" cy="95078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1984" extrusionOk="0">
                    <a:moveTo>
                      <a:pt x="220" y="1"/>
                    </a:moveTo>
                    <a:cubicBezTo>
                      <a:pt x="203" y="492"/>
                      <a:pt x="136" y="983"/>
                      <a:pt x="0" y="1457"/>
                    </a:cubicBezTo>
                    <a:cubicBezTo>
                      <a:pt x="0" y="1457"/>
                      <a:pt x="1242" y="1984"/>
                      <a:pt x="2782" y="1984"/>
                    </a:cubicBezTo>
                    <a:cubicBezTo>
                      <a:pt x="3552" y="1984"/>
                      <a:pt x="4397" y="1852"/>
                      <a:pt x="5198" y="1457"/>
                    </a:cubicBezTo>
                    <a:cubicBezTo>
                      <a:pt x="4978" y="1152"/>
                      <a:pt x="4927" y="543"/>
                      <a:pt x="4927" y="102"/>
                    </a:cubicBezTo>
                    <a:cubicBezTo>
                      <a:pt x="4024" y="325"/>
                      <a:pt x="3233" y="402"/>
                      <a:pt x="2571" y="402"/>
                    </a:cubicBezTo>
                    <a:cubicBezTo>
                      <a:pt x="1063" y="402"/>
                      <a:pt x="220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1" name="Google Shape;10021;p31"/>
              <p:cNvSpPr/>
              <p:nvPr/>
            </p:nvSpPr>
            <p:spPr>
              <a:xfrm>
                <a:off x="201531" y="4153853"/>
                <a:ext cx="1022379" cy="655101"/>
              </a:xfrm>
              <a:custGeom>
                <a:avLst/>
                <a:gdLst/>
                <a:ahLst/>
                <a:cxnLst/>
                <a:rect l="l" t="t" r="r" b="b"/>
                <a:pathLst>
                  <a:path w="21334" h="13670" extrusionOk="0">
                    <a:moveTo>
                      <a:pt x="7907" y="1"/>
                    </a:moveTo>
                    <a:cubicBezTo>
                      <a:pt x="7890" y="69"/>
                      <a:pt x="7857" y="136"/>
                      <a:pt x="7823" y="204"/>
                    </a:cubicBezTo>
                    <a:cubicBezTo>
                      <a:pt x="7450" y="712"/>
                      <a:pt x="3133" y="1423"/>
                      <a:pt x="1643" y="3980"/>
                    </a:cubicBezTo>
                    <a:cubicBezTo>
                      <a:pt x="153" y="6536"/>
                      <a:pt x="1" y="10786"/>
                      <a:pt x="1" y="10786"/>
                    </a:cubicBezTo>
                    <a:cubicBezTo>
                      <a:pt x="1" y="10786"/>
                      <a:pt x="1811" y="13670"/>
                      <a:pt x="10747" y="13670"/>
                    </a:cubicBezTo>
                    <a:cubicBezTo>
                      <a:pt x="11199" y="13670"/>
                      <a:pt x="11668" y="13662"/>
                      <a:pt x="12157" y="13647"/>
                    </a:cubicBezTo>
                    <a:cubicBezTo>
                      <a:pt x="21096" y="13376"/>
                      <a:pt x="21333" y="9533"/>
                      <a:pt x="21333" y="9533"/>
                    </a:cubicBezTo>
                    <a:cubicBezTo>
                      <a:pt x="21333" y="9533"/>
                      <a:pt x="20419" y="4488"/>
                      <a:pt x="18133" y="1897"/>
                    </a:cubicBezTo>
                    <a:cubicBezTo>
                      <a:pt x="16660" y="221"/>
                      <a:pt x="13494" y="526"/>
                      <a:pt x="13122" y="1"/>
                    </a:cubicBezTo>
                    <a:cubicBezTo>
                      <a:pt x="12321" y="396"/>
                      <a:pt x="11474" y="528"/>
                      <a:pt x="10702" y="528"/>
                    </a:cubicBezTo>
                    <a:cubicBezTo>
                      <a:pt x="9156" y="528"/>
                      <a:pt x="7907" y="1"/>
                      <a:pt x="7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2" name="Google Shape;10022;p31"/>
              <p:cNvSpPr/>
              <p:nvPr/>
            </p:nvSpPr>
            <p:spPr>
              <a:xfrm>
                <a:off x="591802" y="4041909"/>
                <a:ext cx="226434" cy="61437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1282" extrusionOk="0">
                    <a:moveTo>
                      <a:pt x="34" y="1"/>
                    </a:moveTo>
                    <a:cubicBezTo>
                      <a:pt x="34" y="1"/>
                      <a:pt x="34" y="390"/>
                      <a:pt x="0" y="881"/>
                    </a:cubicBezTo>
                    <a:cubicBezTo>
                      <a:pt x="0" y="881"/>
                      <a:pt x="843" y="1282"/>
                      <a:pt x="2351" y="1282"/>
                    </a:cubicBezTo>
                    <a:cubicBezTo>
                      <a:pt x="3013" y="1282"/>
                      <a:pt x="3804" y="1205"/>
                      <a:pt x="4707" y="982"/>
                    </a:cubicBezTo>
                    <a:cubicBezTo>
                      <a:pt x="4707" y="644"/>
                      <a:pt x="4724" y="407"/>
                      <a:pt x="4724" y="407"/>
                    </a:cubicBezTo>
                    <a:lnTo>
                      <a:pt x="4724" y="407"/>
                    </a:lnTo>
                    <a:cubicBezTo>
                      <a:pt x="4470" y="458"/>
                      <a:pt x="4182" y="491"/>
                      <a:pt x="3894" y="525"/>
                    </a:cubicBezTo>
                    <a:cubicBezTo>
                      <a:pt x="3588" y="561"/>
                      <a:pt x="3279" y="579"/>
                      <a:pt x="2970" y="579"/>
                    </a:cubicBezTo>
                    <a:cubicBezTo>
                      <a:pt x="1968" y="579"/>
                      <a:pt x="966" y="389"/>
                      <a:pt x="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3" name="Google Shape;10023;p31"/>
              <p:cNvSpPr/>
              <p:nvPr/>
            </p:nvSpPr>
            <p:spPr>
              <a:xfrm>
                <a:off x="249692" y="3454489"/>
                <a:ext cx="832222" cy="615229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2838" extrusionOk="0">
                    <a:moveTo>
                      <a:pt x="13895" y="1"/>
                    </a:moveTo>
                    <a:cubicBezTo>
                      <a:pt x="13895" y="1"/>
                      <a:pt x="14030" y="2354"/>
                      <a:pt x="13742" y="2490"/>
                    </a:cubicBezTo>
                    <a:cubicBezTo>
                      <a:pt x="13534" y="2600"/>
                      <a:pt x="11966" y="2833"/>
                      <a:pt x="10964" y="2833"/>
                    </a:cubicBezTo>
                    <a:cubicBezTo>
                      <a:pt x="10579" y="2833"/>
                      <a:pt x="10278" y="2799"/>
                      <a:pt x="10170" y="2710"/>
                    </a:cubicBezTo>
                    <a:cubicBezTo>
                      <a:pt x="9781" y="2388"/>
                      <a:pt x="9425" y="188"/>
                      <a:pt x="9425" y="187"/>
                    </a:cubicBezTo>
                    <a:lnTo>
                      <a:pt x="9425" y="187"/>
                    </a:lnTo>
                    <a:cubicBezTo>
                      <a:pt x="9425" y="188"/>
                      <a:pt x="9730" y="2523"/>
                      <a:pt x="9273" y="2811"/>
                    </a:cubicBezTo>
                    <a:cubicBezTo>
                      <a:pt x="9061" y="2944"/>
                      <a:pt x="8317" y="2994"/>
                      <a:pt x="7550" y="2994"/>
                    </a:cubicBezTo>
                    <a:cubicBezTo>
                      <a:pt x="6659" y="2994"/>
                      <a:pt x="5736" y="2927"/>
                      <a:pt x="5582" y="2845"/>
                    </a:cubicBezTo>
                    <a:cubicBezTo>
                      <a:pt x="5396" y="2744"/>
                      <a:pt x="5125" y="1711"/>
                      <a:pt x="4871" y="881"/>
                    </a:cubicBezTo>
                    <a:cubicBezTo>
                      <a:pt x="4837" y="1863"/>
                      <a:pt x="4668" y="5419"/>
                      <a:pt x="3567" y="6722"/>
                    </a:cubicBezTo>
                    <a:cubicBezTo>
                      <a:pt x="3567" y="6722"/>
                      <a:pt x="3051" y="6220"/>
                      <a:pt x="2382" y="6220"/>
                    </a:cubicBezTo>
                    <a:cubicBezTo>
                      <a:pt x="2294" y="6220"/>
                      <a:pt x="2204" y="6228"/>
                      <a:pt x="2111" y="6248"/>
                    </a:cubicBezTo>
                    <a:cubicBezTo>
                      <a:pt x="1908" y="6282"/>
                      <a:pt x="1722" y="6384"/>
                      <a:pt x="1552" y="6502"/>
                    </a:cubicBezTo>
                    <a:cubicBezTo>
                      <a:pt x="1" y="7638"/>
                      <a:pt x="761" y="9998"/>
                      <a:pt x="3349" y="9998"/>
                    </a:cubicBezTo>
                    <a:cubicBezTo>
                      <a:pt x="3500" y="9998"/>
                      <a:pt x="3657" y="9990"/>
                      <a:pt x="3821" y="9973"/>
                    </a:cubicBezTo>
                    <a:cubicBezTo>
                      <a:pt x="4752" y="10972"/>
                      <a:pt x="5903" y="11751"/>
                      <a:pt x="7173" y="12259"/>
                    </a:cubicBezTo>
                    <a:cubicBezTo>
                      <a:pt x="8105" y="12647"/>
                      <a:pt x="9107" y="12837"/>
                      <a:pt x="10109" y="12837"/>
                    </a:cubicBezTo>
                    <a:cubicBezTo>
                      <a:pt x="10418" y="12837"/>
                      <a:pt x="10727" y="12819"/>
                      <a:pt x="11033" y="12783"/>
                    </a:cubicBezTo>
                    <a:cubicBezTo>
                      <a:pt x="11321" y="12749"/>
                      <a:pt x="11609" y="12716"/>
                      <a:pt x="11863" y="12665"/>
                    </a:cubicBezTo>
                    <a:cubicBezTo>
                      <a:pt x="15605" y="11988"/>
                      <a:pt x="17095" y="10058"/>
                      <a:pt x="17230" y="8195"/>
                    </a:cubicBezTo>
                    <a:cubicBezTo>
                      <a:pt x="17365" y="6333"/>
                      <a:pt x="16451" y="5926"/>
                      <a:pt x="16231" y="5215"/>
                    </a:cubicBezTo>
                    <a:cubicBezTo>
                      <a:pt x="16214" y="5165"/>
                      <a:pt x="16197" y="5131"/>
                      <a:pt x="16180" y="5080"/>
                    </a:cubicBezTo>
                    <a:cubicBezTo>
                      <a:pt x="16079" y="4437"/>
                      <a:pt x="16045" y="2794"/>
                      <a:pt x="16045" y="2168"/>
                    </a:cubicBezTo>
                    <a:cubicBezTo>
                      <a:pt x="15495" y="2329"/>
                      <a:pt x="14976" y="2447"/>
                      <a:pt x="14709" y="2447"/>
                    </a:cubicBezTo>
                    <a:cubicBezTo>
                      <a:pt x="14639" y="2447"/>
                      <a:pt x="14587" y="2439"/>
                      <a:pt x="14555" y="2422"/>
                    </a:cubicBezTo>
                    <a:cubicBezTo>
                      <a:pt x="14233" y="2253"/>
                      <a:pt x="13895" y="1"/>
                      <a:pt x="13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4" name="Google Shape;10024;p31"/>
              <p:cNvSpPr/>
              <p:nvPr/>
            </p:nvSpPr>
            <p:spPr>
              <a:xfrm>
                <a:off x="319609" y="3805704"/>
                <a:ext cx="95366" cy="46389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968" extrusionOk="0">
                    <a:moveTo>
                      <a:pt x="987" y="0"/>
                    </a:moveTo>
                    <a:cubicBezTo>
                      <a:pt x="774" y="0"/>
                      <a:pt x="566" y="69"/>
                      <a:pt x="398" y="206"/>
                    </a:cubicBezTo>
                    <a:cubicBezTo>
                      <a:pt x="229" y="341"/>
                      <a:pt x="93" y="511"/>
                      <a:pt x="9" y="714"/>
                    </a:cubicBezTo>
                    <a:lnTo>
                      <a:pt x="26" y="714"/>
                    </a:lnTo>
                    <a:cubicBezTo>
                      <a:pt x="0" y="790"/>
                      <a:pt x="60" y="857"/>
                      <a:pt x="128" y="857"/>
                    </a:cubicBezTo>
                    <a:cubicBezTo>
                      <a:pt x="150" y="857"/>
                      <a:pt x="174" y="849"/>
                      <a:pt x="195" y="832"/>
                    </a:cubicBezTo>
                    <a:cubicBezTo>
                      <a:pt x="330" y="714"/>
                      <a:pt x="466" y="612"/>
                      <a:pt x="618" y="528"/>
                    </a:cubicBezTo>
                    <a:cubicBezTo>
                      <a:pt x="686" y="494"/>
                      <a:pt x="754" y="460"/>
                      <a:pt x="838" y="443"/>
                    </a:cubicBezTo>
                    <a:cubicBezTo>
                      <a:pt x="886" y="431"/>
                      <a:pt x="934" y="419"/>
                      <a:pt x="982" y="419"/>
                    </a:cubicBezTo>
                    <a:cubicBezTo>
                      <a:pt x="1002" y="419"/>
                      <a:pt x="1022" y="421"/>
                      <a:pt x="1041" y="426"/>
                    </a:cubicBezTo>
                    <a:cubicBezTo>
                      <a:pt x="1194" y="426"/>
                      <a:pt x="1346" y="460"/>
                      <a:pt x="1465" y="544"/>
                    </a:cubicBezTo>
                    <a:cubicBezTo>
                      <a:pt x="1600" y="629"/>
                      <a:pt x="1719" y="765"/>
                      <a:pt x="1786" y="900"/>
                    </a:cubicBezTo>
                    <a:lnTo>
                      <a:pt x="1786" y="917"/>
                    </a:lnTo>
                    <a:cubicBezTo>
                      <a:pt x="1820" y="951"/>
                      <a:pt x="1854" y="968"/>
                      <a:pt x="1888" y="968"/>
                    </a:cubicBezTo>
                    <a:cubicBezTo>
                      <a:pt x="1939" y="968"/>
                      <a:pt x="1990" y="917"/>
                      <a:pt x="1990" y="866"/>
                    </a:cubicBezTo>
                    <a:cubicBezTo>
                      <a:pt x="1973" y="629"/>
                      <a:pt x="1871" y="409"/>
                      <a:pt x="1685" y="257"/>
                    </a:cubicBezTo>
                    <a:cubicBezTo>
                      <a:pt x="1515" y="104"/>
                      <a:pt x="1295" y="3"/>
                      <a:pt x="1058" y="3"/>
                    </a:cubicBezTo>
                    <a:cubicBezTo>
                      <a:pt x="1035" y="1"/>
                      <a:pt x="1011" y="0"/>
                      <a:pt x="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5" name="Google Shape;10025;p31"/>
              <p:cNvSpPr/>
              <p:nvPr/>
            </p:nvSpPr>
            <p:spPr>
              <a:xfrm>
                <a:off x="608814" y="4105692"/>
                <a:ext cx="10639" cy="47635"/>
              </a:xfrm>
              <a:custGeom>
                <a:avLst/>
                <a:gdLst/>
                <a:ahLst/>
                <a:cxnLst/>
                <a:rect l="l" t="t" r="r" b="b"/>
                <a:pathLst>
                  <a:path w="222" h="994" extrusionOk="0">
                    <a:moveTo>
                      <a:pt x="146" y="0"/>
                    </a:moveTo>
                    <a:cubicBezTo>
                      <a:pt x="127" y="0"/>
                      <a:pt x="115" y="16"/>
                      <a:pt x="102" y="41"/>
                    </a:cubicBezTo>
                    <a:cubicBezTo>
                      <a:pt x="69" y="109"/>
                      <a:pt x="52" y="193"/>
                      <a:pt x="35" y="261"/>
                    </a:cubicBezTo>
                    <a:cubicBezTo>
                      <a:pt x="18" y="346"/>
                      <a:pt x="18" y="413"/>
                      <a:pt x="18" y="498"/>
                    </a:cubicBezTo>
                    <a:cubicBezTo>
                      <a:pt x="1" y="650"/>
                      <a:pt x="1" y="803"/>
                      <a:pt x="18" y="955"/>
                    </a:cubicBezTo>
                    <a:cubicBezTo>
                      <a:pt x="26" y="981"/>
                      <a:pt x="47" y="993"/>
                      <a:pt x="69" y="993"/>
                    </a:cubicBezTo>
                    <a:cubicBezTo>
                      <a:pt x="90" y="993"/>
                      <a:pt x="111" y="981"/>
                      <a:pt x="119" y="955"/>
                    </a:cubicBezTo>
                    <a:cubicBezTo>
                      <a:pt x="170" y="803"/>
                      <a:pt x="204" y="650"/>
                      <a:pt x="221" y="498"/>
                    </a:cubicBezTo>
                    <a:cubicBezTo>
                      <a:pt x="221" y="413"/>
                      <a:pt x="221" y="329"/>
                      <a:pt x="221" y="261"/>
                    </a:cubicBezTo>
                    <a:cubicBezTo>
                      <a:pt x="221" y="176"/>
                      <a:pt x="204" y="109"/>
                      <a:pt x="187" y="24"/>
                    </a:cubicBezTo>
                    <a:cubicBezTo>
                      <a:pt x="187" y="24"/>
                      <a:pt x="187" y="7"/>
                      <a:pt x="170" y="7"/>
                    </a:cubicBezTo>
                    <a:cubicBezTo>
                      <a:pt x="161" y="2"/>
                      <a:pt x="153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6" name="Google Shape;10026;p31"/>
              <p:cNvSpPr/>
              <p:nvPr/>
            </p:nvSpPr>
            <p:spPr>
              <a:xfrm>
                <a:off x="646959" y="4108232"/>
                <a:ext cx="10591" cy="54919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146" extrusionOk="0">
                    <a:moveTo>
                      <a:pt x="142" y="1"/>
                    </a:moveTo>
                    <a:cubicBezTo>
                      <a:pt x="119" y="1"/>
                      <a:pt x="94" y="13"/>
                      <a:pt x="85" y="39"/>
                    </a:cubicBezTo>
                    <a:cubicBezTo>
                      <a:pt x="68" y="123"/>
                      <a:pt x="51" y="208"/>
                      <a:pt x="35" y="310"/>
                    </a:cubicBezTo>
                    <a:cubicBezTo>
                      <a:pt x="18" y="394"/>
                      <a:pt x="18" y="479"/>
                      <a:pt x="18" y="564"/>
                    </a:cubicBezTo>
                    <a:cubicBezTo>
                      <a:pt x="1" y="750"/>
                      <a:pt x="18" y="919"/>
                      <a:pt x="51" y="1105"/>
                    </a:cubicBezTo>
                    <a:cubicBezTo>
                      <a:pt x="51" y="1122"/>
                      <a:pt x="68" y="1139"/>
                      <a:pt x="85" y="1139"/>
                    </a:cubicBezTo>
                    <a:cubicBezTo>
                      <a:pt x="90" y="1144"/>
                      <a:pt x="96" y="1146"/>
                      <a:pt x="102" y="1146"/>
                    </a:cubicBezTo>
                    <a:cubicBezTo>
                      <a:pt x="119" y="1146"/>
                      <a:pt x="141" y="1130"/>
                      <a:pt x="153" y="1105"/>
                    </a:cubicBezTo>
                    <a:cubicBezTo>
                      <a:pt x="187" y="936"/>
                      <a:pt x="221" y="750"/>
                      <a:pt x="221" y="580"/>
                    </a:cubicBezTo>
                    <a:cubicBezTo>
                      <a:pt x="221" y="496"/>
                      <a:pt x="221" y="394"/>
                      <a:pt x="221" y="310"/>
                    </a:cubicBezTo>
                    <a:cubicBezTo>
                      <a:pt x="221" y="225"/>
                      <a:pt x="204" y="123"/>
                      <a:pt x="187" y="39"/>
                    </a:cubicBezTo>
                    <a:cubicBezTo>
                      <a:pt x="187" y="13"/>
                      <a:pt x="166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7" name="Google Shape;10027;p31"/>
              <p:cNvSpPr/>
              <p:nvPr/>
            </p:nvSpPr>
            <p:spPr>
              <a:xfrm>
                <a:off x="693203" y="4112976"/>
                <a:ext cx="9776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6" extrusionOk="0">
                    <a:moveTo>
                      <a:pt x="95" y="1"/>
                    </a:moveTo>
                    <a:cubicBezTo>
                      <a:pt x="76" y="1"/>
                      <a:pt x="64" y="16"/>
                      <a:pt x="51" y="41"/>
                    </a:cubicBezTo>
                    <a:cubicBezTo>
                      <a:pt x="35" y="126"/>
                      <a:pt x="18" y="227"/>
                      <a:pt x="18" y="312"/>
                    </a:cubicBezTo>
                    <a:cubicBezTo>
                      <a:pt x="1" y="414"/>
                      <a:pt x="1" y="498"/>
                      <a:pt x="1" y="583"/>
                    </a:cubicBezTo>
                    <a:cubicBezTo>
                      <a:pt x="1" y="769"/>
                      <a:pt x="18" y="956"/>
                      <a:pt x="51" y="1142"/>
                    </a:cubicBezTo>
                    <a:cubicBezTo>
                      <a:pt x="51" y="1159"/>
                      <a:pt x="68" y="1159"/>
                      <a:pt x="85" y="1176"/>
                    </a:cubicBezTo>
                    <a:cubicBezTo>
                      <a:pt x="119" y="1176"/>
                      <a:pt x="136" y="1159"/>
                      <a:pt x="153" y="1142"/>
                    </a:cubicBezTo>
                    <a:cubicBezTo>
                      <a:pt x="187" y="956"/>
                      <a:pt x="204" y="769"/>
                      <a:pt x="204" y="600"/>
                    </a:cubicBezTo>
                    <a:lnTo>
                      <a:pt x="204" y="329"/>
                    </a:lnTo>
                    <a:cubicBezTo>
                      <a:pt x="204" y="227"/>
                      <a:pt x="187" y="143"/>
                      <a:pt x="170" y="41"/>
                    </a:cubicBezTo>
                    <a:lnTo>
                      <a:pt x="153" y="41"/>
                    </a:lnTo>
                    <a:cubicBezTo>
                      <a:pt x="153" y="24"/>
                      <a:pt x="136" y="7"/>
                      <a:pt x="119" y="7"/>
                    </a:cubicBezTo>
                    <a:cubicBezTo>
                      <a:pt x="110" y="3"/>
                      <a:pt x="102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8" name="Google Shape;10028;p31"/>
              <p:cNvSpPr/>
              <p:nvPr/>
            </p:nvSpPr>
            <p:spPr>
              <a:xfrm>
                <a:off x="741077" y="4110532"/>
                <a:ext cx="11406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176" extrusionOk="0">
                    <a:moveTo>
                      <a:pt x="76" y="1"/>
                    </a:moveTo>
                    <a:cubicBezTo>
                      <a:pt x="53" y="1"/>
                      <a:pt x="34" y="17"/>
                      <a:pt x="34" y="41"/>
                    </a:cubicBezTo>
                    <a:cubicBezTo>
                      <a:pt x="18" y="126"/>
                      <a:pt x="1" y="228"/>
                      <a:pt x="1" y="312"/>
                    </a:cubicBezTo>
                    <a:cubicBezTo>
                      <a:pt x="1" y="414"/>
                      <a:pt x="1" y="499"/>
                      <a:pt x="1" y="600"/>
                    </a:cubicBezTo>
                    <a:cubicBezTo>
                      <a:pt x="18" y="786"/>
                      <a:pt x="68" y="973"/>
                      <a:pt x="136" y="1142"/>
                    </a:cubicBezTo>
                    <a:cubicBezTo>
                      <a:pt x="136" y="1159"/>
                      <a:pt x="153" y="1176"/>
                      <a:pt x="187" y="1176"/>
                    </a:cubicBezTo>
                    <a:cubicBezTo>
                      <a:pt x="204" y="1176"/>
                      <a:pt x="238" y="1142"/>
                      <a:pt x="238" y="1125"/>
                    </a:cubicBezTo>
                    <a:cubicBezTo>
                      <a:pt x="238" y="939"/>
                      <a:pt x="238" y="753"/>
                      <a:pt x="221" y="583"/>
                    </a:cubicBezTo>
                    <a:cubicBezTo>
                      <a:pt x="204" y="482"/>
                      <a:pt x="187" y="397"/>
                      <a:pt x="187" y="312"/>
                    </a:cubicBezTo>
                    <a:cubicBezTo>
                      <a:pt x="170" y="211"/>
                      <a:pt x="153" y="126"/>
                      <a:pt x="119" y="41"/>
                    </a:cubicBezTo>
                    <a:cubicBezTo>
                      <a:pt x="119" y="25"/>
                      <a:pt x="102" y="8"/>
                      <a:pt x="102" y="8"/>
                    </a:cubicBezTo>
                    <a:cubicBezTo>
                      <a:pt x="93" y="3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9" name="Google Shape;10029;p31"/>
              <p:cNvSpPr/>
              <p:nvPr/>
            </p:nvSpPr>
            <p:spPr>
              <a:xfrm>
                <a:off x="780851" y="4107609"/>
                <a:ext cx="12220" cy="44903"/>
              </a:xfrm>
              <a:custGeom>
                <a:avLst/>
                <a:gdLst/>
                <a:ahLst/>
                <a:cxnLst/>
                <a:rect l="l" t="t" r="r" b="b"/>
                <a:pathLst>
                  <a:path w="255" h="937" extrusionOk="0">
                    <a:moveTo>
                      <a:pt x="68" y="1"/>
                    </a:moveTo>
                    <a:cubicBezTo>
                      <a:pt x="34" y="1"/>
                      <a:pt x="17" y="18"/>
                      <a:pt x="0" y="52"/>
                    </a:cubicBezTo>
                    <a:cubicBezTo>
                      <a:pt x="0" y="119"/>
                      <a:pt x="0" y="204"/>
                      <a:pt x="0" y="272"/>
                    </a:cubicBezTo>
                    <a:cubicBezTo>
                      <a:pt x="0" y="339"/>
                      <a:pt x="0" y="407"/>
                      <a:pt x="17" y="492"/>
                    </a:cubicBezTo>
                    <a:cubicBezTo>
                      <a:pt x="34" y="627"/>
                      <a:pt x="68" y="763"/>
                      <a:pt x="136" y="915"/>
                    </a:cubicBezTo>
                    <a:cubicBezTo>
                      <a:pt x="136" y="915"/>
                      <a:pt x="153" y="932"/>
                      <a:pt x="170" y="932"/>
                    </a:cubicBezTo>
                    <a:cubicBezTo>
                      <a:pt x="176" y="935"/>
                      <a:pt x="182" y="937"/>
                      <a:pt x="187" y="937"/>
                    </a:cubicBezTo>
                    <a:cubicBezTo>
                      <a:pt x="210" y="937"/>
                      <a:pt x="224" y="912"/>
                      <a:pt x="237" y="898"/>
                    </a:cubicBezTo>
                    <a:cubicBezTo>
                      <a:pt x="254" y="746"/>
                      <a:pt x="254" y="593"/>
                      <a:pt x="237" y="441"/>
                    </a:cubicBezTo>
                    <a:cubicBezTo>
                      <a:pt x="220" y="373"/>
                      <a:pt x="203" y="306"/>
                      <a:pt x="186" y="238"/>
                    </a:cubicBezTo>
                    <a:cubicBezTo>
                      <a:pt x="170" y="170"/>
                      <a:pt x="153" y="86"/>
                      <a:pt x="119" y="18"/>
                    </a:cubicBezTo>
                    <a:cubicBezTo>
                      <a:pt x="102" y="18"/>
                      <a:pt x="85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0" name="Google Shape;10030;p31"/>
              <p:cNvSpPr/>
              <p:nvPr/>
            </p:nvSpPr>
            <p:spPr>
              <a:xfrm rot="-1071615">
                <a:off x="731181" y="3835489"/>
                <a:ext cx="224179" cy="96850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2021" extrusionOk="0">
                    <a:moveTo>
                      <a:pt x="85" y="1"/>
                    </a:moveTo>
                    <a:cubicBezTo>
                      <a:pt x="34" y="18"/>
                      <a:pt x="0" y="69"/>
                      <a:pt x="17" y="119"/>
                    </a:cubicBezTo>
                    <a:cubicBezTo>
                      <a:pt x="119" y="627"/>
                      <a:pt x="390" y="1101"/>
                      <a:pt x="796" y="1457"/>
                    </a:cubicBezTo>
                    <a:cubicBezTo>
                      <a:pt x="1186" y="1796"/>
                      <a:pt x="1710" y="1999"/>
                      <a:pt x="2252" y="2016"/>
                    </a:cubicBezTo>
                    <a:cubicBezTo>
                      <a:pt x="2301" y="2019"/>
                      <a:pt x="2349" y="2020"/>
                      <a:pt x="2398" y="2020"/>
                    </a:cubicBezTo>
                    <a:cubicBezTo>
                      <a:pt x="2874" y="2020"/>
                      <a:pt x="3344" y="1872"/>
                      <a:pt x="3759" y="1626"/>
                    </a:cubicBezTo>
                    <a:cubicBezTo>
                      <a:pt x="4199" y="1321"/>
                      <a:pt x="4521" y="881"/>
                      <a:pt x="4656" y="356"/>
                    </a:cubicBezTo>
                    <a:cubicBezTo>
                      <a:pt x="4678" y="281"/>
                      <a:pt x="4611" y="227"/>
                      <a:pt x="4551" y="227"/>
                    </a:cubicBezTo>
                    <a:cubicBezTo>
                      <a:pt x="4516" y="227"/>
                      <a:pt x="4483" y="245"/>
                      <a:pt x="4470" y="289"/>
                    </a:cubicBezTo>
                    <a:lnTo>
                      <a:pt x="4470" y="306"/>
                    </a:lnTo>
                    <a:cubicBezTo>
                      <a:pt x="4267" y="712"/>
                      <a:pt x="3962" y="1068"/>
                      <a:pt x="3556" y="1288"/>
                    </a:cubicBezTo>
                    <a:cubicBezTo>
                      <a:pt x="3194" y="1492"/>
                      <a:pt x="2774" y="1594"/>
                      <a:pt x="2364" y="1594"/>
                    </a:cubicBezTo>
                    <a:cubicBezTo>
                      <a:pt x="2332" y="1594"/>
                      <a:pt x="2301" y="1594"/>
                      <a:pt x="2269" y="1592"/>
                    </a:cubicBezTo>
                    <a:cubicBezTo>
                      <a:pt x="1812" y="1592"/>
                      <a:pt x="1372" y="1440"/>
                      <a:pt x="1016" y="1169"/>
                    </a:cubicBezTo>
                    <a:cubicBezTo>
                      <a:pt x="661" y="881"/>
                      <a:pt x="373" y="492"/>
                      <a:pt x="204" y="69"/>
                    </a:cubicBezTo>
                    <a:cubicBezTo>
                      <a:pt x="187" y="18"/>
                      <a:pt x="13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1" name="Google Shape;10031;p31"/>
              <p:cNvSpPr/>
              <p:nvPr/>
            </p:nvSpPr>
            <p:spPr>
              <a:xfrm>
                <a:off x="889073" y="3668283"/>
                <a:ext cx="67379" cy="57651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203" extrusionOk="0">
                    <a:moveTo>
                      <a:pt x="610" y="1"/>
                    </a:moveTo>
                    <a:cubicBezTo>
                      <a:pt x="271" y="18"/>
                      <a:pt x="0" y="305"/>
                      <a:pt x="17" y="644"/>
                    </a:cubicBezTo>
                    <a:cubicBezTo>
                      <a:pt x="39" y="989"/>
                      <a:pt x="317" y="1202"/>
                      <a:pt x="611" y="1202"/>
                    </a:cubicBezTo>
                    <a:cubicBezTo>
                      <a:pt x="764" y="1202"/>
                      <a:pt x="922" y="1144"/>
                      <a:pt x="1050" y="1016"/>
                    </a:cubicBezTo>
                    <a:cubicBezTo>
                      <a:pt x="1405" y="627"/>
                      <a:pt x="1134" y="1"/>
                      <a:pt x="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2" name="Google Shape;10032;p31"/>
              <p:cNvSpPr/>
              <p:nvPr/>
            </p:nvSpPr>
            <p:spPr>
              <a:xfrm>
                <a:off x="646965" y="3688714"/>
                <a:ext cx="66612" cy="57411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98" extrusionOk="0">
                    <a:moveTo>
                      <a:pt x="780" y="0"/>
                    </a:moveTo>
                    <a:cubicBezTo>
                      <a:pt x="272" y="17"/>
                      <a:pt x="1" y="627"/>
                      <a:pt x="356" y="1016"/>
                    </a:cubicBezTo>
                    <a:cubicBezTo>
                      <a:pt x="476" y="1142"/>
                      <a:pt x="627" y="1198"/>
                      <a:pt x="776" y="1198"/>
                    </a:cubicBezTo>
                    <a:cubicBezTo>
                      <a:pt x="1069" y="1198"/>
                      <a:pt x="1355" y="980"/>
                      <a:pt x="1389" y="644"/>
                    </a:cubicBezTo>
                    <a:cubicBezTo>
                      <a:pt x="1389" y="305"/>
                      <a:pt x="1118" y="17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3" name="Google Shape;10033;p31"/>
            <p:cNvSpPr/>
            <p:nvPr/>
          </p:nvSpPr>
          <p:spPr>
            <a:xfrm flipH="1">
              <a:off x="4718262" y="3360575"/>
              <a:ext cx="9150" cy="44800"/>
            </a:xfrm>
            <a:custGeom>
              <a:avLst/>
              <a:gdLst/>
              <a:ahLst/>
              <a:cxnLst/>
              <a:rect l="l" t="t" r="r" b="b"/>
              <a:pathLst>
                <a:path w="366" h="1792" extrusionOk="0">
                  <a:moveTo>
                    <a:pt x="234" y="0"/>
                  </a:moveTo>
                  <a:cubicBezTo>
                    <a:pt x="-14" y="545"/>
                    <a:pt x="-179" y="1544"/>
                    <a:pt x="366" y="179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034" name="Google Shape;10034;p31"/>
          <p:cNvGrpSpPr/>
          <p:nvPr/>
        </p:nvGrpSpPr>
        <p:grpSpPr>
          <a:xfrm flipH="1">
            <a:off x="5986408" y="2266985"/>
            <a:ext cx="1060341" cy="1566609"/>
            <a:chOff x="4047213" y="2428207"/>
            <a:chExt cx="940435" cy="1389331"/>
          </a:xfrm>
        </p:grpSpPr>
        <p:grpSp>
          <p:nvGrpSpPr>
            <p:cNvPr id="10035" name="Google Shape;10035;p31"/>
            <p:cNvGrpSpPr/>
            <p:nvPr/>
          </p:nvGrpSpPr>
          <p:grpSpPr>
            <a:xfrm>
              <a:off x="4047213" y="2428207"/>
              <a:ext cx="940435" cy="1389331"/>
              <a:chOff x="1859894" y="3105238"/>
              <a:chExt cx="1166793" cy="1723735"/>
            </a:xfrm>
          </p:grpSpPr>
          <p:sp>
            <p:nvSpPr>
              <p:cNvPr id="10036" name="Google Shape;10036;p31"/>
              <p:cNvSpPr/>
              <p:nvPr/>
            </p:nvSpPr>
            <p:spPr>
              <a:xfrm>
                <a:off x="2063560" y="4654487"/>
                <a:ext cx="760290" cy="174486"/>
              </a:xfrm>
              <a:custGeom>
                <a:avLst/>
                <a:gdLst/>
                <a:ahLst/>
                <a:cxnLst/>
                <a:rect l="l" t="t" r="r" b="b"/>
                <a:pathLst>
                  <a:path w="15865" h="3641" extrusionOk="0">
                    <a:moveTo>
                      <a:pt x="15255" y="0"/>
                    </a:moveTo>
                    <a:cubicBezTo>
                      <a:pt x="15103" y="101"/>
                      <a:pt x="12791" y="1643"/>
                      <a:pt x="7419" y="1643"/>
                    </a:cubicBezTo>
                    <a:cubicBezTo>
                      <a:pt x="7390" y="1643"/>
                      <a:pt x="7361" y="1642"/>
                      <a:pt x="7331" y="1642"/>
                    </a:cubicBezTo>
                    <a:cubicBezTo>
                      <a:pt x="3031" y="1625"/>
                      <a:pt x="322" y="576"/>
                      <a:pt x="322" y="576"/>
                    </a:cubicBezTo>
                    <a:lnTo>
                      <a:pt x="238" y="576"/>
                    </a:lnTo>
                    <a:cubicBezTo>
                      <a:pt x="136" y="1253"/>
                      <a:pt x="68" y="1930"/>
                      <a:pt x="0" y="2624"/>
                    </a:cubicBezTo>
                    <a:cubicBezTo>
                      <a:pt x="1931" y="3166"/>
                      <a:pt x="4606" y="3623"/>
                      <a:pt x="8195" y="3640"/>
                    </a:cubicBezTo>
                    <a:cubicBezTo>
                      <a:pt x="10819" y="3623"/>
                      <a:pt x="13410" y="3149"/>
                      <a:pt x="15864" y="2252"/>
                    </a:cubicBezTo>
                    <a:cubicBezTo>
                      <a:pt x="15695" y="1558"/>
                      <a:pt x="15492" y="796"/>
                      <a:pt x="15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7" name="Google Shape;10037;p31"/>
              <p:cNvSpPr/>
              <p:nvPr/>
            </p:nvSpPr>
            <p:spPr>
              <a:xfrm>
                <a:off x="2779983" y="4465438"/>
                <a:ext cx="246705" cy="296976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6197" extrusionOk="0">
                    <a:moveTo>
                      <a:pt x="4216" y="0"/>
                    </a:moveTo>
                    <a:lnTo>
                      <a:pt x="4064" y="34"/>
                    </a:lnTo>
                    <a:cubicBezTo>
                      <a:pt x="4064" y="34"/>
                      <a:pt x="3505" y="1524"/>
                      <a:pt x="0" y="2997"/>
                    </a:cubicBezTo>
                    <a:cubicBezTo>
                      <a:pt x="102" y="3319"/>
                      <a:pt x="203" y="3640"/>
                      <a:pt x="305" y="3945"/>
                    </a:cubicBezTo>
                    <a:cubicBezTo>
                      <a:pt x="542" y="4741"/>
                      <a:pt x="745" y="5503"/>
                      <a:pt x="914" y="6197"/>
                    </a:cubicBezTo>
                    <a:cubicBezTo>
                      <a:pt x="3285" y="5350"/>
                      <a:pt x="4927" y="4351"/>
                      <a:pt x="5046" y="3928"/>
                    </a:cubicBezTo>
                    <a:cubicBezTo>
                      <a:pt x="5147" y="3556"/>
                      <a:pt x="4808" y="1863"/>
                      <a:pt x="4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8" name="Google Shape;10038;p31"/>
              <p:cNvSpPr/>
              <p:nvPr/>
            </p:nvSpPr>
            <p:spPr>
              <a:xfrm>
                <a:off x="1859894" y="4508423"/>
                <a:ext cx="225619" cy="271864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5673" extrusionOk="0">
                    <a:moveTo>
                      <a:pt x="695" y="1"/>
                    </a:moveTo>
                    <a:cubicBezTo>
                      <a:pt x="356" y="1203"/>
                      <a:pt x="119" y="2422"/>
                      <a:pt x="1" y="3675"/>
                    </a:cubicBezTo>
                    <a:cubicBezTo>
                      <a:pt x="1" y="3675"/>
                      <a:pt x="1186" y="4792"/>
                      <a:pt x="4250" y="5672"/>
                    </a:cubicBezTo>
                    <a:cubicBezTo>
                      <a:pt x="4318" y="4978"/>
                      <a:pt x="4386" y="4301"/>
                      <a:pt x="4488" y="3624"/>
                    </a:cubicBezTo>
                    <a:cubicBezTo>
                      <a:pt x="4555" y="3133"/>
                      <a:pt x="4640" y="2659"/>
                      <a:pt x="4708" y="2185"/>
                    </a:cubicBezTo>
                    <a:cubicBezTo>
                      <a:pt x="3269" y="1660"/>
                      <a:pt x="1914" y="915"/>
                      <a:pt x="6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9" name="Google Shape;10039;p31"/>
              <p:cNvSpPr/>
              <p:nvPr/>
            </p:nvSpPr>
            <p:spPr>
              <a:xfrm>
                <a:off x="2074917" y="4394849"/>
                <a:ext cx="718933" cy="339195"/>
              </a:xfrm>
              <a:custGeom>
                <a:avLst/>
                <a:gdLst/>
                <a:ahLst/>
                <a:cxnLst/>
                <a:rect l="l" t="t" r="r" b="b"/>
                <a:pathLst>
                  <a:path w="15002" h="7078" extrusionOk="0">
                    <a:moveTo>
                      <a:pt x="13122" y="0"/>
                    </a:moveTo>
                    <a:cubicBezTo>
                      <a:pt x="11159" y="743"/>
                      <a:pt x="9133" y="985"/>
                      <a:pt x="7326" y="985"/>
                    </a:cubicBezTo>
                    <a:cubicBezTo>
                      <a:pt x="3940" y="985"/>
                      <a:pt x="1321" y="136"/>
                      <a:pt x="1321" y="136"/>
                    </a:cubicBezTo>
                    <a:lnTo>
                      <a:pt x="1186" y="102"/>
                    </a:lnTo>
                    <a:cubicBezTo>
                      <a:pt x="881" y="1321"/>
                      <a:pt x="525" y="2862"/>
                      <a:pt x="221" y="4555"/>
                    </a:cubicBezTo>
                    <a:cubicBezTo>
                      <a:pt x="153" y="5029"/>
                      <a:pt x="68" y="5503"/>
                      <a:pt x="1" y="6011"/>
                    </a:cubicBezTo>
                    <a:lnTo>
                      <a:pt x="85" y="6011"/>
                    </a:lnTo>
                    <a:cubicBezTo>
                      <a:pt x="85" y="6011"/>
                      <a:pt x="2794" y="7060"/>
                      <a:pt x="7094" y="7077"/>
                    </a:cubicBezTo>
                    <a:cubicBezTo>
                      <a:pt x="7123" y="7077"/>
                      <a:pt x="7152" y="7077"/>
                      <a:pt x="7181" y="7077"/>
                    </a:cubicBezTo>
                    <a:cubicBezTo>
                      <a:pt x="12554" y="7077"/>
                      <a:pt x="14866" y="5519"/>
                      <a:pt x="15001" y="5418"/>
                    </a:cubicBezTo>
                    <a:cubicBezTo>
                      <a:pt x="14916" y="5113"/>
                      <a:pt x="14798" y="4792"/>
                      <a:pt x="14696" y="4470"/>
                    </a:cubicBezTo>
                    <a:cubicBezTo>
                      <a:pt x="14171" y="2811"/>
                      <a:pt x="13562" y="1169"/>
                      <a:pt x="13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0" name="Google Shape;10040;p31"/>
              <p:cNvSpPr/>
              <p:nvPr/>
            </p:nvSpPr>
            <p:spPr>
              <a:xfrm>
                <a:off x="2698852" y="4226070"/>
                <a:ext cx="283174" cy="383811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8009" extrusionOk="0">
                    <a:moveTo>
                      <a:pt x="3488" y="1"/>
                    </a:moveTo>
                    <a:cubicBezTo>
                      <a:pt x="3488" y="1"/>
                      <a:pt x="2658" y="2066"/>
                      <a:pt x="0" y="3234"/>
                    </a:cubicBezTo>
                    <a:lnTo>
                      <a:pt x="102" y="3522"/>
                    </a:lnTo>
                    <a:cubicBezTo>
                      <a:pt x="559" y="4691"/>
                      <a:pt x="1151" y="6350"/>
                      <a:pt x="1693" y="8009"/>
                    </a:cubicBezTo>
                    <a:cubicBezTo>
                      <a:pt x="5198" y="6519"/>
                      <a:pt x="5757" y="5046"/>
                      <a:pt x="5757" y="5046"/>
                    </a:cubicBezTo>
                    <a:lnTo>
                      <a:pt x="5909" y="5012"/>
                    </a:lnTo>
                    <a:cubicBezTo>
                      <a:pt x="5299" y="3116"/>
                      <a:pt x="4436" y="1050"/>
                      <a:pt x="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1" name="Google Shape;10041;p31"/>
              <p:cNvSpPr/>
              <p:nvPr/>
            </p:nvSpPr>
            <p:spPr>
              <a:xfrm>
                <a:off x="1893200" y="4276388"/>
                <a:ext cx="244261" cy="336751"/>
              </a:xfrm>
              <a:custGeom>
                <a:avLst/>
                <a:gdLst/>
                <a:ahLst/>
                <a:cxnLst/>
                <a:rect l="l" t="t" r="r" b="b"/>
                <a:pathLst>
                  <a:path w="5097" h="7027" extrusionOk="0">
                    <a:moveTo>
                      <a:pt x="2201" y="0"/>
                    </a:moveTo>
                    <a:cubicBezTo>
                      <a:pt x="1117" y="1524"/>
                      <a:pt x="423" y="3302"/>
                      <a:pt x="0" y="4843"/>
                    </a:cubicBezTo>
                    <a:cubicBezTo>
                      <a:pt x="1219" y="5757"/>
                      <a:pt x="2574" y="6502"/>
                      <a:pt x="4013" y="7027"/>
                    </a:cubicBezTo>
                    <a:cubicBezTo>
                      <a:pt x="4300" y="5351"/>
                      <a:pt x="4673" y="3793"/>
                      <a:pt x="4978" y="2574"/>
                    </a:cubicBezTo>
                    <a:cubicBezTo>
                      <a:pt x="5012" y="2388"/>
                      <a:pt x="5062" y="2235"/>
                      <a:pt x="5096" y="2066"/>
                    </a:cubicBezTo>
                    <a:cubicBezTo>
                      <a:pt x="4046" y="1524"/>
                      <a:pt x="3064" y="813"/>
                      <a:pt x="2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2" name="Google Shape;10042;p31"/>
              <p:cNvSpPr/>
              <p:nvPr/>
            </p:nvSpPr>
            <p:spPr>
              <a:xfrm>
                <a:off x="1998674" y="4065438"/>
                <a:ext cx="867349" cy="375808"/>
              </a:xfrm>
              <a:custGeom>
                <a:avLst/>
                <a:gdLst/>
                <a:ahLst/>
                <a:cxnLst/>
                <a:rect l="l" t="t" r="r" b="b"/>
                <a:pathLst>
                  <a:path w="18099" h="7842" extrusionOk="0">
                    <a:moveTo>
                      <a:pt x="11123" y="0"/>
                    </a:moveTo>
                    <a:cubicBezTo>
                      <a:pt x="10514" y="305"/>
                      <a:pt x="9854" y="475"/>
                      <a:pt x="9176" y="491"/>
                    </a:cubicBezTo>
                    <a:cubicBezTo>
                      <a:pt x="9038" y="501"/>
                      <a:pt x="8900" y="506"/>
                      <a:pt x="8762" y="506"/>
                    </a:cubicBezTo>
                    <a:cubicBezTo>
                      <a:pt x="8173" y="506"/>
                      <a:pt x="7589" y="419"/>
                      <a:pt x="7026" y="254"/>
                    </a:cubicBezTo>
                    <a:lnTo>
                      <a:pt x="7026" y="356"/>
                    </a:lnTo>
                    <a:cubicBezTo>
                      <a:pt x="7026" y="356"/>
                      <a:pt x="3488" y="779"/>
                      <a:pt x="1151" y="3065"/>
                    </a:cubicBezTo>
                    <a:cubicBezTo>
                      <a:pt x="728" y="3471"/>
                      <a:pt x="339" y="3928"/>
                      <a:pt x="0" y="4402"/>
                    </a:cubicBezTo>
                    <a:cubicBezTo>
                      <a:pt x="863" y="5215"/>
                      <a:pt x="1845" y="5926"/>
                      <a:pt x="2895" y="6468"/>
                    </a:cubicBezTo>
                    <a:cubicBezTo>
                      <a:pt x="2861" y="6637"/>
                      <a:pt x="2811" y="6790"/>
                      <a:pt x="2777" y="6959"/>
                    </a:cubicBezTo>
                    <a:lnTo>
                      <a:pt x="2929" y="6993"/>
                    </a:lnTo>
                    <a:cubicBezTo>
                      <a:pt x="2929" y="6993"/>
                      <a:pt x="5548" y="7842"/>
                      <a:pt x="8929" y="7842"/>
                    </a:cubicBezTo>
                    <a:cubicBezTo>
                      <a:pt x="10734" y="7842"/>
                      <a:pt x="12756" y="7600"/>
                      <a:pt x="14713" y="6857"/>
                    </a:cubicBezTo>
                    <a:lnTo>
                      <a:pt x="14611" y="6570"/>
                    </a:lnTo>
                    <a:cubicBezTo>
                      <a:pt x="17269" y="5401"/>
                      <a:pt x="18099" y="3336"/>
                      <a:pt x="18099" y="3336"/>
                    </a:cubicBezTo>
                    <a:cubicBezTo>
                      <a:pt x="18014" y="3234"/>
                      <a:pt x="17896" y="3133"/>
                      <a:pt x="17794" y="3031"/>
                    </a:cubicBezTo>
                    <a:cubicBezTo>
                      <a:pt x="15407" y="949"/>
                      <a:pt x="11123" y="85"/>
                      <a:pt x="11123" y="85"/>
                    </a:cubicBezTo>
                    <a:lnTo>
                      <a:pt x="111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3" name="Google Shape;10043;p31"/>
              <p:cNvSpPr/>
              <p:nvPr/>
            </p:nvSpPr>
            <p:spPr>
              <a:xfrm>
                <a:off x="2679348" y="3474999"/>
                <a:ext cx="107969" cy="117458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2451" extrusionOk="0">
                    <a:moveTo>
                      <a:pt x="670" y="0"/>
                    </a:moveTo>
                    <a:cubicBezTo>
                      <a:pt x="449" y="0"/>
                      <a:pt x="229" y="38"/>
                      <a:pt x="18" y="115"/>
                    </a:cubicBezTo>
                    <a:cubicBezTo>
                      <a:pt x="1" y="927"/>
                      <a:pt x="170" y="1723"/>
                      <a:pt x="526" y="2451"/>
                    </a:cubicBezTo>
                    <a:cubicBezTo>
                      <a:pt x="946" y="2212"/>
                      <a:pt x="1320" y="2111"/>
                      <a:pt x="1644" y="2111"/>
                    </a:cubicBezTo>
                    <a:cubicBezTo>
                      <a:pt x="1803" y="2111"/>
                      <a:pt x="1950" y="2135"/>
                      <a:pt x="2083" y="2180"/>
                    </a:cubicBezTo>
                    <a:lnTo>
                      <a:pt x="2100" y="2129"/>
                    </a:lnTo>
                    <a:lnTo>
                      <a:pt x="2253" y="1435"/>
                    </a:lnTo>
                    <a:lnTo>
                      <a:pt x="2253" y="1435"/>
                    </a:lnTo>
                    <a:cubicBezTo>
                      <a:pt x="1965" y="1587"/>
                      <a:pt x="1660" y="1689"/>
                      <a:pt x="1338" y="1774"/>
                    </a:cubicBezTo>
                    <a:cubicBezTo>
                      <a:pt x="1338" y="1774"/>
                      <a:pt x="2236" y="419"/>
                      <a:pt x="1321" y="115"/>
                    </a:cubicBezTo>
                    <a:cubicBezTo>
                      <a:pt x="1110" y="38"/>
                      <a:pt x="890" y="0"/>
                      <a:pt x="6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4" name="Google Shape;10044;p31"/>
              <p:cNvSpPr/>
              <p:nvPr/>
            </p:nvSpPr>
            <p:spPr>
              <a:xfrm>
                <a:off x="2255868" y="3214882"/>
                <a:ext cx="214214" cy="74951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564" extrusionOk="0">
                    <a:moveTo>
                      <a:pt x="3009" y="1"/>
                    </a:moveTo>
                    <a:cubicBezTo>
                      <a:pt x="2828" y="1"/>
                      <a:pt x="2648" y="14"/>
                      <a:pt x="2472" y="40"/>
                    </a:cubicBezTo>
                    <a:cubicBezTo>
                      <a:pt x="2472" y="40"/>
                      <a:pt x="0" y="802"/>
                      <a:pt x="965" y="1530"/>
                    </a:cubicBezTo>
                    <a:cubicBezTo>
                      <a:pt x="1434" y="1401"/>
                      <a:pt x="1914" y="1337"/>
                      <a:pt x="2393" y="1337"/>
                    </a:cubicBezTo>
                    <a:cubicBezTo>
                      <a:pt x="2917" y="1337"/>
                      <a:pt x="3440" y="1413"/>
                      <a:pt x="3945" y="1564"/>
                    </a:cubicBezTo>
                    <a:cubicBezTo>
                      <a:pt x="4013" y="1242"/>
                      <a:pt x="4470" y="311"/>
                      <a:pt x="4216" y="209"/>
                    </a:cubicBezTo>
                    <a:cubicBezTo>
                      <a:pt x="3828" y="69"/>
                      <a:pt x="3417" y="1"/>
                      <a:pt x="30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5" name="Google Shape;10045;p31"/>
              <p:cNvSpPr/>
              <p:nvPr/>
            </p:nvSpPr>
            <p:spPr>
              <a:xfrm>
                <a:off x="1915914" y="3105238"/>
                <a:ext cx="963913" cy="492116"/>
              </a:xfrm>
              <a:custGeom>
                <a:avLst/>
                <a:gdLst/>
                <a:ahLst/>
                <a:cxnLst/>
                <a:rect l="l" t="t" r="r" b="b"/>
                <a:pathLst>
                  <a:path w="20114" h="10269" extrusionOk="0">
                    <a:moveTo>
                      <a:pt x="7982" y="1"/>
                    </a:moveTo>
                    <a:cubicBezTo>
                      <a:pt x="6793" y="1"/>
                      <a:pt x="5579" y="339"/>
                      <a:pt x="4893" y="1143"/>
                    </a:cubicBezTo>
                    <a:cubicBezTo>
                      <a:pt x="3437" y="2853"/>
                      <a:pt x="4791" y="3208"/>
                      <a:pt x="4267" y="4123"/>
                    </a:cubicBezTo>
                    <a:cubicBezTo>
                      <a:pt x="3742" y="5037"/>
                      <a:pt x="1795" y="4106"/>
                      <a:pt x="897" y="7153"/>
                    </a:cubicBezTo>
                    <a:cubicBezTo>
                      <a:pt x="0" y="10184"/>
                      <a:pt x="3386" y="10269"/>
                      <a:pt x="3386" y="10269"/>
                    </a:cubicBezTo>
                    <a:cubicBezTo>
                      <a:pt x="2523" y="9388"/>
                      <a:pt x="2743" y="8440"/>
                      <a:pt x="3742" y="7695"/>
                    </a:cubicBezTo>
                    <a:lnTo>
                      <a:pt x="3793" y="7644"/>
                    </a:lnTo>
                    <a:cubicBezTo>
                      <a:pt x="3955" y="7532"/>
                      <a:pt x="4163" y="7466"/>
                      <a:pt x="4370" y="7466"/>
                    </a:cubicBezTo>
                    <a:cubicBezTo>
                      <a:pt x="4443" y="7466"/>
                      <a:pt x="4517" y="7474"/>
                      <a:pt x="4588" y="7492"/>
                    </a:cubicBezTo>
                    <a:cubicBezTo>
                      <a:pt x="5265" y="7601"/>
                      <a:pt x="6054" y="8132"/>
                      <a:pt x="6837" y="8132"/>
                    </a:cubicBezTo>
                    <a:cubicBezTo>
                      <a:pt x="7152" y="8132"/>
                      <a:pt x="7466" y="8046"/>
                      <a:pt x="7771" y="7814"/>
                    </a:cubicBezTo>
                    <a:cubicBezTo>
                      <a:pt x="9160" y="6747"/>
                      <a:pt x="7754" y="4715"/>
                      <a:pt x="8059" y="3818"/>
                    </a:cubicBezTo>
                    <a:cubicBezTo>
                      <a:pt x="8215" y="3357"/>
                      <a:pt x="8482" y="3219"/>
                      <a:pt x="8746" y="3219"/>
                    </a:cubicBezTo>
                    <a:cubicBezTo>
                      <a:pt x="9142" y="3219"/>
                      <a:pt x="9532" y="3530"/>
                      <a:pt x="9532" y="3530"/>
                    </a:cubicBezTo>
                    <a:cubicBezTo>
                      <a:pt x="9746" y="3244"/>
                      <a:pt x="10070" y="3092"/>
                      <a:pt x="10408" y="3092"/>
                    </a:cubicBezTo>
                    <a:cubicBezTo>
                      <a:pt x="10550" y="3092"/>
                      <a:pt x="10695" y="3119"/>
                      <a:pt x="10836" y="3175"/>
                    </a:cubicBezTo>
                    <a:cubicBezTo>
                      <a:pt x="11073" y="3276"/>
                      <a:pt x="11090" y="3530"/>
                      <a:pt x="11039" y="3852"/>
                    </a:cubicBezTo>
                    <a:cubicBezTo>
                      <a:pt x="10920" y="4563"/>
                      <a:pt x="10412" y="5562"/>
                      <a:pt x="11140" y="5833"/>
                    </a:cubicBezTo>
                    <a:cubicBezTo>
                      <a:pt x="11348" y="5908"/>
                      <a:pt x="11534" y="5933"/>
                      <a:pt x="11704" y="5933"/>
                    </a:cubicBezTo>
                    <a:cubicBezTo>
                      <a:pt x="12072" y="5933"/>
                      <a:pt x="12366" y="5813"/>
                      <a:pt x="12650" y="5813"/>
                    </a:cubicBezTo>
                    <a:cubicBezTo>
                      <a:pt x="12887" y="5813"/>
                      <a:pt x="13117" y="5897"/>
                      <a:pt x="13375" y="6205"/>
                    </a:cubicBezTo>
                    <a:cubicBezTo>
                      <a:pt x="14069" y="7052"/>
                      <a:pt x="11784" y="8169"/>
                      <a:pt x="13375" y="8575"/>
                    </a:cubicBezTo>
                    <a:cubicBezTo>
                      <a:pt x="13543" y="8617"/>
                      <a:pt x="13699" y="8635"/>
                      <a:pt x="13848" y="8635"/>
                    </a:cubicBezTo>
                    <a:cubicBezTo>
                      <a:pt x="14672" y="8635"/>
                      <a:pt x="15231" y="8075"/>
                      <a:pt x="15949" y="7831"/>
                    </a:cubicBezTo>
                    <a:cubicBezTo>
                      <a:pt x="16160" y="7754"/>
                      <a:pt x="16380" y="7716"/>
                      <a:pt x="16601" y="7716"/>
                    </a:cubicBezTo>
                    <a:cubicBezTo>
                      <a:pt x="16821" y="7716"/>
                      <a:pt x="17041" y="7754"/>
                      <a:pt x="17252" y="7831"/>
                    </a:cubicBezTo>
                    <a:cubicBezTo>
                      <a:pt x="18167" y="8135"/>
                      <a:pt x="17269" y="9473"/>
                      <a:pt x="17269" y="9473"/>
                    </a:cubicBezTo>
                    <a:cubicBezTo>
                      <a:pt x="17591" y="9405"/>
                      <a:pt x="17896" y="9303"/>
                      <a:pt x="18184" y="9151"/>
                    </a:cubicBezTo>
                    <a:cubicBezTo>
                      <a:pt x="18912" y="8796"/>
                      <a:pt x="19843" y="8068"/>
                      <a:pt x="19978" y="6662"/>
                    </a:cubicBezTo>
                    <a:cubicBezTo>
                      <a:pt x="20114" y="5359"/>
                      <a:pt x="18234" y="5494"/>
                      <a:pt x="17963" y="4935"/>
                    </a:cubicBezTo>
                    <a:cubicBezTo>
                      <a:pt x="17676" y="4377"/>
                      <a:pt x="19199" y="3293"/>
                      <a:pt x="17219" y="1600"/>
                    </a:cubicBezTo>
                    <a:cubicBezTo>
                      <a:pt x="16415" y="906"/>
                      <a:pt x="15263" y="700"/>
                      <a:pt x="14178" y="700"/>
                    </a:cubicBezTo>
                    <a:cubicBezTo>
                      <a:pt x="12588" y="700"/>
                      <a:pt x="11140" y="1143"/>
                      <a:pt x="11140" y="1143"/>
                    </a:cubicBezTo>
                    <a:cubicBezTo>
                      <a:pt x="10679" y="446"/>
                      <a:pt x="9347" y="1"/>
                      <a:pt x="7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6" name="Google Shape;10046;p31"/>
              <p:cNvSpPr/>
              <p:nvPr/>
            </p:nvSpPr>
            <p:spPr>
              <a:xfrm>
                <a:off x="2079805" y="3279336"/>
                <a:ext cx="763501" cy="810465"/>
              </a:xfrm>
              <a:custGeom>
                <a:avLst/>
                <a:gdLst/>
                <a:ahLst/>
                <a:cxnLst/>
                <a:rect l="l" t="t" r="r" b="b"/>
                <a:pathLst>
                  <a:path w="15932" h="16912" extrusionOk="0">
                    <a:moveTo>
                      <a:pt x="6067" y="0"/>
                    </a:moveTo>
                    <a:cubicBezTo>
                      <a:pt x="5588" y="0"/>
                      <a:pt x="5108" y="64"/>
                      <a:pt x="4639" y="185"/>
                    </a:cubicBezTo>
                    <a:cubicBezTo>
                      <a:pt x="4334" y="1099"/>
                      <a:pt x="5740" y="3114"/>
                      <a:pt x="4351" y="4181"/>
                    </a:cubicBezTo>
                    <a:cubicBezTo>
                      <a:pt x="4037" y="4416"/>
                      <a:pt x="3718" y="4502"/>
                      <a:pt x="3399" y="4502"/>
                    </a:cubicBezTo>
                    <a:cubicBezTo>
                      <a:pt x="2618" y="4502"/>
                      <a:pt x="1842" y="3984"/>
                      <a:pt x="1168" y="3876"/>
                    </a:cubicBezTo>
                    <a:cubicBezTo>
                      <a:pt x="1084" y="4756"/>
                      <a:pt x="914" y="6483"/>
                      <a:pt x="796" y="7584"/>
                    </a:cubicBezTo>
                    <a:cubicBezTo>
                      <a:pt x="728" y="8125"/>
                      <a:pt x="677" y="8515"/>
                      <a:pt x="643" y="8599"/>
                    </a:cubicBezTo>
                    <a:cubicBezTo>
                      <a:pt x="440" y="9311"/>
                      <a:pt x="0" y="10056"/>
                      <a:pt x="356" y="11325"/>
                    </a:cubicBezTo>
                    <a:cubicBezTo>
                      <a:pt x="711" y="12561"/>
                      <a:pt x="2590" y="14457"/>
                      <a:pt x="5503" y="14948"/>
                    </a:cubicBezTo>
                    <a:lnTo>
                      <a:pt x="5350" y="16675"/>
                    </a:lnTo>
                    <a:cubicBezTo>
                      <a:pt x="5898" y="16836"/>
                      <a:pt x="6466" y="16912"/>
                      <a:pt x="7040" y="16912"/>
                    </a:cubicBezTo>
                    <a:cubicBezTo>
                      <a:pt x="7193" y="16912"/>
                      <a:pt x="7347" y="16906"/>
                      <a:pt x="7500" y="16895"/>
                    </a:cubicBezTo>
                    <a:cubicBezTo>
                      <a:pt x="8178" y="16895"/>
                      <a:pt x="8838" y="16726"/>
                      <a:pt x="9447" y="16421"/>
                    </a:cubicBezTo>
                    <a:lnTo>
                      <a:pt x="9227" y="14559"/>
                    </a:lnTo>
                    <a:cubicBezTo>
                      <a:pt x="11852" y="13340"/>
                      <a:pt x="13138" y="10411"/>
                      <a:pt x="13138" y="10411"/>
                    </a:cubicBezTo>
                    <a:cubicBezTo>
                      <a:pt x="13832" y="10360"/>
                      <a:pt x="14493" y="10056"/>
                      <a:pt x="14984" y="9548"/>
                    </a:cubicBezTo>
                    <a:cubicBezTo>
                      <a:pt x="15932" y="8498"/>
                      <a:pt x="15712" y="6652"/>
                      <a:pt x="14594" y="6263"/>
                    </a:cubicBezTo>
                    <a:cubicBezTo>
                      <a:pt x="14461" y="6218"/>
                      <a:pt x="14314" y="6194"/>
                      <a:pt x="14155" y="6194"/>
                    </a:cubicBezTo>
                    <a:cubicBezTo>
                      <a:pt x="13831" y="6194"/>
                      <a:pt x="13457" y="6295"/>
                      <a:pt x="13037" y="6534"/>
                    </a:cubicBezTo>
                    <a:cubicBezTo>
                      <a:pt x="12681" y="5806"/>
                      <a:pt x="12512" y="5010"/>
                      <a:pt x="12529" y="4198"/>
                    </a:cubicBezTo>
                    <a:lnTo>
                      <a:pt x="12529" y="4198"/>
                    </a:lnTo>
                    <a:cubicBezTo>
                      <a:pt x="11815" y="4440"/>
                      <a:pt x="11258" y="5007"/>
                      <a:pt x="10442" y="5007"/>
                    </a:cubicBezTo>
                    <a:cubicBezTo>
                      <a:pt x="10289" y="5007"/>
                      <a:pt x="10128" y="4988"/>
                      <a:pt x="9955" y="4942"/>
                    </a:cubicBezTo>
                    <a:cubicBezTo>
                      <a:pt x="8364" y="4553"/>
                      <a:pt x="10649" y="3419"/>
                      <a:pt x="9955" y="2572"/>
                    </a:cubicBezTo>
                    <a:cubicBezTo>
                      <a:pt x="9696" y="2270"/>
                      <a:pt x="9466" y="2188"/>
                      <a:pt x="9228" y="2188"/>
                    </a:cubicBezTo>
                    <a:cubicBezTo>
                      <a:pt x="8948" y="2188"/>
                      <a:pt x="8656" y="2302"/>
                      <a:pt x="8294" y="2302"/>
                    </a:cubicBezTo>
                    <a:cubicBezTo>
                      <a:pt x="8121" y="2302"/>
                      <a:pt x="7932" y="2276"/>
                      <a:pt x="7720" y="2200"/>
                    </a:cubicBezTo>
                    <a:cubicBezTo>
                      <a:pt x="6992" y="1946"/>
                      <a:pt x="7500" y="930"/>
                      <a:pt x="7619" y="236"/>
                    </a:cubicBezTo>
                    <a:cubicBezTo>
                      <a:pt x="7114" y="76"/>
                      <a:pt x="6591" y="0"/>
                      <a:pt x="60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7" name="Google Shape;10047;p31"/>
              <p:cNvSpPr/>
              <p:nvPr/>
            </p:nvSpPr>
            <p:spPr>
              <a:xfrm>
                <a:off x="2339395" y="3976209"/>
                <a:ext cx="182633" cy="61676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1287" extrusionOk="0">
                    <a:moveTo>
                      <a:pt x="3793" y="0"/>
                    </a:moveTo>
                    <a:cubicBezTo>
                      <a:pt x="3065" y="339"/>
                      <a:pt x="2287" y="508"/>
                      <a:pt x="1491" y="508"/>
                    </a:cubicBezTo>
                    <a:cubicBezTo>
                      <a:pt x="1017" y="508"/>
                      <a:pt x="543" y="474"/>
                      <a:pt x="69" y="390"/>
                    </a:cubicBezTo>
                    <a:lnTo>
                      <a:pt x="1" y="1287"/>
                    </a:lnTo>
                    <a:cubicBezTo>
                      <a:pt x="1389" y="1253"/>
                      <a:pt x="2761" y="1050"/>
                      <a:pt x="3810" y="153"/>
                    </a:cubicBezTo>
                    <a:lnTo>
                      <a:pt x="379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8" name="Google Shape;10048;p31"/>
              <p:cNvSpPr/>
              <p:nvPr/>
            </p:nvSpPr>
            <p:spPr>
              <a:xfrm>
                <a:off x="2095188" y="3462971"/>
                <a:ext cx="40638" cy="179805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752" extrusionOk="0">
                    <a:moveTo>
                      <a:pt x="629" y="1"/>
                    </a:moveTo>
                    <a:cubicBezTo>
                      <a:pt x="422" y="1"/>
                      <a:pt x="214" y="67"/>
                      <a:pt x="52" y="179"/>
                    </a:cubicBezTo>
                    <a:lnTo>
                      <a:pt x="1" y="230"/>
                    </a:lnTo>
                    <a:cubicBezTo>
                      <a:pt x="1" y="1110"/>
                      <a:pt x="52" y="3041"/>
                      <a:pt x="441" y="3752"/>
                    </a:cubicBezTo>
                    <a:lnTo>
                      <a:pt x="458" y="3752"/>
                    </a:lnTo>
                    <a:cubicBezTo>
                      <a:pt x="593" y="2634"/>
                      <a:pt x="763" y="924"/>
                      <a:pt x="847" y="27"/>
                    </a:cubicBezTo>
                    <a:cubicBezTo>
                      <a:pt x="776" y="9"/>
                      <a:pt x="702" y="1"/>
                      <a:pt x="6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9" name="Google Shape;10049;p31"/>
              <p:cNvSpPr/>
              <p:nvPr/>
            </p:nvSpPr>
            <p:spPr>
              <a:xfrm>
                <a:off x="2309636" y="4048330"/>
                <a:ext cx="247232" cy="61964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1293" extrusionOk="0">
                    <a:moveTo>
                      <a:pt x="4904" y="0"/>
                    </a:moveTo>
                    <a:cubicBezTo>
                      <a:pt x="4877" y="0"/>
                      <a:pt x="4849" y="6"/>
                      <a:pt x="4821" y="19"/>
                    </a:cubicBezTo>
                    <a:lnTo>
                      <a:pt x="4770" y="36"/>
                    </a:lnTo>
                    <a:cubicBezTo>
                      <a:pt x="4601" y="104"/>
                      <a:pt x="4448" y="154"/>
                      <a:pt x="4262" y="205"/>
                    </a:cubicBezTo>
                    <a:cubicBezTo>
                      <a:pt x="4093" y="256"/>
                      <a:pt x="3906" y="307"/>
                      <a:pt x="3737" y="341"/>
                    </a:cubicBezTo>
                    <a:cubicBezTo>
                      <a:pt x="3365" y="391"/>
                      <a:pt x="2992" y="425"/>
                      <a:pt x="2620" y="442"/>
                    </a:cubicBezTo>
                    <a:cubicBezTo>
                      <a:pt x="2425" y="451"/>
                      <a:pt x="2235" y="455"/>
                      <a:pt x="2044" y="455"/>
                    </a:cubicBezTo>
                    <a:cubicBezTo>
                      <a:pt x="1854" y="455"/>
                      <a:pt x="1663" y="451"/>
                      <a:pt x="1468" y="442"/>
                    </a:cubicBezTo>
                    <a:cubicBezTo>
                      <a:pt x="1282" y="425"/>
                      <a:pt x="1096" y="425"/>
                      <a:pt x="910" y="408"/>
                    </a:cubicBezTo>
                    <a:cubicBezTo>
                      <a:pt x="808" y="391"/>
                      <a:pt x="707" y="391"/>
                      <a:pt x="622" y="374"/>
                    </a:cubicBezTo>
                    <a:cubicBezTo>
                      <a:pt x="537" y="357"/>
                      <a:pt x="436" y="341"/>
                      <a:pt x="351" y="341"/>
                    </a:cubicBezTo>
                    <a:lnTo>
                      <a:pt x="300" y="341"/>
                    </a:lnTo>
                    <a:cubicBezTo>
                      <a:pt x="294" y="340"/>
                      <a:pt x="288" y="340"/>
                      <a:pt x="282" y="340"/>
                    </a:cubicBezTo>
                    <a:cubicBezTo>
                      <a:pt x="91" y="340"/>
                      <a:pt x="1" y="598"/>
                      <a:pt x="165" y="696"/>
                    </a:cubicBezTo>
                    <a:cubicBezTo>
                      <a:pt x="249" y="764"/>
                      <a:pt x="385" y="832"/>
                      <a:pt x="470" y="882"/>
                    </a:cubicBezTo>
                    <a:cubicBezTo>
                      <a:pt x="554" y="933"/>
                      <a:pt x="656" y="967"/>
                      <a:pt x="757" y="1018"/>
                    </a:cubicBezTo>
                    <a:cubicBezTo>
                      <a:pt x="960" y="1086"/>
                      <a:pt x="1164" y="1153"/>
                      <a:pt x="1384" y="1187"/>
                    </a:cubicBezTo>
                    <a:cubicBezTo>
                      <a:pt x="1736" y="1258"/>
                      <a:pt x="2089" y="1293"/>
                      <a:pt x="2442" y="1293"/>
                    </a:cubicBezTo>
                    <a:cubicBezTo>
                      <a:pt x="2512" y="1293"/>
                      <a:pt x="2583" y="1292"/>
                      <a:pt x="2654" y="1289"/>
                    </a:cubicBezTo>
                    <a:cubicBezTo>
                      <a:pt x="3094" y="1272"/>
                      <a:pt x="3517" y="1187"/>
                      <a:pt x="3923" y="1052"/>
                    </a:cubicBezTo>
                    <a:cubicBezTo>
                      <a:pt x="4127" y="984"/>
                      <a:pt x="4330" y="882"/>
                      <a:pt x="4533" y="781"/>
                    </a:cubicBezTo>
                    <a:cubicBezTo>
                      <a:pt x="4719" y="662"/>
                      <a:pt x="4905" y="510"/>
                      <a:pt x="5058" y="324"/>
                    </a:cubicBezTo>
                    <a:cubicBezTo>
                      <a:pt x="5158" y="180"/>
                      <a:pt x="5052" y="0"/>
                      <a:pt x="49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0" name="Google Shape;10050;p31"/>
              <p:cNvSpPr/>
              <p:nvPr/>
            </p:nvSpPr>
            <p:spPr>
              <a:xfrm>
                <a:off x="2183890" y="3598109"/>
                <a:ext cx="53338" cy="45670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953" extrusionOk="0">
                    <a:moveTo>
                      <a:pt x="618" y="0"/>
                    </a:moveTo>
                    <a:cubicBezTo>
                      <a:pt x="224" y="0"/>
                      <a:pt x="0" y="480"/>
                      <a:pt x="283" y="796"/>
                    </a:cubicBezTo>
                    <a:cubicBezTo>
                      <a:pt x="379" y="904"/>
                      <a:pt x="503" y="952"/>
                      <a:pt x="627" y="952"/>
                    </a:cubicBezTo>
                    <a:cubicBezTo>
                      <a:pt x="855" y="952"/>
                      <a:pt x="1080" y="788"/>
                      <a:pt x="1113" y="525"/>
                    </a:cubicBezTo>
                    <a:cubicBezTo>
                      <a:pt x="1113" y="254"/>
                      <a:pt x="909" y="17"/>
                      <a:pt x="639" y="0"/>
                    </a:cubicBezTo>
                    <a:cubicBezTo>
                      <a:pt x="632" y="0"/>
                      <a:pt x="625" y="0"/>
                      <a:pt x="6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1" name="Google Shape;10051;p31"/>
              <p:cNvSpPr/>
              <p:nvPr/>
            </p:nvSpPr>
            <p:spPr>
              <a:xfrm>
                <a:off x="2460300" y="3598109"/>
                <a:ext cx="53577" cy="4567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953" extrusionOk="0">
                    <a:moveTo>
                      <a:pt x="627" y="0"/>
                    </a:moveTo>
                    <a:cubicBezTo>
                      <a:pt x="221" y="0"/>
                      <a:pt x="1" y="491"/>
                      <a:pt x="271" y="796"/>
                    </a:cubicBezTo>
                    <a:cubicBezTo>
                      <a:pt x="373" y="904"/>
                      <a:pt x="502" y="952"/>
                      <a:pt x="627" y="952"/>
                    </a:cubicBezTo>
                    <a:cubicBezTo>
                      <a:pt x="858" y="952"/>
                      <a:pt x="1079" y="788"/>
                      <a:pt x="1101" y="525"/>
                    </a:cubicBezTo>
                    <a:cubicBezTo>
                      <a:pt x="1118" y="254"/>
                      <a:pt x="898" y="17"/>
                      <a:pt x="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2" name="Google Shape;10052;p31"/>
              <p:cNvSpPr/>
              <p:nvPr/>
            </p:nvSpPr>
            <p:spPr>
              <a:xfrm>
                <a:off x="2707765" y="3634625"/>
                <a:ext cx="73896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280" extrusionOk="0">
                    <a:moveTo>
                      <a:pt x="965" y="0"/>
                    </a:moveTo>
                    <a:cubicBezTo>
                      <a:pt x="762" y="0"/>
                      <a:pt x="559" y="85"/>
                      <a:pt x="424" y="220"/>
                    </a:cubicBezTo>
                    <a:cubicBezTo>
                      <a:pt x="288" y="339"/>
                      <a:pt x="187" y="491"/>
                      <a:pt x="119" y="678"/>
                    </a:cubicBezTo>
                    <a:cubicBezTo>
                      <a:pt x="34" y="830"/>
                      <a:pt x="0" y="999"/>
                      <a:pt x="0" y="1169"/>
                    </a:cubicBezTo>
                    <a:cubicBezTo>
                      <a:pt x="0" y="1234"/>
                      <a:pt x="57" y="1279"/>
                      <a:pt x="111" y="1279"/>
                    </a:cubicBezTo>
                    <a:cubicBezTo>
                      <a:pt x="141" y="1279"/>
                      <a:pt x="169" y="1266"/>
                      <a:pt x="187" y="1236"/>
                    </a:cubicBezTo>
                    <a:cubicBezTo>
                      <a:pt x="339" y="982"/>
                      <a:pt x="508" y="745"/>
                      <a:pt x="711" y="542"/>
                    </a:cubicBezTo>
                    <a:cubicBezTo>
                      <a:pt x="779" y="457"/>
                      <a:pt x="881" y="407"/>
                      <a:pt x="999" y="373"/>
                    </a:cubicBezTo>
                    <a:cubicBezTo>
                      <a:pt x="1055" y="366"/>
                      <a:pt x="1111" y="362"/>
                      <a:pt x="1166" y="362"/>
                    </a:cubicBezTo>
                    <a:cubicBezTo>
                      <a:pt x="1244" y="362"/>
                      <a:pt x="1319" y="370"/>
                      <a:pt x="1389" y="390"/>
                    </a:cubicBezTo>
                    <a:lnTo>
                      <a:pt x="1406" y="390"/>
                    </a:lnTo>
                    <a:cubicBezTo>
                      <a:pt x="1439" y="390"/>
                      <a:pt x="1473" y="373"/>
                      <a:pt x="1507" y="356"/>
                    </a:cubicBezTo>
                    <a:cubicBezTo>
                      <a:pt x="1541" y="305"/>
                      <a:pt x="1524" y="237"/>
                      <a:pt x="1490" y="204"/>
                    </a:cubicBezTo>
                    <a:cubicBezTo>
                      <a:pt x="1355" y="68"/>
                      <a:pt x="1169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3" name="Google Shape;10053;p31"/>
              <p:cNvSpPr/>
              <p:nvPr/>
            </p:nvSpPr>
            <p:spPr>
              <a:xfrm>
                <a:off x="2470028" y="3493353"/>
                <a:ext cx="86069" cy="66181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381" extrusionOk="0">
                    <a:moveTo>
                      <a:pt x="558" y="1"/>
                    </a:moveTo>
                    <a:cubicBezTo>
                      <a:pt x="259" y="1"/>
                      <a:pt x="18" y="140"/>
                      <a:pt x="18" y="409"/>
                    </a:cubicBezTo>
                    <a:cubicBezTo>
                      <a:pt x="1" y="815"/>
                      <a:pt x="424" y="849"/>
                      <a:pt x="813" y="1103"/>
                    </a:cubicBezTo>
                    <a:cubicBezTo>
                      <a:pt x="937" y="1165"/>
                      <a:pt x="1256" y="1380"/>
                      <a:pt x="1466" y="1380"/>
                    </a:cubicBezTo>
                    <a:cubicBezTo>
                      <a:pt x="1487" y="1380"/>
                      <a:pt x="1506" y="1378"/>
                      <a:pt x="1524" y="1374"/>
                    </a:cubicBezTo>
                    <a:cubicBezTo>
                      <a:pt x="1694" y="1340"/>
                      <a:pt x="1795" y="1171"/>
                      <a:pt x="1745" y="1001"/>
                    </a:cubicBezTo>
                    <a:cubicBezTo>
                      <a:pt x="1677" y="578"/>
                      <a:pt x="1389" y="223"/>
                      <a:pt x="983" y="87"/>
                    </a:cubicBezTo>
                    <a:cubicBezTo>
                      <a:pt x="841" y="29"/>
                      <a:pt x="694" y="1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4" name="Google Shape;10054;p31"/>
              <p:cNvSpPr/>
              <p:nvPr/>
            </p:nvSpPr>
            <p:spPr>
              <a:xfrm>
                <a:off x="2170664" y="3493353"/>
                <a:ext cx="86021" cy="66181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381" extrusionOk="0">
                    <a:moveTo>
                      <a:pt x="1237" y="1"/>
                    </a:moveTo>
                    <a:cubicBezTo>
                      <a:pt x="1102" y="1"/>
                      <a:pt x="955" y="29"/>
                      <a:pt x="813" y="87"/>
                    </a:cubicBezTo>
                    <a:cubicBezTo>
                      <a:pt x="407" y="223"/>
                      <a:pt x="102" y="578"/>
                      <a:pt x="34" y="1001"/>
                    </a:cubicBezTo>
                    <a:cubicBezTo>
                      <a:pt x="0" y="1171"/>
                      <a:pt x="102" y="1340"/>
                      <a:pt x="271" y="1374"/>
                    </a:cubicBezTo>
                    <a:cubicBezTo>
                      <a:pt x="289" y="1378"/>
                      <a:pt x="309" y="1380"/>
                      <a:pt x="330" y="1380"/>
                    </a:cubicBezTo>
                    <a:cubicBezTo>
                      <a:pt x="542" y="1380"/>
                      <a:pt x="874" y="1165"/>
                      <a:pt x="982" y="1103"/>
                    </a:cubicBezTo>
                    <a:cubicBezTo>
                      <a:pt x="1372" y="849"/>
                      <a:pt x="1795" y="815"/>
                      <a:pt x="1778" y="409"/>
                    </a:cubicBezTo>
                    <a:cubicBezTo>
                      <a:pt x="1778" y="140"/>
                      <a:pt x="1537" y="1"/>
                      <a:pt x="1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5" name="Google Shape;10055;p31"/>
              <p:cNvSpPr/>
              <p:nvPr/>
            </p:nvSpPr>
            <p:spPr>
              <a:xfrm>
                <a:off x="2225552" y="3744940"/>
                <a:ext cx="224181" cy="96851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2021" extrusionOk="0">
                    <a:moveTo>
                      <a:pt x="85" y="1"/>
                    </a:moveTo>
                    <a:cubicBezTo>
                      <a:pt x="34" y="18"/>
                      <a:pt x="0" y="69"/>
                      <a:pt x="17" y="119"/>
                    </a:cubicBezTo>
                    <a:cubicBezTo>
                      <a:pt x="119" y="627"/>
                      <a:pt x="390" y="1101"/>
                      <a:pt x="796" y="1457"/>
                    </a:cubicBezTo>
                    <a:cubicBezTo>
                      <a:pt x="1186" y="1796"/>
                      <a:pt x="1710" y="1999"/>
                      <a:pt x="2252" y="2016"/>
                    </a:cubicBezTo>
                    <a:cubicBezTo>
                      <a:pt x="2301" y="2019"/>
                      <a:pt x="2349" y="2020"/>
                      <a:pt x="2398" y="2020"/>
                    </a:cubicBezTo>
                    <a:cubicBezTo>
                      <a:pt x="2874" y="2020"/>
                      <a:pt x="3344" y="1872"/>
                      <a:pt x="3759" y="1626"/>
                    </a:cubicBezTo>
                    <a:cubicBezTo>
                      <a:pt x="4199" y="1321"/>
                      <a:pt x="4521" y="881"/>
                      <a:pt x="4656" y="356"/>
                    </a:cubicBezTo>
                    <a:cubicBezTo>
                      <a:pt x="4678" y="281"/>
                      <a:pt x="4611" y="227"/>
                      <a:pt x="4551" y="227"/>
                    </a:cubicBezTo>
                    <a:cubicBezTo>
                      <a:pt x="4516" y="227"/>
                      <a:pt x="4483" y="245"/>
                      <a:pt x="4470" y="289"/>
                    </a:cubicBezTo>
                    <a:lnTo>
                      <a:pt x="4470" y="306"/>
                    </a:lnTo>
                    <a:cubicBezTo>
                      <a:pt x="4267" y="712"/>
                      <a:pt x="3962" y="1068"/>
                      <a:pt x="3556" y="1288"/>
                    </a:cubicBezTo>
                    <a:cubicBezTo>
                      <a:pt x="3194" y="1492"/>
                      <a:pt x="2774" y="1594"/>
                      <a:pt x="2364" y="1594"/>
                    </a:cubicBezTo>
                    <a:cubicBezTo>
                      <a:pt x="2332" y="1594"/>
                      <a:pt x="2301" y="1594"/>
                      <a:pt x="2269" y="1592"/>
                    </a:cubicBezTo>
                    <a:cubicBezTo>
                      <a:pt x="1812" y="1592"/>
                      <a:pt x="1372" y="1440"/>
                      <a:pt x="1016" y="1169"/>
                    </a:cubicBezTo>
                    <a:cubicBezTo>
                      <a:pt x="661" y="881"/>
                      <a:pt x="373" y="492"/>
                      <a:pt x="204" y="69"/>
                    </a:cubicBezTo>
                    <a:cubicBezTo>
                      <a:pt x="187" y="18"/>
                      <a:pt x="13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56" name="Google Shape;10056;p31"/>
            <p:cNvSpPr/>
            <p:nvPr/>
          </p:nvSpPr>
          <p:spPr>
            <a:xfrm>
              <a:off x="4425882" y="2875375"/>
              <a:ext cx="9150" cy="44800"/>
            </a:xfrm>
            <a:custGeom>
              <a:avLst/>
              <a:gdLst/>
              <a:ahLst/>
              <a:cxnLst/>
              <a:rect l="l" t="t" r="r" b="b"/>
              <a:pathLst>
                <a:path w="366" h="1792" extrusionOk="0">
                  <a:moveTo>
                    <a:pt x="234" y="0"/>
                  </a:moveTo>
                  <a:cubicBezTo>
                    <a:pt x="-14" y="545"/>
                    <a:pt x="-179" y="1544"/>
                    <a:pt x="366" y="179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057" name="Google Shape;10057;p31"/>
          <p:cNvSpPr/>
          <p:nvPr/>
        </p:nvSpPr>
        <p:spPr>
          <a:xfrm flipH="1">
            <a:off x="723077" y="971997"/>
            <a:ext cx="341952" cy="637214"/>
          </a:xfrm>
          <a:custGeom>
            <a:avLst/>
            <a:gdLst/>
            <a:ahLst/>
            <a:cxnLst/>
            <a:rect l="l" t="t" r="r" b="b"/>
            <a:pathLst>
              <a:path w="10400" h="19380" extrusionOk="0">
                <a:moveTo>
                  <a:pt x="0" y="0"/>
                </a:moveTo>
                <a:cubicBezTo>
                  <a:pt x="3483" y="0"/>
                  <a:pt x="7735" y="1663"/>
                  <a:pt x="9292" y="4779"/>
                </a:cubicBezTo>
                <a:cubicBezTo>
                  <a:pt x="11547" y="9292"/>
                  <a:pt x="10095" y="17781"/>
                  <a:pt x="5310" y="1938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619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9" name="Google Shape;9949;p29"/>
          <p:cNvSpPr txBox="1">
            <a:spLocks noGrp="1"/>
          </p:cNvSpPr>
          <p:nvPr>
            <p:ph type="subTitle" idx="1"/>
          </p:nvPr>
        </p:nvSpPr>
        <p:spPr>
          <a:xfrm>
            <a:off x="714300" y="1710471"/>
            <a:ext cx="4045139" cy="1931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Inputs : </a:t>
            </a:r>
          </a:p>
          <a:p>
            <a:pPr marL="365760" indent="-212725"/>
            <a:r>
              <a:rPr lang="en-US" dirty="0"/>
              <a:t>Attends the Kickoff meeting to receive the project business from analyst.</a:t>
            </a:r>
          </a:p>
          <a:p>
            <a:pPr marL="365760" indent="-212725"/>
            <a:endParaRPr lang="en-US" dirty="0"/>
          </a:p>
          <a:p>
            <a:pPr marL="365760" indent="-212725"/>
            <a:r>
              <a:rPr lang="en-US" dirty="0"/>
              <a:t>Receive Wireframes from analyst</a:t>
            </a:r>
            <a:endParaRPr lang="en-US" dirty="0">
              <a:uFill>
                <a:noFill/>
              </a:u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Outputs: </a:t>
            </a:r>
          </a:p>
          <a:p>
            <a:pPr marL="365760" indent="-212725"/>
            <a:r>
              <a:rPr lang="en-US" dirty="0"/>
              <a:t>Send final design screens / pages to the analyst</a:t>
            </a:r>
          </a:p>
          <a:p>
            <a:pPr marL="365760" indent="-212725"/>
            <a:r>
              <a:rPr lang="en-US" dirty="0">
                <a:uFill>
                  <a:noFill/>
                </a:uFill>
              </a:rPr>
              <a:t>Design Logo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>
              <a:uFill>
                <a:noFill/>
              </a:uFill>
            </a:endParaRPr>
          </a:p>
        </p:txBody>
      </p:sp>
      <p:sp>
        <p:nvSpPr>
          <p:cNvPr id="9950" name="Google Shape;9950;p29"/>
          <p:cNvSpPr txBox="1">
            <a:spLocks noGrp="1"/>
          </p:cNvSpPr>
          <p:nvPr>
            <p:ph type="title"/>
          </p:nvPr>
        </p:nvSpPr>
        <p:spPr>
          <a:xfrm>
            <a:off x="714300" y="506875"/>
            <a:ext cx="3988035" cy="1125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phase </a:t>
            </a:r>
            <a:br>
              <a:rPr lang="en" dirty="0"/>
            </a:br>
            <a:r>
              <a:rPr lang="e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UI/UX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51" name="Google Shape;9951;p29"/>
          <p:cNvSpPr/>
          <p:nvPr/>
        </p:nvSpPr>
        <p:spPr>
          <a:xfrm>
            <a:off x="6963225" y="7806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52" name="Google Shape;9952;p29"/>
          <p:cNvSpPr/>
          <p:nvPr/>
        </p:nvSpPr>
        <p:spPr>
          <a:xfrm>
            <a:off x="714300" y="35912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53" name="Google Shape;9953;p29"/>
          <p:cNvSpPr/>
          <p:nvPr/>
        </p:nvSpPr>
        <p:spPr>
          <a:xfrm>
            <a:off x="7884175" y="45522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Google Shape;10596;p41">
            <a:extLst>
              <a:ext uri="{FF2B5EF4-FFF2-40B4-BE49-F238E27FC236}">
                <a16:creationId xmlns:a16="http://schemas.microsoft.com/office/drawing/2014/main" id="{E829E96A-F786-4F15-B1B4-A0FC71B85162}"/>
              </a:ext>
            </a:extLst>
          </p:cNvPr>
          <p:cNvSpPr/>
          <p:nvPr/>
        </p:nvSpPr>
        <p:spPr>
          <a:xfrm>
            <a:off x="8254629" y="3384869"/>
            <a:ext cx="629936" cy="874606"/>
          </a:xfrm>
          <a:custGeom>
            <a:avLst/>
            <a:gdLst/>
            <a:ahLst/>
            <a:cxnLst/>
            <a:rect l="l" t="t" r="r" b="b"/>
            <a:pathLst>
              <a:path w="27813" h="38862" extrusionOk="0">
                <a:moveTo>
                  <a:pt x="27813" y="0"/>
                </a:moveTo>
                <a:cubicBezTo>
                  <a:pt x="25560" y="15770"/>
                  <a:pt x="14248" y="31738"/>
                  <a:pt x="0" y="388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" name="Google Shape;10597;p41">
            <a:extLst>
              <a:ext uri="{FF2B5EF4-FFF2-40B4-BE49-F238E27FC236}">
                <a16:creationId xmlns:a16="http://schemas.microsoft.com/office/drawing/2014/main" id="{1DBF300E-E796-4529-B5DD-B8E24BBA8A2C}"/>
              </a:ext>
            </a:extLst>
          </p:cNvPr>
          <p:cNvGrpSpPr/>
          <p:nvPr/>
        </p:nvGrpSpPr>
        <p:grpSpPr>
          <a:xfrm rot="-350676" flipH="1">
            <a:off x="8585161" y="1009470"/>
            <a:ext cx="336510" cy="529360"/>
            <a:chOff x="-1621788" y="2432386"/>
            <a:chExt cx="315201" cy="499001"/>
          </a:xfrm>
        </p:grpSpPr>
        <p:sp>
          <p:nvSpPr>
            <p:cNvPr id="11" name="Google Shape;10598;p41">
              <a:extLst>
                <a:ext uri="{FF2B5EF4-FFF2-40B4-BE49-F238E27FC236}">
                  <a16:creationId xmlns:a16="http://schemas.microsoft.com/office/drawing/2014/main" id="{9A9C34F2-C5BA-40A6-A461-071EB8F32105}"/>
                </a:ext>
              </a:extLst>
            </p:cNvPr>
            <p:cNvSpPr/>
            <p:nvPr/>
          </p:nvSpPr>
          <p:spPr>
            <a:xfrm>
              <a:off x="-1586225" y="262977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10599;p41">
              <a:extLst>
                <a:ext uri="{FF2B5EF4-FFF2-40B4-BE49-F238E27FC236}">
                  <a16:creationId xmlns:a16="http://schemas.microsoft.com/office/drawing/2014/main" id="{61F65BEE-0CDD-4DA3-BFA7-B3ED02F179DD}"/>
                </a:ext>
              </a:extLst>
            </p:cNvPr>
            <p:cNvSpPr/>
            <p:nvPr/>
          </p:nvSpPr>
          <p:spPr>
            <a:xfrm rot="2700000">
              <a:off x="-1477325" y="248367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Google Shape;10600;p41">
              <a:extLst>
                <a:ext uri="{FF2B5EF4-FFF2-40B4-BE49-F238E27FC236}">
                  <a16:creationId xmlns:a16="http://schemas.microsoft.com/office/drawing/2014/main" id="{7D3A104C-8352-4E4D-8C97-26AF64015BAC}"/>
                </a:ext>
              </a:extLst>
            </p:cNvPr>
            <p:cNvSpPr/>
            <p:nvPr/>
          </p:nvSpPr>
          <p:spPr>
            <a:xfrm rot="-2700000">
              <a:off x="-1623600" y="281375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15B9FC5-4CB7-49E3-91C1-4C49C684E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243" y="1193217"/>
            <a:ext cx="1331459" cy="2616325"/>
          </a:xfrm>
          <a:prstGeom prst="rect">
            <a:avLst/>
          </a:prstGeom>
        </p:spPr>
      </p:pic>
      <p:sp>
        <p:nvSpPr>
          <p:cNvPr id="24" name="Google Shape;9953;p29">
            <a:extLst>
              <a:ext uri="{FF2B5EF4-FFF2-40B4-BE49-F238E27FC236}">
                <a16:creationId xmlns:a16="http://schemas.microsoft.com/office/drawing/2014/main" id="{71A24B9C-315A-404B-9123-058F3AC2DFBF}"/>
              </a:ext>
            </a:extLst>
          </p:cNvPr>
          <p:cNvSpPr/>
          <p:nvPr/>
        </p:nvSpPr>
        <p:spPr>
          <a:xfrm>
            <a:off x="5793060" y="462262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Google Shape;10595;p41">
            <a:extLst>
              <a:ext uri="{FF2B5EF4-FFF2-40B4-BE49-F238E27FC236}">
                <a16:creationId xmlns:a16="http://schemas.microsoft.com/office/drawing/2014/main" id="{CCA752B2-BB67-4E8E-9BCC-E1BC7E922382}"/>
              </a:ext>
            </a:extLst>
          </p:cNvPr>
          <p:cNvSpPr/>
          <p:nvPr/>
        </p:nvSpPr>
        <p:spPr>
          <a:xfrm>
            <a:off x="4885035" y="1005998"/>
            <a:ext cx="610186" cy="625943"/>
          </a:xfrm>
          <a:custGeom>
            <a:avLst/>
            <a:gdLst/>
            <a:ahLst/>
            <a:cxnLst/>
            <a:rect l="l" t="t" r="r" b="b"/>
            <a:pathLst>
              <a:path w="26941" h="27813" extrusionOk="0">
                <a:moveTo>
                  <a:pt x="26670" y="0"/>
                </a:moveTo>
                <a:cubicBezTo>
                  <a:pt x="26949" y="1671"/>
                  <a:pt x="27198" y="4674"/>
                  <a:pt x="25527" y="4953"/>
                </a:cubicBezTo>
                <a:cubicBezTo>
                  <a:pt x="23879" y="5228"/>
                  <a:pt x="21755" y="3010"/>
                  <a:pt x="20574" y="4191"/>
                </a:cubicBezTo>
                <a:cubicBezTo>
                  <a:pt x="19039" y="5726"/>
                  <a:pt x="20429" y="9930"/>
                  <a:pt x="18288" y="10287"/>
                </a:cubicBezTo>
                <a:cubicBezTo>
                  <a:pt x="16516" y="10582"/>
                  <a:pt x="14224" y="8255"/>
                  <a:pt x="12954" y="9525"/>
                </a:cubicBezTo>
                <a:cubicBezTo>
                  <a:pt x="11950" y="10529"/>
                  <a:pt x="13196" y="12712"/>
                  <a:pt x="12192" y="13716"/>
                </a:cubicBezTo>
                <a:cubicBezTo>
                  <a:pt x="11379" y="14529"/>
                  <a:pt x="9792" y="13583"/>
                  <a:pt x="8763" y="14097"/>
                </a:cubicBezTo>
                <a:cubicBezTo>
                  <a:pt x="3910" y="16523"/>
                  <a:pt x="2426" y="22960"/>
                  <a:pt x="0" y="2781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Google Shape;10596;p41">
            <a:extLst>
              <a:ext uri="{FF2B5EF4-FFF2-40B4-BE49-F238E27FC236}">
                <a16:creationId xmlns:a16="http://schemas.microsoft.com/office/drawing/2014/main" id="{FB00F7E9-74A9-4BD2-B20E-A4D6463698E7}"/>
              </a:ext>
            </a:extLst>
          </p:cNvPr>
          <p:cNvSpPr/>
          <p:nvPr/>
        </p:nvSpPr>
        <p:spPr>
          <a:xfrm rot="6736511">
            <a:off x="4830854" y="3384868"/>
            <a:ext cx="629936" cy="874606"/>
          </a:xfrm>
          <a:custGeom>
            <a:avLst/>
            <a:gdLst/>
            <a:ahLst/>
            <a:cxnLst/>
            <a:rect l="l" t="t" r="r" b="b"/>
            <a:pathLst>
              <a:path w="27813" h="38862" extrusionOk="0">
                <a:moveTo>
                  <a:pt x="27813" y="0"/>
                </a:moveTo>
                <a:cubicBezTo>
                  <a:pt x="25560" y="15770"/>
                  <a:pt x="14248" y="31738"/>
                  <a:pt x="0" y="388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609E629-AD30-4C0C-A940-1AEADF02EE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27260" y="1263587"/>
            <a:ext cx="1257195" cy="2616325"/>
          </a:xfrm>
          <a:prstGeom prst="rect">
            <a:avLst/>
          </a:prstGeom>
        </p:spPr>
      </p:pic>
      <p:sp>
        <p:nvSpPr>
          <p:cNvPr id="32" name="Google Shape;12159;p57">
            <a:extLst>
              <a:ext uri="{FF2B5EF4-FFF2-40B4-BE49-F238E27FC236}">
                <a16:creationId xmlns:a16="http://schemas.microsoft.com/office/drawing/2014/main" id="{052218AF-6280-4F04-B1EB-0D7EEE7ED816}"/>
              </a:ext>
            </a:extLst>
          </p:cNvPr>
          <p:cNvSpPr/>
          <p:nvPr/>
        </p:nvSpPr>
        <p:spPr>
          <a:xfrm rot="10800000">
            <a:off x="6742537" y="2320197"/>
            <a:ext cx="283486" cy="99152"/>
          </a:xfrm>
          <a:custGeom>
            <a:avLst/>
            <a:gdLst/>
            <a:ahLst/>
            <a:cxnLst/>
            <a:rect l="l" t="t" r="r" b="b"/>
            <a:pathLst>
              <a:path w="2691" h="2122" extrusionOk="0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6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9" name="Google Shape;9949;p29"/>
          <p:cNvSpPr txBox="1">
            <a:spLocks noGrp="1"/>
          </p:cNvSpPr>
          <p:nvPr>
            <p:ph type="subTitle" idx="1"/>
          </p:nvPr>
        </p:nvSpPr>
        <p:spPr>
          <a:xfrm>
            <a:off x="714300" y="1710471"/>
            <a:ext cx="4045139" cy="1933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Inputs : </a:t>
            </a:r>
          </a:p>
          <a:p>
            <a:pPr marL="365760" indent="-212725"/>
            <a:r>
              <a:rPr lang="en-US" dirty="0"/>
              <a:t>Attends the Kickoff meeting to receive the project business from analyst.</a:t>
            </a:r>
          </a:p>
          <a:p>
            <a:pPr marL="365760" indent="-212725"/>
            <a:r>
              <a:rPr lang="en-US" dirty="0"/>
              <a:t>View Design from UI/UX.</a:t>
            </a:r>
          </a:p>
          <a:p>
            <a:pPr marL="365760" indent="-212725"/>
            <a:r>
              <a:rPr lang="en-US" dirty="0">
                <a:uFill>
                  <a:noFill/>
                </a:uFill>
              </a:rPr>
              <a:t>Or Receive Wireframe directly from analyst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Outputs: </a:t>
            </a:r>
          </a:p>
          <a:p>
            <a:pPr marL="365760" lvl="0" indent="-212725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dirty="0"/>
              <a:t>Coding the design and making it more interactive.</a:t>
            </a:r>
            <a:endParaRPr lang="en-US" b="1" dirty="0">
              <a:uFill>
                <a:noFill/>
              </a:uFill>
            </a:endParaRPr>
          </a:p>
        </p:txBody>
      </p:sp>
      <p:sp>
        <p:nvSpPr>
          <p:cNvPr id="9950" name="Google Shape;9950;p29"/>
          <p:cNvSpPr txBox="1">
            <a:spLocks noGrp="1"/>
          </p:cNvSpPr>
          <p:nvPr>
            <p:ph type="title"/>
          </p:nvPr>
        </p:nvSpPr>
        <p:spPr>
          <a:xfrm>
            <a:off x="714300" y="506875"/>
            <a:ext cx="3988035" cy="1125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phase </a:t>
            </a:r>
            <a:br>
              <a:rPr lang="en" dirty="0"/>
            </a:br>
            <a:r>
              <a:rPr lang="e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UI Developer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51" name="Google Shape;9951;p29"/>
          <p:cNvSpPr/>
          <p:nvPr/>
        </p:nvSpPr>
        <p:spPr>
          <a:xfrm>
            <a:off x="6963225" y="7806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52" name="Google Shape;9952;p29"/>
          <p:cNvSpPr/>
          <p:nvPr/>
        </p:nvSpPr>
        <p:spPr>
          <a:xfrm>
            <a:off x="714300" y="35912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53" name="Google Shape;9953;p29"/>
          <p:cNvSpPr/>
          <p:nvPr/>
        </p:nvSpPr>
        <p:spPr>
          <a:xfrm>
            <a:off x="7884175" y="45522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Google Shape;10596;p41">
            <a:extLst>
              <a:ext uri="{FF2B5EF4-FFF2-40B4-BE49-F238E27FC236}">
                <a16:creationId xmlns:a16="http://schemas.microsoft.com/office/drawing/2014/main" id="{E829E96A-F786-4F15-B1B4-A0FC71B85162}"/>
              </a:ext>
            </a:extLst>
          </p:cNvPr>
          <p:cNvSpPr/>
          <p:nvPr/>
        </p:nvSpPr>
        <p:spPr>
          <a:xfrm>
            <a:off x="8254629" y="3384869"/>
            <a:ext cx="629936" cy="874606"/>
          </a:xfrm>
          <a:custGeom>
            <a:avLst/>
            <a:gdLst/>
            <a:ahLst/>
            <a:cxnLst/>
            <a:rect l="l" t="t" r="r" b="b"/>
            <a:pathLst>
              <a:path w="27813" h="38862" extrusionOk="0">
                <a:moveTo>
                  <a:pt x="27813" y="0"/>
                </a:moveTo>
                <a:cubicBezTo>
                  <a:pt x="25560" y="15770"/>
                  <a:pt x="14248" y="31738"/>
                  <a:pt x="0" y="388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" name="Google Shape;10597;p41">
            <a:extLst>
              <a:ext uri="{FF2B5EF4-FFF2-40B4-BE49-F238E27FC236}">
                <a16:creationId xmlns:a16="http://schemas.microsoft.com/office/drawing/2014/main" id="{1DBF300E-E796-4529-B5DD-B8E24BBA8A2C}"/>
              </a:ext>
            </a:extLst>
          </p:cNvPr>
          <p:cNvGrpSpPr/>
          <p:nvPr/>
        </p:nvGrpSpPr>
        <p:grpSpPr>
          <a:xfrm rot="-350676" flipH="1">
            <a:off x="8585161" y="1009470"/>
            <a:ext cx="336510" cy="529360"/>
            <a:chOff x="-1621788" y="2432386"/>
            <a:chExt cx="315201" cy="499001"/>
          </a:xfrm>
        </p:grpSpPr>
        <p:sp>
          <p:nvSpPr>
            <p:cNvPr id="11" name="Google Shape;10598;p41">
              <a:extLst>
                <a:ext uri="{FF2B5EF4-FFF2-40B4-BE49-F238E27FC236}">
                  <a16:creationId xmlns:a16="http://schemas.microsoft.com/office/drawing/2014/main" id="{9A9C34F2-C5BA-40A6-A461-071EB8F32105}"/>
                </a:ext>
              </a:extLst>
            </p:cNvPr>
            <p:cNvSpPr/>
            <p:nvPr/>
          </p:nvSpPr>
          <p:spPr>
            <a:xfrm>
              <a:off x="-1586225" y="262977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10599;p41">
              <a:extLst>
                <a:ext uri="{FF2B5EF4-FFF2-40B4-BE49-F238E27FC236}">
                  <a16:creationId xmlns:a16="http://schemas.microsoft.com/office/drawing/2014/main" id="{61F65BEE-0CDD-4DA3-BFA7-B3ED02F179DD}"/>
                </a:ext>
              </a:extLst>
            </p:cNvPr>
            <p:cNvSpPr/>
            <p:nvPr/>
          </p:nvSpPr>
          <p:spPr>
            <a:xfrm rot="2700000">
              <a:off x="-1477325" y="248367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Google Shape;10600;p41">
              <a:extLst>
                <a:ext uri="{FF2B5EF4-FFF2-40B4-BE49-F238E27FC236}">
                  <a16:creationId xmlns:a16="http://schemas.microsoft.com/office/drawing/2014/main" id="{7D3A104C-8352-4E4D-8C97-26AF64015BAC}"/>
                </a:ext>
              </a:extLst>
            </p:cNvPr>
            <p:cNvSpPr/>
            <p:nvPr/>
          </p:nvSpPr>
          <p:spPr>
            <a:xfrm rot="-2700000">
              <a:off x="-1623600" y="281375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15B9FC5-4CB7-49E3-91C1-4C49C684E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243" y="1193217"/>
            <a:ext cx="1331459" cy="2616325"/>
          </a:xfrm>
          <a:prstGeom prst="rect">
            <a:avLst/>
          </a:prstGeom>
        </p:spPr>
      </p:pic>
      <p:sp>
        <p:nvSpPr>
          <p:cNvPr id="24" name="Google Shape;9953;p29">
            <a:extLst>
              <a:ext uri="{FF2B5EF4-FFF2-40B4-BE49-F238E27FC236}">
                <a16:creationId xmlns:a16="http://schemas.microsoft.com/office/drawing/2014/main" id="{71A24B9C-315A-404B-9123-058F3AC2DFBF}"/>
              </a:ext>
            </a:extLst>
          </p:cNvPr>
          <p:cNvSpPr/>
          <p:nvPr/>
        </p:nvSpPr>
        <p:spPr>
          <a:xfrm>
            <a:off x="5793060" y="462262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Google Shape;10595;p41">
            <a:extLst>
              <a:ext uri="{FF2B5EF4-FFF2-40B4-BE49-F238E27FC236}">
                <a16:creationId xmlns:a16="http://schemas.microsoft.com/office/drawing/2014/main" id="{CCA752B2-BB67-4E8E-9BCC-E1BC7E922382}"/>
              </a:ext>
            </a:extLst>
          </p:cNvPr>
          <p:cNvSpPr/>
          <p:nvPr/>
        </p:nvSpPr>
        <p:spPr>
          <a:xfrm>
            <a:off x="4885035" y="1005998"/>
            <a:ext cx="610186" cy="625943"/>
          </a:xfrm>
          <a:custGeom>
            <a:avLst/>
            <a:gdLst/>
            <a:ahLst/>
            <a:cxnLst/>
            <a:rect l="l" t="t" r="r" b="b"/>
            <a:pathLst>
              <a:path w="26941" h="27813" extrusionOk="0">
                <a:moveTo>
                  <a:pt x="26670" y="0"/>
                </a:moveTo>
                <a:cubicBezTo>
                  <a:pt x="26949" y="1671"/>
                  <a:pt x="27198" y="4674"/>
                  <a:pt x="25527" y="4953"/>
                </a:cubicBezTo>
                <a:cubicBezTo>
                  <a:pt x="23879" y="5228"/>
                  <a:pt x="21755" y="3010"/>
                  <a:pt x="20574" y="4191"/>
                </a:cubicBezTo>
                <a:cubicBezTo>
                  <a:pt x="19039" y="5726"/>
                  <a:pt x="20429" y="9930"/>
                  <a:pt x="18288" y="10287"/>
                </a:cubicBezTo>
                <a:cubicBezTo>
                  <a:pt x="16516" y="10582"/>
                  <a:pt x="14224" y="8255"/>
                  <a:pt x="12954" y="9525"/>
                </a:cubicBezTo>
                <a:cubicBezTo>
                  <a:pt x="11950" y="10529"/>
                  <a:pt x="13196" y="12712"/>
                  <a:pt x="12192" y="13716"/>
                </a:cubicBezTo>
                <a:cubicBezTo>
                  <a:pt x="11379" y="14529"/>
                  <a:pt x="9792" y="13583"/>
                  <a:pt x="8763" y="14097"/>
                </a:cubicBezTo>
                <a:cubicBezTo>
                  <a:pt x="3910" y="16523"/>
                  <a:pt x="2426" y="22960"/>
                  <a:pt x="0" y="2781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Google Shape;10596;p41">
            <a:extLst>
              <a:ext uri="{FF2B5EF4-FFF2-40B4-BE49-F238E27FC236}">
                <a16:creationId xmlns:a16="http://schemas.microsoft.com/office/drawing/2014/main" id="{FB00F7E9-74A9-4BD2-B20E-A4D6463698E7}"/>
              </a:ext>
            </a:extLst>
          </p:cNvPr>
          <p:cNvSpPr/>
          <p:nvPr/>
        </p:nvSpPr>
        <p:spPr>
          <a:xfrm rot="6644539">
            <a:off x="4697395" y="3384869"/>
            <a:ext cx="629936" cy="874606"/>
          </a:xfrm>
          <a:custGeom>
            <a:avLst/>
            <a:gdLst/>
            <a:ahLst/>
            <a:cxnLst/>
            <a:rect l="l" t="t" r="r" b="b"/>
            <a:pathLst>
              <a:path w="27813" h="38862" extrusionOk="0">
                <a:moveTo>
                  <a:pt x="27813" y="0"/>
                </a:moveTo>
                <a:cubicBezTo>
                  <a:pt x="25560" y="15770"/>
                  <a:pt x="14248" y="31738"/>
                  <a:pt x="0" y="388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609E629-AD30-4C0C-A940-1AEADF02EE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27260" y="1263587"/>
            <a:ext cx="1257195" cy="2616325"/>
          </a:xfrm>
          <a:prstGeom prst="rect">
            <a:avLst/>
          </a:prstGeom>
        </p:spPr>
      </p:pic>
      <p:sp>
        <p:nvSpPr>
          <p:cNvPr id="32" name="Google Shape;12159;p57">
            <a:extLst>
              <a:ext uri="{FF2B5EF4-FFF2-40B4-BE49-F238E27FC236}">
                <a16:creationId xmlns:a16="http://schemas.microsoft.com/office/drawing/2014/main" id="{052218AF-6280-4F04-B1EB-0D7EEE7ED816}"/>
              </a:ext>
            </a:extLst>
          </p:cNvPr>
          <p:cNvSpPr/>
          <p:nvPr/>
        </p:nvSpPr>
        <p:spPr>
          <a:xfrm rot="10800000">
            <a:off x="6742537" y="2320197"/>
            <a:ext cx="283486" cy="99152"/>
          </a:xfrm>
          <a:custGeom>
            <a:avLst/>
            <a:gdLst/>
            <a:ahLst/>
            <a:cxnLst/>
            <a:rect l="l" t="t" r="r" b="b"/>
            <a:pathLst>
              <a:path w="2691" h="2122" extrusionOk="0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8" name="Google Shape;9988;p31"/>
          <p:cNvSpPr/>
          <p:nvPr/>
        </p:nvSpPr>
        <p:spPr>
          <a:xfrm flipH="1">
            <a:off x="835311" y="972006"/>
            <a:ext cx="1529591" cy="927134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89" name="Google Shape;9989;p31"/>
          <p:cNvSpPr txBox="1">
            <a:spLocks noGrp="1"/>
          </p:cNvSpPr>
          <p:nvPr>
            <p:ph type="title"/>
          </p:nvPr>
        </p:nvSpPr>
        <p:spPr>
          <a:xfrm>
            <a:off x="723063" y="2046592"/>
            <a:ext cx="4353630" cy="14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</a:t>
            </a:r>
            <a:br>
              <a:rPr lang="en" dirty="0"/>
            </a:br>
            <a:r>
              <a:rPr lang="en" sz="4000" dirty="0">
                <a:solidFill>
                  <a:schemeClr val="accent1"/>
                </a:solidFill>
              </a:rPr>
              <a:t>phase</a:t>
            </a:r>
            <a:endParaRPr dirty="0"/>
          </a:p>
        </p:txBody>
      </p:sp>
      <p:sp>
        <p:nvSpPr>
          <p:cNvPr id="9990" name="Google Shape;9990;p31"/>
          <p:cNvSpPr txBox="1">
            <a:spLocks noGrp="1"/>
          </p:cNvSpPr>
          <p:nvPr>
            <p:ph type="title" idx="2"/>
          </p:nvPr>
        </p:nvSpPr>
        <p:spPr>
          <a:xfrm>
            <a:off x="1148152" y="1088280"/>
            <a:ext cx="915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992" name="Google Shape;9992;p31"/>
          <p:cNvSpPr/>
          <p:nvPr/>
        </p:nvSpPr>
        <p:spPr>
          <a:xfrm>
            <a:off x="5385632" y="1664584"/>
            <a:ext cx="1051166" cy="637227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Go Ahead</a:t>
            </a:r>
          </a:p>
        </p:txBody>
      </p:sp>
      <p:sp>
        <p:nvSpPr>
          <p:cNvPr id="9993" name="Google Shape;9993;p31"/>
          <p:cNvSpPr/>
          <p:nvPr/>
        </p:nvSpPr>
        <p:spPr>
          <a:xfrm flipH="1">
            <a:off x="7208524" y="1605776"/>
            <a:ext cx="1051166" cy="637227"/>
          </a:xfrm>
          <a:custGeom>
            <a:avLst/>
            <a:gdLst/>
            <a:ahLst/>
            <a:cxnLst/>
            <a:rect l="l" t="t" r="r" b="b"/>
            <a:pathLst>
              <a:path w="78270" h="47448" extrusionOk="0">
                <a:moveTo>
                  <a:pt x="39059" y="0"/>
                </a:moveTo>
                <a:cubicBezTo>
                  <a:pt x="33709" y="0"/>
                  <a:pt x="28390" y="61"/>
                  <a:pt x="23101" y="608"/>
                </a:cubicBezTo>
                <a:cubicBezTo>
                  <a:pt x="21764" y="730"/>
                  <a:pt x="20457" y="912"/>
                  <a:pt x="19150" y="1094"/>
                </a:cubicBezTo>
                <a:cubicBezTo>
                  <a:pt x="17843" y="1307"/>
                  <a:pt x="16536" y="1550"/>
                  <a:pt x="15229" y="1824"/>
                </a:cubicBezTo>
                <a:cubicBezTo>
                  <a:pt x="12645" y="2432"/>
                  <a:pt x="10122" y="3222"/>
                  <a:pt x="7782" y="4468"/>
                </a:cubicBezTo>
                <a:cubicBezTo>
                  <a:pt x="5472" y="5715"/>
                  <a:pt x="3375" y="7447"/>
                  <a:pt x="2007" y="9727"/>
                </a:cubicBezTo>
                <a:cubicBezTo>
                  <a:pt x="639" y="12006"/>
                  <a:pt x="61" y="14681"/>
                  <a:pt x="1" y="17356"/>
                </a:cubicBezTo>
                <a:cubicBezTo>
                  <a:pt x="61" y="19727"/>
                  <a:pt x="548" y="22067"/>
                  <a:pt x="1612" y="24165"/>
                </a:cubicBezTo>
                <a:cubicBezTo>
                  <a:pt x="2675" y="26232"/>
                  <a:pt x="4286" y="27994"/>
                  <a:pt x="6141" y="29393"/>
                </a:cubicBezTo>
                <a:cubicBezTo>
                  <a:pt x="8025" y="30760"/>
                  <a:pt x="10153" y="31794"/>
                  <a:pt x="12341" y="32584"/>
                </a:cubicBezTo>
                <a:cubicBezTo>
                  <a:pt x="14530" y="33374"/>
                  <a:pt x="16809" y="33982"/>
                  <a:pt x="19089" y="34408"/>
                </a:cubicBezTo>
                <a:cubicBezTo>
                  <a:pt x="23709" y="35320"/>
                  <a:pt x="28390" y="35715"/>
                  <a:pt x="33071" y="35897"/>
                </a:cubicBezTo>
                <a:cubicBezTo>
                  <a:pt x="35412" y="35989"/>
                  <a:pt x="37782" y="36019"/>
                  <a:pt x="40123" y="36019"/>
                </a:cubicBezTo>
                <a:cubicBezTo>
                  <a:pt x="42463" y="36019"/>
                  <a:pt x="44804" y="35897"/>
                  <a:pt x="47114" y="35685"/>
                </a:cubicBezTo>
                <a:lnTo>
                  <a:pt x="47722" y="35624"/>
                </a:lnTo>
                <a:lnTo>
                  <a:pt x="47904" y="36232"/>
                </a:lnTo>
                <a:lnTo>
                  <a:pt x="51217" y="47448"/>
                </a:lnTo>
                <a:lnTo>
                  <a:pt x="53436" y="42068"/>
                </a:lnTo>
                <a:lnTo>
                  <a:pt x="56567" y="34469"/>
                </a:lnTo>
                <a:lnTo>
                  <a:pt x="56719" y="34013"/>
                </a:lnTo>
                <a:lnTo>
                  <a:pt x="57205" y="33922"/>
                </a:lnTo>
                <a:cubicBezTo>
                  <a:pt x="59789" y="33283"/>
                  <a:pt x="62373" y="32645"/>
                  <a:pt x="64895" y="31885"/>
                </a:cubicBezTo>
                <a:cubicBezTo>
                  <a:pt x="67418" y="31125"/>
                  <a:pt x="69941" y="30305"/>
                  <a:pt x="72160" y="29089"/>
                </a:cubicBezTo>
                <a:cubicBezTo>
                  <a:pt x="73285" y="28450"/>
                  <a:pt x="74318" y="27751"/>
                  <a:pt x="75169" y="26870"/>
                </a:cubicBezTo>
                <a:cubicBezTo>
                  <a:pt x="76051" y="26019"/>
                  <a:pt x="76689" y="24985"/>
                  <a:pt x="77175" y="23861"/>
                </a:cubicBezTo>
                <a:cubicBezTo>
                  <a:pt x="78087" y="21581"/>
                  <a:pt x="78270" y="18937"/>
                  <a:pt x="78178" y="16383"/>
                </a:cubicBezTo>
                <a:cubicBezTo>
                  <a:pt x="78118" y="15107"/>
                  <a:pt x="77905" y="13861"/>
                  <a:pt x="77540" y="12645"/>
                </a:cubicBezTo>
                <a:cubicBezTo>
                  <a:pt x="77175" y="11459"/>
                  <a:pt x="76659" y="10335"/>
                  <a:pt x="75929" y="9301"/>
                </a:cubicBezTo>
                <a:cubicBezTo>
                  <a:pt x="74531" y="7265"/>
                  <a:pt x="72464" y="5684"/>
                  <a:pt x="70184" y="4529"/>
                </a:cubicBezTo>
                <a:cubicBezTo>
                  <a:pt x="67874" y="3374"/>
                  <a:pt x="65351" y="2614"/>
                  <a:pt x="62798" y="2037"/>
                </a:cubicBezTo>
                <a:cubicBezTo>
                  <a:pt x="60245" y="1459"/>
                  <a:pt x="57631" y="1064"/>
                  <a:pt x="54986" y="790"/>
                </a:cubicBezTo>
                <a:cubicBezTo>
                  <a:pt x="49698" y="213"/>
                  <a:pt x="44378" y="31"/>
                  <a:pt x="39059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2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</a:t>
            </a:r>
            <a:r>
              <a:rPr lang="en"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et’s do it!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994" name="Google Shape;9994;p31"/>
          <p:cNvSpPr/>
          <p:nvPr/>
        </p:nvSpPr>
        <p:spPr>
          <a:xfrm rot="3078595">
            <a:off x="5496295" y="1336875"/>
            <a:ext cx="266835" cy="411796"/>
          </a:xfrm>
          <a:custGeom>
            <a:avLst/>
            <a:gdLst/>
            <a:ahLst/>
            <a:cxnLst/>
            <a:rect l="l" t="t" r="r" b="b"/>
            <a:pathLst>
              <a:path w="18052" h="27856" extrusionOk="0">
                <a:moveTo>
                  <a:pt x="18052" y="8514"/>
                </a:moveTo>
                <a:cubicBezTo>
                  <a:pt x="18052" y="5296"/>
                  <a:pt x="15767" y="-1372"/>
                  <a:pt x="13008" y="284"/>
                </a:cubicBezTo>
                <a:cubicBezTo>
                  <a:pt x="10579" y="1742"/>
                  <a:pt x="13538" y="7520"/>
                  <a:pt x="10885" y="8514"/>
                </a:cubicBezTo>
                <a:cubicBezTo>
                  <a:pt x="8807" y="9293"/>
                  <a:pt x="6554" y="4527"/>
                  <a:pt x="4779" y="5859"/>
                </a:cubicBezTo>
                <a:cubicBezTo>
                  <a:pt x="1861" y="8049"/>
                  <a:pt x="12289" y="14315"/>
                  <a:pt x="9026" y="15947"/>
                </a:cubicBezTo>
                <a:cubicBezTo>
                  <a:pt x="6384" y="17268"/>
                  <a:pt x="-831" y="14532"/>
                  <a:pt x="266" y="17274"/>
                </a:cubicBezTo>
                <a:cubicBezTo>
                  <a:pt x="1148" y="19478"/>
                  <a:pt x="8018" y="18528"/>
                  <a:pt x="6637" y="20460"/>
                </a:cubicBezTo>
                <a:cubicBezTo>
                  <a:pt x="4957" y="22811"/>
                  <a:pt x="0" y="23146"/>
                  <a:pt x="0" y="26035"/>
                </a:cubicBezTo>
                <a:cubicBezTo>
                  <a:pt x="0" y="29497"/>
                  <a:pt x="6892" y="26831"/>
                  <a:pt x="10354" y="2683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5" name="Google Shape;9995;p31"/>
          <p:cNvSpPr/>
          <p:nvPr/>
        </p:nvSpPr>
        <p:spPr>
          <a:xfrm rot="281395">
            <a:off x="5834454" y="2434389"/>
            <a:ext cx="186964" cy="909006"/>
          </a:xfrm>
          <a:custGeom>
            <a:avLst/>
            <a:gdLst/>
            <a:ahLst/>
            <a:cxnLst/>
            <a:rect l="l" t="t" r="r" b="b"/>
            <a:pathLst>
              <a:path w="6164" h="29969" extrusionOk="0">
                <a:moveTo>
                  <a:pt x="6164" y="236"/>
                </a:moveTo>
                <a:cubicBezTo>
                  <a:pt x="4734" y="58"/>
                  <a:pt x="1520" y="-353"/>
                  <a:pt x="1916" y="1032"/>
                </a:cubicBezTo>
                <a:cubicBezTo>
                  <a:pt x="2349" y="2547"/>
                  <a:pt x="5540" y="3340"/>
                  <a:pt x="4836" y="4749"/>
                </a:cubicBezTo>
                <a:cubicBezTo>
                  <a:pt x="4211" y="6001"/>
                  <a:pt x="894" y="5828"/>
                  <a:pt x="1385" y="7138"/>
                </a:cubicBezTo>
                <a:cubicBezTo>
                  <a:pt x="1816" y="8289"/>
                  <a:pt x="3959" y="9324"/>
                  <a:pt x="3244" y="10324"/>
                </a:cubicBezTo>
                <a:cubicBezTo>
                  <a:pt x="2573" y="11263"/>
                  <a:pt x="917" y="11193"/>
                  <a:pt x="323" y="12182"/>
                </a:cubicBezTo>
                <a:cubicBezTo>
                  <a:pt x="-1060" y="14486"/>
                  <a:pt x="2713" y="17194"/>
                  <a:pt x="2713" y="19881"/>
                </a:cubicBezTo>
                <a:cubicBezTo>
                  <a:pt x="2713" y="23337"/>
                  <a:pt x="2011" y="28424"/>
                  <a:pt x="5102" y="2996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6" name="Google Shape;9996;p31"/>
          <p:cNvSpPr/>
          <p:nvPr/>
        </p:nvSpPr>
        <p:spPr>
          <a:xfrm>
            <a:off x="8094855" y="1572033"/>
            <a:ext cx="258648" cy="481981"/>
          </a:xfrm>
          <a:custGeom>
            <a:avLst/>
            <a:gdLst/>
            <a:ahLst/>
            <a:cxnLst/>
            <a:rect l="l" t="t" r="r" b="b"/>
            <a:pathLst>
              <a:path w="10400" h="19380" extrusionOk="0">
                <a:moveTo>
                  <a:pt x="0" y="0"/>
                </a:moveTo>
                <a:cubicBezTo>
                  <a:pt x="3483" y="0"/>
                  <a:pt x="7735" y="1663"/>
                  <a:pt x="9292" y="4779"/>
                </a:cubicBezTo>
                <a:cubicBezTo>
                  <a:pt x="11547" y="9292"/>
                  <a:pt x="10095" y="17781"/>
                  <a:pt x="5310" y="1938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7" name="Google Shape;9997;p31"/>
          <p:cNvSpPr/>
          <p:nvPr/>
        </p:nvSpPr>
        <p:spPr>
          <a:xfrm>
            <a:off x="6673062" y="1852590"/>
            <a:ext cx="299236" cy="261202"/>
          </a:xfrm>
          <a:custGeom>
            <a:avLst/>
            <a:gdLst/>
            <a:ahLst/>
            <a:cxnLst/>
            <a:rect l="l" t="t" r="r" b="b"/>
            <a:pathLst>
              <a:path w="9866" h="8612" extrusionOk="0">
                <a:moveTo>
                  <a:pt x="8332" y="8612"/>
                </a:moveTo>
                <a:cubicBezTo>
                  <a:pt x="10226" y="8612"/>
                  <a:pt x="5513" y="4314"/>
                  <a:pt x="3819" y="5161"/>
                </a:cubicBezTo>
                <a:cubicBezTo>
                  <a:pt x="2234" y="5954"/>
                  <a:pt x="9420" y="6644"/>
                  <a:pt x="9128" y="4896"/>
                </a:cubicBezTo>
                <a:cubicBezTo>
                  <a:pt x="8804" y="2958"/>
                  <a:pt x="3288" y="2134"/>
                  <a:pt x="3288" y="4099"/>
                </a:cubicBezTo>
                <a:cubicBezTo>
                  <a:pt x="3288" y="4693"/>
                  <a:pt x="3794" y="4421"/>
                  <a:pt x="4350" y="4630"/>
                </a:cubicBezTo>
                <a:cubicBezTo>
                  <a:pt x="6212" y="5329"/>
                  <a:pt x="11373" y="1642"/>
                  <a:pt x="9394" y="1445"/>
                </a:cubicBezTo>
                <a:cubicBezTo>
                  <a:pt x="6312" y="1137"/>
                  <a:pt x="1080" y="-1494"/>
                  <a:pt x="102" y="1445"/>
                </a:cubicBezTo>
                <a:cubicBezTo>
                  <a:pt x="-711" y="3886"/>
                  <a:pt x="5305" y="2599"/>
                  <a:pt x="7801" y="197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8" name="Google Shape;9998;p31"/>
          <p:cNvSpPr/>
          <p:nvPr/>
        </p:nvSpPr>
        <p:spPr>
          <a:xfrm flipH="1">
            <a:off x="7918070" y="3122423"/>
            <a:ext cx="140439" cy="167973"/>
          </a:xfrm>
          <a:custGeom>
            <a:avLst/>
            <a:gdLst/>
            <a:ahLst/>
            <a:cxnLst/>
            <a:rect l="l" t="t" r="r" b="b"/>
            <a:pathLst>
              <a:path w="6437" h="7699" extrusionOk="0">
                <a:moveTo>
                  <a:pt x="3717" y="0"/>
                </a:moveTo>
                <a:cubicBezTo>
                  <a:pt x="3825" y="134"/>
                  <a:pt x="6503" y="2325"/>
                  <a:pt x="6371" y="2655"/>
                </a:cubicBezTo>
                <a:cubicBezTo>
                  <a:pt x="5365" y="5170"/>
                  <a:pt x="1502" y="5445"/>
                  <a:pt x="0" y="769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9" name="Google Shape;9999;p31"/>
          <p:cNvSpPr/>
          <p:nvPr/>
        </p:nvSpPr>
        <p:spPr>
          <a:xfrm>
            <a:off x="307025" y="27070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0" name="Google Shape;10000;p31"/>
          <p:cNvSpPr/>
          <p:nvPr/>
        </p:nvSpPr>
        <p:spPr>
          <a:xfrm>
            <a:off x="8763450" y="11971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1" name="Google Shape;10001;p31"/>
          <p:cNvSpPr/>
          <p:nvPr/>
        </p:nvSpPr>
        <p:spPr>
          <a:xfrm>
            <a:off x="2473925" y="448902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2" name="Google Shape;10002;p31"/>
          <p:cNvSpPr/>
          <p:nvPr/>
        </p:nvSpPr>
        <p:spPr>
          <a:xfrm>
            <a:off x="855225" y="67582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3" name="Google Shape;10003;p31"/>
          <p:cNvSpPr/>
          <p:nvPr/>
        </p:nvSpPr>
        <p:spPr>
          <a:xfrm>
            <a:off x="6744575" y="8329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4" name="Google Shape;10004;p31"/>
          <p:cNvSpPr/>
          <p:nvPr/>
        </p:nvSpPr>
        <p:spPr>
          <a:xfrm>
            <a:off x="4265125" y="9220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5" name="Google Shape;10005;p31"/>
          <p:cNvSpPr/>
          <p:nvPr/>
        </p:nvSpPr>
        <p:spPr>
          <a:xfrm>
            <a:off x="4963362" y="3157537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06" name="Google Shape;10006;p31"/>
          <p:cNvSpPr/>
          <p:nvPr/>
        </p:nvSpPr>
        <p:spPr>
          <a:xfrm>
            <a:off x="7485925" y="4436675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007" name="Google Shape;10007;p31"/>
          <p:cNvGrpSpPr/>
          <p:nvPr/>
        </p:nvGrpSpPr>
        <p:grpSpPr>
          <a:xfrm rot="1225063">
            <a:off x="3838927" y="1918138"/>
            <a:ext cx="915191" cy="492624"/>
            <a:chOff x="-1654688" y="1521350"/>
            <a:chExt cx="1194892" cy="643287"/>
          </a:xfrm>
        </p:grpSpPr>
        <p:sp>
          <p:nvSpPr>
            <p:cNvPr id="10008" name="Google Shape;10008;p31"/>
            <p:cNvSpPr/>
            <p:nvPr/>
          </p:nvSpPr>
          <p:spPr>
            <a:xfrm>
              <a:off x="-1619125" y="178682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09" name="Google Shape;10009;p31"/>
            <p:cNvSpPr/>
            <p:nvPr/>
          </p:nvSpPr>
          <p:spPr>
            <a:xfrm rot="2700000">
              <a:off x="-1403800" y="166920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0" name="Google Shape;10010;p31"/>
            <p:cNvSpPr/>
            <p:nvPr/>
          </p:nvSpPr>
          <p:spPr>
            <a:xfrm flipH="1">
              <a:off x="-683600" y="178682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1" name="Google Shape;10011;p31"/>
            <p:cNvSpPr/>
            <p:nvPr/>
          </p:nvSpPr>
          <p:spPr>
            <a:xfrm rot="-2700000" flipH="1">
              <a:off x="-882449" y="163602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2" name="Google Shape;10012;p31"/>
            <p:cNvSpPr/>
            <p:nvPr/>
          </p:nvSpPr>
          <p:spPr>
            <a:xfrm>
              <a:off x="-1088425" y="1521350"/>
              <a:ext cx="19900" cy="165900"/>
            </a:xfrm>
            <a:custGeom>
              <a:avLst/>
              <a:gdLst/>
              <a:ahLst/>
              <a:cxnLst/>
              <a:rect l="l" t="t" r="r" b="b"/>
              <a:pathLst>
                <a:path w="796" h="6636" extrusionOk="0">
                  <a:moveTo>
                    <a:pt x="796" y="6636"/>
                  </a:moveTo>
                  <a:cubicBezTo>
                    <a:pt x="796" y="4408"/>
                    <a:pt x="0" y="2228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3" name="Google Shape;10013;p31"/>
            <p:cNvSpPr/>
            <p:nvPr/>
          </p:nvSpPr>
          <p:spPr>
            <a:xfrm rot="-2700000">
              <a:off x="-1656500" y="204700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14" name="Google Shape;10014;p31"/>
            <p:cNvSpPr/>
            <p:nvPr/>
          </p:nvSpPr>
          <p:spPr>
            <a:xfrm rot="1800044" flipH="1">
              <a:off x="-637371" y="2007199"/>
              <a:ext cx="172546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015" name="Google Shape;10015;p31"/>
          <p:cNvGrpSpPr/>
          <p:nvPr/>
        </p:nvGrpSpPr>
        <p:grpSpPr>
          <a:xfrm flipH="1">
            <a:off x="7132624" y="2290780"/>
            <a:ext cx="1018812" cy="1543542"/>
            <a:chOff x="4160231" y="2863423"/>
            <a:chExt cx="874066" cy="1324247"/>
          </a:xfrm>
        </p:grpSpPr>
        <p:grpSp>
          <p:nvGrpSpPr>
            <p:cNvPr id="10016" name="Google Shape;10016;p31"/>
            <p:cNvGrpSpPr/>
            <p:nvPr/>
          </p:nvGrpSpPr>
          <p:grpSpPr>
            <a:xfrm>
              <a:off x="4160231" y="2863423"/>
              <a:ext cx="874066" cy="1324247"/>
              <a:chOff x="116375" y="3130780"/>
              <a:chExt cx="1107535" cy="1678174"/>
            </a:xfrm>
          </p:grpSpPr>
          <p:sp>
            <p:nvSpPr>
              <p:cNvPr id="10017" name="Google Shape;10017;p31"/>
              <p:cNvSpPr/>
              <p:nvPr/>
            </p:nvSpPr>
            <p:spPr>
              <a:xfrm>
                <a:off x="1019355" y="3548606"/>
                <a:ext cx="31725" cy="15584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252" extrusionOk="0">
                    <a:moveTo>
                      <a:pt x="610" y="1"/>
                    </a:moveTo>
                    <a:lnTo>
                      <a:pt x="610" y="1"/>
                    </a:lnTo>
                    <a:cubicBezTo>
                      <a:pt x="390" y="68"/>
                      <a:pt x="187" y="136"/>
                      <a:pt x="1" y="204"/>
                    </a:cubicBezTo>
                    <a:cubicBezTo>
                      <a:pt x="1" y="847"/>
                      <a:pt x="18" y="2473"/>
                      <a:pt x="136" y="3116"/>
                    </a:cubicBezTo>
                    <a:cubicBezTo>
                      <a:pt x="136" y="3167"/>
                      <a:pt x="153" y="3201"/>
                      <a:pt x="170" y="3251"/>
                    </a:cubicBezTo>
                    <a:cubicBezTo>
                      <a:pt x="509" y="2202"/>
                      <a:pt x="661" y="1101"/>
                      <a:pt x="6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8" name="Google Shape;10018;p31"/>
              <p:cNvSpPr/>
              <p:nvPr/>
            </p:nvSpPr>
            <p:spPr>
              <a:xfrm>
                <a:off x="116375" y="3130780"/>
                <a:ext cx="410312" cy="307567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6418" extrusionOk="0">
                    <a:moveTo>
                      <a:pt x="5596" y="0"/>
                    </a:moveTo>
                    <a:cubicBezTo>
                      <a:pt x="5576" y="0"/>
                      <a:pt x="5556" y="0"/>
                      <a:pt x="5536" y="0"/>
                    </a:cubicBezTo>
                    <a:cubicBezTo>
                      <a:pt x="1998" y="34"/>
                      <a:pt x="0" y="5537"/>
                      <a:pt x="4656" y="6417"/>
                    </a:cubicBezTo>
                    <a:cubicBezTo>
                      <a:pt x="5350" y="5113"/>
                      <a:pt x="6518" y="4741"/>
                      <a:pt x="6637" y="4741"/>
                    </a:cubicBezTo>
                    <a:cubicBezTo>
                      <a:pt x="6925" y="3911"/>
                      <a:pt x="7433" y="3166"/>
                      <a:pt x="8127" y="2625"/>
                    </a:cubicBezTo>
                    <a:cubicBezTo>
                      <a:pt x="8144" y="2524"/>
                      <a:pt x="8561" y="0"/>
                      <a:pt x="55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9" name="Google Shape;10019;p31"/>
              <p:cNvSpPr/>
              <p:nvPr/>
            </p:nvSpPr>
            <p:spPr>
              <a:xfrm>
                <a:off x="285920" y="3198589"/>
                <a:ext cx="840609" cy="578089"/>
              </a:xfrm>
              <a:custGeom>
                <a:avLst/>
                <a:gdLst/>
                <a:ahLst/>
                <a:cxnLst/>
                <a:rect l="l" t="t" r="r" b="b"/>
                <a:pathLst>
                  <a:path w="17541" h="12063" extrusionOk="0">
                    <a:moveTo>
                      <a:pt x="10148" y="1"/>
                    </a:moveTo>
                    <a:cubicBezTo>
                      <a:pt x="8210" y="1"/>
                      <a:pt x="6315" y="398"/>
                      <a:pt x="5401" y="753"/>
                    </a:cubicBezTo>
                    <a:cubicBezTo>
                      <a:pt x="5114" y="854"/>
                      <a:pt x="4843" y="1007"/>
                      <a:pt x="4589" y="1210"/>
                    </a:cubicBezTo>
                    <a:cubicBezTo>
                      <a:pt x="3895" y="1751"/>
                      <a:pt x="3387" y="2496"/>
                      <a:pt x="3099" y="3326"/>
                    </a:cubicBezTo>
                    <a:cubicBezTo>
                      <a:pt x="2980" y="3326"/>
                      <a:pt x="1812" y="3698"/>
                      <a:pt x="1118" y="5002"/>
                    </a:cubicBezTo>
                    <a:cubicBezTo>
                      <a:pt x="983" y="5256"/>
                      <a:pt x="881" y="5527"/>
                      <a:pt x="796" y="5815"/>
                    </a:cubicBezTo>
                    <a:cubicBezTo>
                      <a:pt x="1" y="8693"/>
                      <a:pt x="1372" y="11588"/>
                      <a:pt x="1372" y="11588"/>
                    </a:cubicBezTo>
                    <a:cubicBezTo>
                      <a:pt x="1464" y="11568"/>
                      <a:pt x="1555" y="11560"/>
                      <a:pt x="1643" y="11560"/>
                    </a:cubicBezTo>
                    <a:cubicBezTo>
                      <a:pt x="2312" y="11560"/>
                      <a:pt x="2828" y="12062"/>
                      <a:pt x="2828" y="12062"/>
                    </a:cubicBezTo>
                    <a:cubicBezTo>
                      <a:pt x="3912" y="10759"/>
                      <a:pt x="4098" y="7203"/>
                      <a:pt x="4132" y="6221"/>
                    </a:cubicBezTo>
                    <a:cubicBezTo>
                      <a:pt x="4386" y="7051"/>
                      <a:pt x="4640" y="8100"/>
                      <a:pt x="4843" y="8185"/>
                    </a:cubicBezTo>
                    <a:cubicBezTo>
                      <a:pt x="4997" y="8267"/>
                      <a:pt x="5920" y="8334"/>
                      <a:pt x="6811" y="8334"/>
                    </a:cubicBezTo>
                    <a:cubicBezTo>
                      <a:pt x="7578" y="8334"/>
                      <a:pt x="8322" y="8284"/>
                      <a:pt x="8534" y="8151"/>
                    </a:cubicBezTo>
                    <a:cubicBezTo>
                      <a:pt x="8991" y="7880"/>
                      <a:pt x="8669" y="5528"/>
                      <a:pt x="8669" y="5527"/>
                    </a:cubicBezTo>
                    <a:lnTo>
                      <a:pt x="8669" y="5527"/>
                    </a:lnTo>
                    <a:cubicBezTo>
                      <a:pt x="8669" y="5528"/>
                      <a:pt x="9025" y="7728"/>
                      <a:pt x="9414" y="8050"/>
                    </a:cubicBezTo>
                    <a:cubicBezTo>
                      <a:pt x="9523" y="8139"/>
                      <a:pt x="9828" y="8174"/>
                      <a:pt x="10217" y="8174"/>
                    </a:cubicBezTo>
                    <a:cubicBezTo>
                      <a:pt x="11224" y="8174"/>
                      <a:pt x="12796" y="7944"/>
                      <a:pt x="13003" y="7846"/>
                    </a:cubicBezTo>
                    <a:cubicBezTo>
                      <a:pt x="13291" y="7694"/>
                      <a:pt x="13139" y="5341"/>
                      <a:pt x="13139" y="5341"/>
                    </a:cubicBezTo>
                    <a:lnTo>
                      <a:pt x="13139" y="5341"/>
                    </a:lnTo>
                    <a:cubicBezTo>
                      <a:pt x="13139" y="5341"/>
                      <a:pt x="13494" y="7593"/>
                      <a:pt x="13816" y="7762"/>
                    </a:cubicBezTo>
                    <a:cubicBezTo>
                      <a:pt x="13844" y="7779"/>
                      <a:pt x="13894" y="7787"/>
                      <a:pt x="13962" y="7787"/>
                    </a:cubicBezTo>
                    <a:cubicBezTo>
                      <a:pt x="14221" y="7787"/>
                      <a:pt x="14742" y="7669"/>
                      <a:pt x="15306" y="7508"/>
                    </a:cubicBezTo>
                    <a:cubicBezTo>
                      <a:pt x="15509" y="7440"/>
                      <a:pt x="15712" y="7372"/>
                      <a:pt x="15915" y="7305"/>
                    </a:cubicBezTo>
                    <a:cubicBezTo>
                      <a:pt x="16609" y="7068"/>
                      <a:pt x="17219" y="6797"/>
                      <a:pt x="17321" y="6627"/>
                    </a:cubicBezTo>
                    <a:cubicBezTo>
                      <a:pt x="17541" y="6238"/>
                      <a:pt x="17219" y="3377"/>
                      <a:pt x="14832" y="1311"/>
                    </a:cubicBezTo>
                    <a:cubicBezTo>
                      <a:pt x="13704" y="328"/>
                      <a:pt x="11908" y="1"/>
                      <a:pt x="10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0" name="Google Shape;10020;p31"/>
              <p:cNvSpPr/>
              <p:nvPr/>
            </p:nvSpPr>
            <p:spPr>
              <a:xfrm>
                <a:off x="581259" y="4084079"/>
                <a:ext cx="249101" cy="95078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1984" extrusionOk="0">
                    <a:moveTo>
                      <a:pt x="220" y="1"/>
                    </a:moveTo>
                    <a:cubicBezTo>
                      <a:pt x="203" y="492"/>
                      <a:pt x="136" y="983"/>
                      <a:pt x="0" y="1457"/>
                    </a:cubicBezTo>
                    <a:cubicBezTo>
                      <a:pt x="0" y="1457"/>
                      <a:pt x="1242" y="1984"/>
                      <a:pt x="2782" y="1984"/>
                    </a:cubicBezTo>
                    <a:cubicBezTo>
                      <a:pt x="3552" y="1984"/>
                      <a:pt x="4397" y="1852"/>
                      <a:pt x="5198" y="1457"/>
                    </a:cubicBezTo>
                    <a:cubicBezTo>
                      <a:pt x="4978" y="1152"/>
                      <a:pt x="4927" y="543"/>
                      <a:pt x="4927" y="102"/>
                    </a:cubicBezTo>
                    <a:cubicBezTo>
                      <a:pt x="4024" y="325"/>
                      <a:pt x="3233" y="402"/>
                      <a:pt x="2571" y="402"/>
                    </a:cubicBezTo>
                    <a:cubicBezTo>
                      <a:pt x="1063" y="402"/>
                      <a:pt x="220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1" name="Google Shape;10021;p31"/>
              <p:cNvSpPr/>
              <p:nvPr/>
            </p:nvSpPr>
            <p:spPr>
              <a:xfrm>
                <a:off x="201531" y="4153853"/>
                <a:ext cx="1022379" cy="655101"/>
              </a:xfrm>
              <a:custGeom>
                <a:avLst/>
                <a:gdLst/>
                <a:ahLst/>
                <a:cxnLst/>
                <a:rect l="l" t="t" r="r" b="b"/>
                <a:pathLst>
                  <a:path w="21334" h="13670" extrusionOk="0">
                    <a:moveTo>
                      <a:pt x="7907" y="1"/>
                    </a:moveTo>
                    <a:cubicBezTo>
                      <a:pt x="7890" y="69"/>
                      <a:pt x="7857" y="136"/>
                      <a:pt x="7823" y="204"/>
                    </a:cubicBezTo>
                    <a:cubicBezTo>
                      <a:pt x="7450" y="712"/>
                      <a:pt x="3133" y="1423"/>
                      <a:pt x="1643" y="3980"/>
                    </a:cubicBezTo>
                    <a:cubicBezTo>
                      <a:pt x="153" y="6536"/>
                      <a:pt x="1" y="10786"/>
                      <a:pt x="1" y="10786"/>
                    </a:cubicBezTo>
                    <a:cubicBezTo>
                      <a:pt x="1" y="10786"/>
                      <a:pt x="1811" y="13670"/>
                      <a:pt x="10747" y="13670"/>
                    </a:cubicBezTo>
                    <a:cubicBezTo>
                      <a:pt x="11199" y="13670"/>
                      <a:pt x="11668" y="13662"/>
                      <a:pt x="12157" y="13647"/>
                    </a:cubicBezTo>
                    <a:cubicBezTo>
                      <a:pt x="21096" y="13376"/>
                      <a:pt x="21333" y="9533"/>
                      <a:pt x="21333" y="9533"/>
                    </a:cubicBezTo>
                    <a:cubicBezTo>
                      <a:pt x="21333" y="9533"/>
                      <a:pt x="20419" y="4488"/>
                      <a:pt x="18133" y="1897"/>
                    </a:cubicBezTo>
                    <a:cubicBezTo>
                      <a:pt x="16660" y="221"/>
                      <a:pt x="13494" y="526"/>
                      <a:pt x="13122" y="1"/>
                    </a:cubicBezTo>
                    <a:cubicBezTo>
                      <a:pt x="12321" y="396"/>
                      <a:pt x="11474" y="528"/>
                      <a:pt x="10702" y="528"/>
                    </a:cubicBezTo>
                    <a:cubicBezTo>
                      <a:pt x="9156" y="528"/>
                      <a:pt x="7907" y="1"/>
                      <a:pt x="7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2" name="Google Shape;10022;p31"/>
              <p:cNvSpPr/>
              <p:nvPr/>
            </p:nvSpPr>
            <p:spPr>
              <a:xfrm>
                <a:off x="591802" y="4041909"/>
                <a:ext cx="226434" cy="61437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1282" extrusionOk="0">
                    <a:moveTo>
                      <a:pt x="34" y="1"/>
                    </a:moveTo>
                    <a:cubicBezTo>
                      <a:pt x="34" y="1"/>
                      <a:pt x="34" y="390"/>
                      <a:pt x="0" y="881"/>
                    </a:cubicBezTo>
                    <a:cubicBezTo>
                      <a:pt x="0" y="881"/>
                      <a:pt x="843" y="1282"/>
                      <a:pt x="2351" y="1282"/>
                    </a:cubicBezTo>
                    <a:cubicBezTo>
                      <a:pt x="3013" y="1282"/>
                      <a:pt x="3804" y="1205"/>
                      <a:pt x="4707" y="982"/>
                    </a:cubicBezTo>
                    <a:cubicBezTo>
                      <a:pt x="4707" y="644"/>
                      <a:pt x="4724" y="407"/>
                      <a:pt x="4724" y="407"/>
                    </a:cubicBezTo>
                    <a:lnTo>
                      <a:pt x="4724" y="407"/>
                    </a:lnTo>
                    <a:cubicBezTo>
                      <a:pt x="4470" y="458"/>
                      <a:pt x="4182" y="491"/>
                      <a:pt x="3894" y="525"/>
                    </a:cubicBezTo>
                    <a:cubicBezTo>
                      <a:pt x="3588" y="561"/>
                      <a:pt x="3279" y="579"/>
                      <a:pt x="2970" y="579"/>
                    </a:cubicBezTo>
                    <a:cubicBezTo>
                      <a:pt x="1968" y="579"/>
                      <a:pt x="966" y="389"/>
                      <a:pt x="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3" name="Google Shape;10023;p31"/>
              <p:cNvSpPr/>
              <p:nvPr/>
            </p:nvSpPr>
            <p:spPr>
              <a:xfrm>
                <a:off x="249692" y="3454489"/>
                <a:ext cx="832222" cy="615229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2838" extrusionOk="0">
                    <a:moveTo>
                      <a:pt x="13895" y="1"/>
                    </a:moveTo>
                    <a:cubicBezTo>
                      <a:pt x="13895" y="1"/>
                      <a:pt x="14030" y="2354"/>
                      <a:pt x="13742" y="2490"/>
                    </a:cubicBezTo>
                    <a:cubicBezTo>
                      <a:pt x="13534" y="2600"/>
                      <a:pt x="11966" y="2833"/>
                      <a:pt x="10964" y="2833"/>
                    </a:cubicBezTo>
                    <a:cubicBezTo>
                      <a:pt x="10579" y="2833"/>
                      <a:pt x="10278" y="2799"/>
                      <a:pt x="10170" y="2710"/>
                    </a:cubicBezTo>
                    <a:cubicBezTo>
                      <a:pt x="9781" y="2388"/>
                      <a:pt x="9425" y="188"/>
                      <a:pt x="9425" y="187"/>
                    </a:cubicBezTo>
                    <a:lnTo>
                      <a:pt x="9425" y="187"/>
                    </a:lnTo>
                    <a:cubicBezTo>
                      <a:pt x="9425" y="188"/>
                      <a:pt x="9730" y="2523"/>
                      <a:pt x="9273" y="2811"/>
                    </a:cubicBezTo>
                    <a:cubicBezTo>
                      <a:pt x="9061" y="2944"/>
                      <a:pt x="8317" y="2994"/>
                      <a:pt x="7550" y="2994"/>
                    </a:cubicBezTo>
                    <a:cubicBezTo>
                      <a:pt x="6659" y="2994"/>
                      <a:pt x="5736" y="2927"/>
                      <a:pt x="5582" y="2845"/>
                    </a:cubicBezTo>
                    <a:cubicBezTo>
                      <a:pt x="5396" y="2744"/>
                      <a:pt x="5125" y="1711"/>
                      <a:pt x="4871" y="881"/>
                    </a:cubicBezTo>
                    <a:cubicBezTo>
                      <a:pt x="4837" y="1863"/>
                      <a:pt x="4668" y="5419"/>
                      <a:pt x="3567" y="6722"/>
                    </a:cubicBezTo>
                    <a:cubicBezTo>
                      <a:pt x="3567" y="6722"/>
                      <a:pt x="3051" y="6220"/>
                      <a:pt x="2382" y="6220"/>
                    </a:cubicBezTo>
                    <a:cubicBezTo>
                      <a:pt x="2294" y="6220"/>
                      <a:pt x="2204" y="6228"/>
                      <a:pt x="2111" y="6248"/>
                    </a:cubicBezTo>
                    <a:cubicBezTo>
                      <a:pt x="1908" y="6282"/>
                      <a:pt x="1722" y="6384"/>
                      <a:pt x="1552" y="6502"/>
                    </a:cubicBezTo>
                    <a:cubicBezTo>
                      <a:pt x="1" y="7638"/>
                      <a:pt x="761" y="9998"/>
                      <a:pt x="3349" y="9998"/>
                    </a:cubicBezTo>
                    <a:cubicBezTo>
                      <a:pt x="3500" y="9998"/>
                      <a:pt x="3657" y="9990"/>
                      <a:pt x="3821" y="9973"/>
                    </a:cubicBezTo>
                    <a:cubicBezTo>
                      <a:pt x="4752" y="10972"/>
                      <a:pt x="5903" y="11751"/>
                      <a:pt x="7173" y="12259"/>
                    </a:cubicBezTo>
                    <a:cubicBezTo>
                      <a:pt x="8105" y="12647"/>
                      <a:pt x="9107" y="12837"/>
                      <a:pt x="10109" y="12837"/>
                    </a:cubicBezTo>
                    <a:cubicBezTo>
                      <a:pt x="10418" y="12837"/>
                      <a:pt x="10727" y="12819"/>
                      <a:pt x="11033" y="12783"/>
                    </a:cubicBezTo>
                    <a:cubicBezTo>
                      <a:pt x="11321" y="12749"/>
                      <a:pt x="11609" y="12716"/>
                      <a:pt x="11863" y="12665"/>
                    </a:cubicBezTo>
                    <a:cubicBezTo>
                      <a:pt x="15605" y="11988"/>
                      <a:pt x="17095" y="10058"/>
                      <a:pt x="17230" y="8195"/>
                    </a:cubicBezTo>
                    <a:cubicBezTo>
                      <a:pt x="17365" y="6333"/>
                      <a:pt x="16451" y="5926"/>
                      <a:pt x="16231" y="5215"/>
                    </a:cubicBezTo>
                    <a:cubicBezTo>
                      <a:pt x="16214" y="5165"/>
                      <a:pt x="16197" y="5131"/>
                      <a:pt x="16180" y="5080"/>
                    </a:cubicBezTo>
                    <a:cubicBezTo>
                      <a:pt x="16079" y="4437"/>
                      <a:pt x="16045" y="2794"/>
                      <a:pt x="16045" y="2168"/>
                    </a:cubicBezTo>
                    <a:cubicBezTo>
                      <a:pt x="15495" y="2329"/>
                      <a:pt x="14976" y="2447"/>
                      <a:pt x="14709" y="2447"/>
                    </a:cubicBezTo>
                    <a:cubicBezTo>
                      <a:pt x="14639" y="2447"/>
                      <a:pt x="14587" y="2439"/>
                      <a:pt x="14555" y="2422"/>
                    </a:cubicBezTo>
                    <a:cubicBezTo>
                      <a:pt x="14233" y="2253"/>
                      <a:pt x="13895" y="1"/>
                      <a:pt x="13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4" name="Google Shape;10024;p31"/>
              <p:cNvSpPr/>
              <p:nvPr/>
            </p:nvSpPr>
            <p:spPr>
              <a:xfrm>
                <a:off x="319609" y="3805704"/>
                <a:ext cx="95366" cy="46389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968" extrusionOk="0">
                    <a:moveTo>
                      <a:pt x="987" y="0"/>
                    </a:moveTo>
                    <a:cubicBezTo>
                      <a:pt x="774" y="0"/>
                      <a:pt x="566" y="69"/>
                      <a:pt x="398" y="206"/>
                    </a:cubicBezTo>
                    <a:cubicBezTo>
                      <a:pt x="229" y="341"/>
                      <a:pt x="93" y="511"/>
                      <a:pt x="9" y="714"/>
                    </a:cubicBezTo>
                    <a:lnTo>
                      <a:pt x="26" y="714"/>
                    </a:lnTo>
                    <a:cubicBezTo>
                      <a:pt x="0" y="790"/>
                      <a:pt x="60" y="857"/>
                      <a:pt x="128" y="857"/>
                    </a:cubicBezTo>
                    <a:cubicBezTo>
                      <a:pt x="150" y="857"/>
                      <a:pt x="174" y="849"/>
                      <a:pt x="195" y="832"/>
                    </a:cubicBezTo>
                    <a:cubicBezTo>
                      <a:pt x="330" y="714"/>
                      <a:pt x="466" y="612"/>
                      <a:pt x="618" y="528"/>
                    </a:cubicBezTo>
                    <a:cubicBezTo>
                      <a:pt x="686" y="494"/>
                      <a:pt x="754" y="460"/>
                      <a:pt x="838" y="443"/>
                    </a:cubicBezTo>
                    <a:cubicBezTo>
                      <a:pt x="886" y="431"/>
                      <a:pt x="934" y="419"/>
                      <a:pt x="982" y="419"/>
                    </a:cubicBezTo>
                    <a:cubicBezTo>
                      <a:pt x="1002" y="419"/>
                      <a:pt x="1022" y="421"/>
                      <a:pt x="1041" y="426"/>
                    </a:cubicBezTo>
                    <a:cubicBezTo>
                      <a:pt x="1194" y="426"/>
                      <a:pt x="1346" y="460"/>
                      <a:pt x="1465" y="544"/>
                    </a:cubicBezTo>
                    <a:cubicBezTo>
                      <a:pt x="1600" y="629"/>
                      <a:pt x="1719" y="765"/>
                      <a:pt x="1786" y="900"/>
                    </a:cubicBezTo>
                    <a:lnTo>
                      <a:pt x="1786" y="917"/>
                    </a:lnTo>
                    <a:cubicBezTo>
                      <a:pt x="1820" y="951"/>
                      <a:pt x="1854" y="968"/>
                      <a:pt x="1888" y="968"/>
                    </a:cubicBezTo>
                    <a:cubicBezTo>
                      <a:pt x="1939" y="968"/>
                      <a:pt x="1990" y="917"/>
                      <a:pt x="1990" y="866"/>
                    </a:cubicBezTo>
                    <a:cubicBezTo>
                      <a:pt x="1973" y="629"/>
                      <a:pt x="1871" y="409"/>
                      <a:pt x="1685" y="257"/>
                    </a:cubicBezTo>
                    <a:cubicBezTo>
                      <a:pt x="1515" y="104"/>
                      <a:pt x="1295" y="3"/>
                      <a:pt x="1058" y="3"/>
                    </a:cubicBezTo>
                    <a:cubicBezTo>
                      <a:pt x="1035" y="1"/>
                      <a:pt x="1011" y="0"/>
                      <a:pt x="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5" name="Google Shape;10025;p31"/>
              <p:cNvSpPr/>
              <p:nvPr/>
            </p:nvSpPr>
            <p:spPr>
              <a:xfrm>
                <a:off x="608814" y="4105692"/>
                <a:ext cx="10639" cy="47635"/>
              </a:xfrm>
              <a:custGeom>
                <a:avLst/>
                <a:gdLst/>
                <a:ahLst/>
                <a:cxnLst/>
                <a:rect l="l" t="t" r="r" b="b"/>
                <a:pathLst>
                  <a:path w="222" h="994" extrusionOk="0">
                    <a:moveTo>
                      <a:pt x="146" y="0"/>
                    </a:moveTo>
                    <a:cubicBezTo>
                      <a:pt x="127" y="0"/>
                      <a:pt x="115" y="16"/>
                      <a:pt x="102" y="41"/>
                    </a:cubicBezTo>
                    <a:cubicBezTo>
                      <a:pt x="69" y="109"/>
                      <a:pt x="52" y="193"/>
                      <a:pt x="35" y="261"/>
                    </a:cubicBezTo>
                    <a:cubicBezTo>
                      <a:pt x="18" y="346"/>
                      <a:pt x="18" y="413"/>
                      <a:pt x="18" y="498"/>
                    </a:cubicBezTo>
                    <a:cubicBezTo>
                      <a:pt x="1" y="650"/>
                      <a:pt x="1" y="803"/>
                      <a:pt x="18" y="955"/>
                    </a:cubicBezTo>
                    <a:cubicBezTo>
                      <a:pt x="26" y="981"/>
                      <a:pt x="47" y="993"/>
                      <a:pt x="69" y="993"/>
                    </a:cubicBezTo>
                    <a:cubicBezTo>
                      <a:pt x="90" y="993"/>
                      <a:pt x="111" y="981"/>
                      <a:pt x="119" y="955"/>
                    </a:cubicBezTo>
                    <a:cubicBezTo>
                      <a:pt x="170" y="803"/>
                      <a:pt x="204" y="650"/>
                      <a:pt x="221" y="498"/>
                    </a:cubicBezTo>
                    <a:cubicBezTo>
                      <a:pt x="221" y="413"/>
                      <a:pt x="221" y="329"/>
                      <a:pt x="221" y="261"/>
                    </a:cubicBezTo>
                    <a:cubicBezTo>
                      <a:pt x="221" y="176"/>
                      <a:pt x="204" y="109"/>
                      <a:pt x="187" y="24"/>
                    </a:cubicBezTo>
                    <a:cubicBezTo>
                      <a:pt x="187" y="24"/>
                      <a:pt x="187" y="7"/>
                      <a:pt x="170" y="7"/>
                    </a:cubicBezTo>
                    <a:cubicBezTo>
                      <a:pt x="161" y="2"/>
                      <a:pt x="153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6" name="Google Shape;10026;p31"/>
              <p:cNvSpPr/>
              <p:nvPr/>
            </p:nvSpPr>
            <p:spPr>
              <a:xfrm>
                <a:off x="646959" y="4108232"/>
                <a:ext cx="10591" cy="54919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146" extrusionOk="0">
                    <a:moveTo>
                      <a:pt x="142" y="1"/>
                    </a:moveTo>
                    <a:cubicBezTo>
                      <a:pt x="119" y="1"/>
                      <a:pt x="94" y="13"/>
                      <a:pt x="85" y="39"/>
                    </a:cubicBezTo>
                    <a:cubicBezTo>
                      <a:pt x="68" y="123"/>
                      <a:pt x="51" y="208"/>
                      <a:pt x="35" y="310"/>
                    </a:cubicBezTo>
                    <a:cubicBezTo>
                      <a:pt x="18" y="394"/>
                      <a:pt x="18" y="479"/>
                      <a:pt x="18" y="564"/>
                    </a:cubicBezTo>
                    <a:cubicBezTo>
                      <a:pt x="1" y="750"/>
                      <a:pt x="18" y="919"/>
                      <a:pt x="51" y="1105"/>
                    </a:cubicBezTo>
                    <a:cubicBezTo>
                      <a:pt x="51" y="1122"/>
                      <a:pt x="68" y="1139"/>
                      <a:pt x="85" y="1139"/>
                    </a:cubicBezTo>
                    <a:cubicBezTo>
                      <a:pt x="90" y="1144"/>
                      <a:pt x="96" y="1146"/>
                      <a:pt x="102" y="1146"/>
                    </a:cubicBezTo>
                    <a:cubicBezTo>
                      <a:pt x="119" y="1146"/>
                      <a:pt x="141" y="1130"/>
                      <a:pt x="153" y="1105"/>
                    </a:cubicBezTo>
                    <a:cubicBezTo>
                      <a:pt x="187" y="936"/>
                      <a:pt x="221" y="750"/>
                      <a:pt x="221" y="580"/>
                    </a:cubicBezTo>
                    <a:cubicBezTo>
                      <a:pt x="221" y="496"/>
                      <a:pt x="221" y="394"/>
                      <a:pt x="221" y="310"/>
                    </a:cubicBezTo>
                    <a:cubicBezTo>
                      <a:pt x="221" y="225"/>
                      <a:pt x="204" y="123"/>
                      <a:pt x="187" y="39"/>
                    </a:cubicBezTo>
                    <a:cubicBezTo>
                      <a:pt x="187" y="13"/>
                      <a:pt x="166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7" name="Google Shape;10027;p31"/>
              <p:cNvSpPr/>
              <p:nvPr/>
            </p:nvSpPr>
            <p:spPr>
              <a:xfrm>
                <a:off x="693203" y="4112976"/>
                <a:ext cx="9776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6" extrusionOk="0">
                    <a:moveTo>
                      <a:pt x="95" y="1"/>
                    </a:moveTo>
                    <a:cubicBezTo>
                      <a:pt x="76" y="1"/>
                      <a:pt x="64" y="16"/>
                      <a:pt x="51" y="41"/>
                    </a:cubicBezTo>
                    <a:cubicBezTo>
                      <a:pt x="35" y="126"/>
                      <a:pt x="18" y="227"/>
                      <a:pt x="18" y="312"/>
                    </a:cubicBezTo>
                    <a:cubicBezTo>
                      <a:pt x="1" y="414"/>
                      <a:pt x="1" y="498"/>
                      <a:pt x="1" y="583"/>
                    </a:cubicBezTo>
                    <a:cubicBezTo>
                      <a:pt x="1" y="769"/>
                      <a:pt x="18" y="956"/>
                      <a:pt x="51" y="1142"/>
                    </a:cubicBezTo>
                    <a:cubicBezTo>
                      <a:pt x="51" y="1159"/>
                      <a:pt x="68" y="1159"/>
                      <a:pt x="85" y="1176"/>
                    </a:cubicBezTo>
                    <a:cubicBezTo>
                      <a:pt x="119" y="1176"/>
                      <a:pt x="136" y="1159"/>
                      <a:pt x="153" y="1142"/>
                    </a:cubicBezTo>
                    <a:cubicBezTo>
                      <a:pt x="187" y="956"/>
                      <a:pt x="204" y="769"/>
                      <a:pt x="204" y="600"/>
                    </a:cubicBezTo>
                    <a:lnTo>
                      <a:pt x="204" y="329"/>
                    </a:lnTo>
                    <a:cubicBezTo>
                      <a:pt x="204" y="227"/>
                      <a:pt x="187" y="143"/>
                      <a:pt x="170" y="41"/>
                    </a:cubicBezTo>
                    <a:lnTo>
                      <a:pt x="153" y="41"/>
                    </a:lnTo>
                    <a:cubicBezTo>
                      <a:pt x="153" y="24"/>
                      <a:pt x="136" y="7"/>
                      <a:pt x="119" y="7"/>
                    </a:cubicBezTo>
                    <a:cubicBezTo>
                      <a:pt x="110" y="3"/>
                      <a:pt x="102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8" name="Google Shape;10028;p31"/>
              <p:cNvSpPr/>
              <p:nvPr/>
            </p:nvSpPr>
            <p:spPr>
              <a:xfrm>
                <a:off x="741077" y="4110532"/>
                <a:ext cx="11406" cy="56357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176" extrusionOk="0">
                    <a:moveTo>
                      <a:pt x="76" y="1"/>
                    </a:moveTo>
                    <a:cubicBezTo>
                      <a:pt x="53" y="1"/>
                      <a:pt x="34" y="17"/>
                      <a:pt x="34" y="41"/>
                    </a:cubicBezTo>
                    <a:cubicBezTo>
                      <a:pt x="18" y="126"/>
                      <a:pt x="1" y="228"/>
                      <a:pt x="1" y="312"/>
                    </a:cubicBezTo>
                    <a:cubicBezTo>
                      <a:pt x="1" y="414"/>
                      <a:pt x="1" y="499"/>
                      <a:pt x="1" y="600"/>
                    </a:cubicBezTo>
                    <a:cubicBezTo>
                      <a:pt x="18" y="786"/>
                      <a:pt x="68" y="973"/>
                      <a:pt x="136" y="1142"/>
                    </a:cubicBezTo>
                    <a:cubicBezTo>
                      <a:pt x="136" y="1159"/>
                      <a:pt x="153" y="1176"/>
                      <a:pt x="187" y="1176"/>
                    </a:cubicBezTo>
                    <a:cubicBezTo>
                      <a:pt x="204" y="1176"/>
                      <a:pt x="238" y="1142"/>
                      <a:pt x="238" y="1125"/>
                    </a:cubicBezTo>
                    <a:cubicBezTo>
                      <a:pt x="238" y="939"/>
                      <a:pt x="238" y="753"/>
                      <a:pt x="221" y="583"/>
                    </a:cubicBezTo>
                    <a:cubicBezTo>
                      <a:pt x="204" y="482"/>
                      <a:pt x="187" y="397"/>
                      <a:pt x="187" y="312"/>
                    </a:cubicBezTo>
                    <a:cubicBezTo>
                      <a:pt x="170" y="211"/>
                      <a:pt x="153" y="126"/>
                      <a:pt x="119" y="41"/>
                    </a:cubicBezTo>
                    <a:cubicBezTo>
                      <a:pt x="119" y="25"/>
                      <a:pt x="102" y="8"/>
                      <a:pt x="102" y="8"/>
                    </a:cubicBezTo>
                    <a:cubicBezTo>
                      <a:pt x="93" y="3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9" name="Google Shape;10029;p31"/>
              <p:cNvSpPr/>
              <p:nvPr/>
            </p:nvSpPr>
            <p:spPr>
              <a:xfrm>
                <a:off x="780851" y="4107609"/>
                <a:ext cx="12220" cy="44903"/>
              </a:xfrm>
              <a:custGeom>
                <a:avLst/>
                <a:gdLst/>
                <a:ahLst/>
                <a:cxnLst/>
                <a:rect l="l" t="t" r="r" b="b"/>
                <a:pathLst>
                  <a:path w="255" h="937" extrusionOk="0">
                    <a:moveTo>
                      <a:pt x="68" y="1"/>
                    </a:moveTo>
                    <a:cubicBezTo>
                      <a:pt x="34" y="1"/>
                      <a:pt x="17" y="18"/>
                      <a:pt x="0" y="52"/>
                    </a:cubicBezTo>
                    <a:cubicBezTo>
                      <a:pt x="0" y="119"/>
                      <a:pt x="0" y="204"/>
                      <a:pt x="0" y="272"/>
                    </a:cubicBezTo>
                    <a:cubicBezTo>
                      <a:pt x="0" y="339"/>
                      <a:pt x="0" y="407"/>
                      <a:pt x="17" y="492"/>
                    </a:cubicBezTo>
                    <a:cubicBezTo>
                      <a:pt x="34" y="627"/>
                      <a:pt x="68" y="763"/>
                      <a:pt x="136" y="915"/>
                    </a:cubicBezTo>
                    <a:cubicBezTo>
                      <a:pt x="136" y="915"/>
                      <a:pt x="153" y="932"/>
                      <a:pt x="170" y="932"/>
                    </a:cubicBezTo>
                    <a:cubicBezTo>
                      <a:pt x="176" y="935"/>
                      <a:pt x="182" y="937"/>
                      <a:pt x="187" y="937"/>
                    </a:cubicBezTo>
                    <a:cubicBezTo>
                      <a:pt x="210" y="937"/>
                      <a:pt x="224" y="912"/>
                      <a:pt x="237" y="898"/>
                    </a:cubicBezTo>
                    <a:cubicBezTo>
                      <a:pt x="254" y="746"/>
                      <a:pt x="254" y="593"/>
                      <a:pt x="237" y="441"/>
                    </a:cubicBezTo>
                    <a:cubicBezTo>
                      <a:pt x="220" y="373"/>
                      <a:pt x="203" y="306"/>
                      <a:pt x="186" y="238"/>
                    </a:cubicBezTo>
                    <a:cubicBezTo>
                      <a:pt x="170" y="170"/>
                      <a:pt x="153" y="86"/>
                      <a:pt x="119" y="18"/>
                    </a:cubicBezTo>
                    <a:cubicBezTo>
                      <a:pt x="102" y="18"/>
                      <a:pt x="85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0" name="Google Shape;10030;p31"/>
              <p:cNvSpPr/>
              <p:nvPr/>
            </p:nvSpPr>
            <p:spPr>
              <a:xfrm rot="-1071615">
                <a:off x="731181" y="3835489"/>
                <a:ext cx="224179" cy="96850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2021" extrusionOk="0">
                    <a:moveTo>
                      <a:pt x="85" y="1"/>
                    </a:moveTo>
                    <a:cubicBezTo>
                      <a:pt x="34" y="18"/>
                      <a:pt x="0" y="69"/>
                      <a:pt x="17" y="119"/>
                    </a:cubicBezTo>
                    <a:cubicBezTo>
                      <a:pt x="119" y="627"/>
                      <a:pt x="390" y="1101"/>
                      <a:pt x="796" y="1457"/>
                    </a:cubicBezTo>
                    <a:cubicBezTo>
                      <a:pt x="1186" y="1796"/>
                      <a:pt x="1710" y="1999"/>
                      <a:pt x="2252" y="2016"/>
                    </a:cubicBezTo>
                    <a:cubicBezTo>
                      <a:pt x="2301" y="2019"/>
                      <a:pt x="2349" y="2020"/>
                      <a:pt x="2398" y="2020"/>
                    </a:cubicBezTo>
                    <a:cubicBezTo>
                      <a:pt x="2874" y="2020"/>
                      <a:pt x="3344" y="1872"/>
                      <a:pt x="3759" y="1626"/>
                    </a:cubicBezTo>
                    <a:cubicBezTo>
                      <a:pt x="4199" y="1321"/>
                      <a:pt x="4521" y="881"/>
                      <a:pt x="4656" y="356"/>
                    </a:cubicBezTo>
                    <a:cubicBezTo>
                      <a:pt x="4678" y="281"/>
                      <a:pt x="4611" y="227"/>
                      <a:pt x="4551" y="227"/>
                    </a:cubicBezTo>
                    <a:cubicBezTo>
                      <a:pt x="4516" y="227"/>
                      <a:pt x="4483" y="245"/>
                      <a:pt x="4470" y="289"/>
                    </a:cubicBezTo>
                    <a:lnTo>
                      <a:pt x="4470" y="306"/>
                    </a:lnTo>
                    <a:cubicBezTo>
                      <a:pt x="4267" y="712"/>
                      <a:pt x="3962" y="1068"/>
                      <a:pt x="3556" y="1288"/>
                    </a:cubicBezTo>
                    <a:cubicBezTo>
                      <a:pt x="3194" y="1492"/>
                      <a:pt x="2774" y="1594"/>
                      <a:pt x="2364" y="1594"/>
                    </a:cubicBezTo>
                    <a:cubicBezTo>
                      <a:pt x="2332" y="1594"/>
                      <a:pt x="2301" y="1594"/>
                      <a:pt x="2269" y="1592"/>
                    </a:cubicBezTo>
                    <a:cubicBezTo>
                      <a:pt x="1812" y="1592"/>
                      <a:pt x="1372" y="1440"/>
                      <a:pt x="1016" y="1169"/>
                    </a:cubicBezTo>
                    <a:cubicBezTo>
                      <a:pt x="661" y="881"/>
                      <a:pt x="373" y="492"/>
                      <a:pt x="204" y="69"/>
                    </a:cubicBezTo>
                    <a:cubicBezTo>
                      <a:pt x="187" y="18"/>
                      <a:pt x="13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1" name="Google Shape;10031;p31"/>
              <p:cNvSpPr/>
              <p:nvPr/>
            </p:nvSpPr>
            <p:spPr>
              <a:xfrm>
                <a:off x="889073" y="3668283"/>
                <a:ext cx="67379" cy="57651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203" extrusionOk="0">
                    <a:moveTo>
                      <a:pt x="610" y="1"/>
                    </a:moveTo>
                    <a:cubicBezTo>
                      <a:pt x="271" y="18"/>
                      <a:pt x="0" y="305"/>
                      <a:pt x="17" y="644"/>
                    </a:cubicBezTo>
                    <a:cubicBezTo>
                      <a:pt x="39" y="989"/>
                      <a:pt x="317" y="1202"/>
                      <a:pt x="611" y="1202"/>
                    </a:cubicBezTo>
                    <a:cubicBezTo>
                      <a:pt x="764" y="1202"/>
                      <a:pt x="922" y="1144"/>
                      <a:pt x="1050" y="1016"/>
                    </a:cubicBezTo>
                    <a:cubicBezTo>
                      <a:pt x="1405" y="627"/>
                      <a:pt x="1134" y="1"/>
                      <a:pt x="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2" name="Google Shape;10032;p31"/>
              <p:cNvSpPr/>
              <p:nvPr/>
            </p:nvSpPr>
            <p:spPr>
              <a:xfrm>
                <a:off x="646965" y="3688714"/>
                <a:ext cx="66612" cy="57411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98" extrusionOk="0">
                    <a:moveTo>
                      <a:pt x="780" y="0"/>
                    </a:moveTo>
                    <a:cubicBezTo>
                      <a:pt x="272" y="17"/>
                      <a:pt x="1" y="627"/>
                      <a:pt x="356" y="1016"/>
                    </a:cubicBezTo>
                    <a:cubicBezTo>
                      <a:pt x="476" y="1142"/>
                      <a:pt x="627" y="1198"/>
                      <a:pt x="776" y="1198"/>
                    </a:cubicBezTo>
                    <a:cubicBezTo>
                      <a:pt x="1069" y="1198"/>
                      <a:pt x="1355" y="980"/>
                      <a:pt x="1389" y="644"/>
                    </a:cubicBezTo>
                    <a:cubicBezTo>
                      <a:pt x="1389" y="305"/>
                      <a:pt x="1118" y="17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3" name="Google Shape;10033;p31"/>
            <p:cNvSpPr/>
            <p:nvPr/>
          </p:nvSpPr>
          <p:spPr>
            <a:xfrm flipH="1">
              <a:off x="4718262" y="3360575"/>
              <a:ext cx="9150" cy="44800"/>
            </a:xfrm>
            <a:custGeom>
              <a:avLst/>
              <a:gdLst/>
              <a:ahLst/>
              <a:cxnLst/>
              <a:rect l="l" t="t" r="r" b="b"/>
              <a:pathLst>
                <a:path w="366" h="1792" extrusionOk="0">
                  <a:moveTo>
                    <a:pt x="234" y="0"/>
                  </a:moveTo>
                  <a:cubicBezTo>
                    <a:pt x="-14" y="545"/>
                    <a:pt x="-179" y="1544"/>
                    <a:pt x="366" y="179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034" name="Google Shape;10034;p31"/>
          <p:cNvGrpSpPr/>
          <p:nvPr/>
        </p:nvGrpSpPr>
        <p:grpSpPr>
          <a:xfrm flipH="1">
            <a:off x="5986408" y="2266985"/>
            <a:ext cx="1060341" cy="1566609"/>
            <a:chOff x="4047213" y="2428207"/>
            <a:chExt cx="940435" cy="1389331"/>
          </a:xfrm>
        </p:grpSpPr>
        <p:grpSp>
          <p:nvGrpSpPr>
            <p:cNvPr id="10035" name="Google Shape;10035;p31"/>
            <p:cNvGrpSpPr/>
            <p:nvPr/>
          </p:nvGrpSpPr>
          <p:grpSpPr>
            <a:xfrm>
              <a:off x="4047213" y="2428207"/>
              <a:ext cx="940435" cy="1389331"/>
              <a:chOff x="1859894" y="3105238"/>
              <a:chExt cx="1166793" cy="1723735"/>
            </a:xfrm>
          </p:grpSpPr>
          <p:sp>
            <p:nvSpPr>
              <p:cNvPr id="10036" name="Google Shape;10036;p31"/>
              <p:cNvSpPr/>
              <p:nvPr/>
            </p:nvSpPr>
            <p:spPr>
              <a:xfrm>
                <a:off x="2063560" y="4654487"/>
                <a:ext cx="760290" cy="174486"/>
              </a:xfrm>
              <a:custGeom>
                <a:avLst/>
                <a:gdLst/>
                <a:ahLst/>
                <a:cxnLst/>
                <a:rect l="l" t="t" r="r" b="b"/>
                <a:pathLst>
                  <a:path w="15865" h="3641" extrusionOk="0">
                    <a:moveTo>
                      <a:pt x="15255" y="0"/>
                    </a:moveTo>
                    <a:cubicBezTo>
                      <a:pt x="15103" y="101"/>
                      <a:pt x="12791" y="1643"/>
                      <a:pt x="7419" y="1643"/>
                    </a:cubicBezTo>
                    <a:cubicBezTo>
                      <a:pt x="7390" y="1643"/>
                      <a:pt x="7361" y="1642"/>
                      <a:pt x="7331" y="1642"/>
                    </a:cubicBezTo>
                    <a:cubicBezTo>
                      <a:pt x="3031" y="1625"/>
                      <a:pt x="322" y="576"/>
                      <a:pt x="322" y="576"/>
                    </a:cubicBezTo>
                    <a:lnTo>
                      <a:pt x="238" y="576"/>
                    </a:lnTo>
                    <a:cubicBezTo>
                      <a:pt x="136" y="1253"/>
                      <a:pt x="68" y="1930"/>
                      <a:pt x="0" y="2624"/>
                    </a:cubicBezTo>
                    <a:cubicBezTo>
                      <a:pt x="1931" y="3166"/>
                      <a:pt x="4606" y="3623"/>
                      <a:pt x="8195" y="3640"/>
                    </a:cubicBezTo>
                    <a:cubicBezTo>
                      <a:pt x="10819" y="3623"/>
                      <a:pt x="13410" y="3149"/>
                      <a:pt x="15864" y="2252"/>
                    </a:cubicBezTo>
                    <a:cubicBezTo>
                      <a:pt x="15695" y="1558"/>
                      <a:pt x="15492" y="796"/>
                      <a:pt x="15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7" name="Google Shape;10037;p31"/>
              <p:cNvSpPr/>
              <p:nvPr/>
            </p:nvSpPr>
            <p:spPr>
              <a:xfrm>
                <a:off x="2779983" y="4465438"/>
                <a:ext cx="246705" cy="296976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6197" extrusionOk="0">
                    <a:moveTo>
                      <a:pt x="4216" y="0"/>
                    </a:moveTo>
                    <a:lnTo>
                      <a:pt x="4064" y="34"/>
                    </a:lnTo>
                    <a:cubicBezTo>
                      <a:pt x="4064" y="34"/>
                      <a:pt x="3505" y="1524"/>
                      <a:pt x="0" y="2997"/>
                    </a:cubicBezTo>
                    <a:cubicBezTo>
                      <a:pt x="102" y="3319"/>
                      <a:pt x="203" y="3640"/>
                      <a:pt x="305" y="3945"/>
                    </a:cubicBezTo>
                    <a:cubicBezTo>
                      <a:pt x="542" y="4741"/>
                      <a:pt x="745" y="5503"/>
                      <a:pt x="914" y="6197"/>
                    </a:cubicBezTo>
                    <a:cubicBezTo>
                      <a:pt x="3285" y="5350"/>
                      <a:pt x="4927" y="4351"/>
                      <a:pt x="5046" y="3928"/>
                    </a:cubicBezTo>
                    <a:cubicBezTo>
                      <a:pt x="5147" y="3556"/>
                      <a:pt x="4808" y="1863"/>
                      <a:pt x="4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8" name="Google Shape;10038;p31"/>
              <p:cNvSpPr/>
              <p:nvPr/>
            </p:nvSpPr>
            <p:spPr>
              <a:xfrm>
                <a:off x="1859894" y="4508423"/>
                <a:ext cx="225619" cy="271864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5673" extrusionOk="0">
                    <a:moveTo>
                      <a:pt x="695" y="1"/>
                    </a:moveTo>
                    <a:cubicBezTo>
                      <a:pt x="356" y="1203"/>
                      <a:pt x="119" y="2422"/>
                      <a:pt x="1" y="3675"/>
                    </a:cubicBezTo>
                    <a:cubicBezTo>
                      <a:pt x="1" y="3675"/>
                      <a:pt x="1186" y="4792"/>
                      <a:pt x="4250" y="5672"/>
                    </a:cubicBezTo>
                    <a:cubicBezTo>
                      <a:pt x="4318" y="4978"/>
                      <a:pt x="4386" y="4301"/>
                      <a:pt x="4488" y="3624"/>
                    </a:cubicBezTo>
                    <a:cubicBezTo>
                      <a:pt x="4555" y="3133"/>
                      <a:pt x="4640" y="2659"/>
                      <a:pt x="4708" y="2185"/>
                    </a:cubicBezTo>
                    <a:cubicBezTo>
                      <a:pt x="3269" y="1660"/>
                      <a:pt x="1914" y="915"/>
                      <a:pt x="6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9" name="Google Shape;10039;p31"/>
              <p:cNvSpPr/>
              <p:nvPr/>
            </p:nvSpPr>
            <p:spPr>
              <a:xfrm>
                <a:off x="2074917" y="4394849"/>
                <a:ext cx="718933" cy="339195"/>
              </a:xfrm>
              <a:custGeom>
                <a:avLst/>
                <a:gdLst/>
                <a:ahLst/>
                <a:cxnLst/>
                <a:rect l="l" t="t" r="r" b="b"/>
                <a:pathLst>
                  <a:path w="15002" h="7078" extrusionOk="0">
                    <a:moveTo>
                      <a:pt x="13122" y="0"/>
                    </a:moveTo>
                    <a:cubicBezTo>
                      <a:pt x="11159" y="743"/>
                      <a:pt x="9133" y="985"/>
                      <a:pt x="7326" y="985"/>
                    </a:cubicBezTo>
                    <a:cubicBezTo>
                      <a:pt x="3940" y="985"/>
                      <a:pt x="1321" y="136"/>
                      <a:pt x="1321" y="136"/>
                    </a:cubicBezTo>
                    <a:lnTo>
                      <a:pt x="1186" y="102"/>
                    </a:lnTo>
                    <a:cubicBezTo>
                      <a:pt x="881" y="1321"/>
                      <a:pt x="525" y="2862"/>
                      <a:pt x="221" y="4555"/>
                    </a:cubicBezTo>
                    <a:cubicBezTo>
                      <a:pt x="153" y="5029"/>
                      <a:pt x="68" y="5503"/>
                      <a:pt x="1" y="6011"/>
                    </a:cubicBezTo>
                    <a:lnTo>
                      <a:pt x="85" y="6011"/>
                    </a:lnTo>
                    <a:cubicBezTo>
                      <a:pt x="85" y="6011"/>
                      <a:pt x="2794" y="7060"/>
                      <a:pt x="7094" y="7077"/>
                    </a:cubicBezTo>
                    <a:cubicBezTo>
                      <a:pt x="7123" y="7077"/>
                      <a:pt x="7152" y="7077"/>
                      <a:pt x="7181" y="7077"/>
                    </a:cubicBezTo>
                    <a:cubicBezTo>
                      <a:pt x="12554" y="7077"/>
                      <a:pt x="14866" y="5519"/>
                      <a:pt x="15001" y="5418"/>
                    </a:cubicBezTo>
                    <a:cubicBezTo>
                      <a:pt x="14916" y="5113"/>
                      <a:pt x="14798" y="4792"/>
                      <a:pt x="14696" y="4470"/>
                    </a:cubicBezTo>
                    <a:cubicBezTo>
                      <a:pt x="14171" y="2811"/>
                      <a:pt x="13562" y="1169"/>
                      <a:pt x="13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0" name="Google Shape;10040;p31"/>
              <p:cNvSpPr/>
              <p:nvPr/>
            </p:nvSpPr>
            <p:spPr>
              <a:xfrm>
                <a:off x="2698852" y="4226070"/>
                <a:ext cx="283174" cy="383811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8009" extrusionOk="0">
                    <a:moveTo>
                      <a:pt x="3488" y="1"/>
                    </a:moveTo>
                    <a:cubicBezTo>
                      <a:pt x="3488" y="1"/>
                      <a:pt x="2658" y="2066"/>
                      <a:pt x="0" y="3234"/>
                    </a:cubicBezTo>
                    <a:lnTo>
                      <a:pt x="102" y="3522"/>
                    </a:lnTo>
                    <a:cubicBezTo>
                      <a:pt x="559" y="4691"/>
                      <a:pt x="1151" y="6350"/>
                      <a:pt x="1693" y="8009"/>
                    </a:cubicBezTo>
                    <a:cubicBezTo>
                      <a:pt x="5198" y="6519"/>
                      <a:pt x="5757" y="5046"/>
                      <a:pt x="5757" y="5046"/>
                    </a:cubicBezTo>
                    <a:lnTo>
                      <a:pt x="5909" y="5012"/>
                    </a:lnTo>
                    <a:cubicBezTo>
                      <a:pt x="5299" y="3116"/>
                      <a:pt x="4436" y="1050"/>
                      <a:pt x="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1" name="Google Shape;10041;p31"/>
              <p:cNvSpPr/>
              <p:nvPr/>
            </p:nvSpPr>
            <p:spPr>
              <a:xfrm>
                <a:off x="1893200" y="4276388"/>
                <a:ext cx="244261" cy="336751"/>
              </a:xfrm>
              <a:custGeom>
                <a:avLst/>
                <a:gdLst/>
                <a:ahLst/>
                <a:cxnLst/>
                <a:rect l="l" t="t" r="r" b="b"/>
                <a:pathLst>
                  <a:path w="5097" h="7027" extrusionOk="0">
                    <a:moveTo>
                      <a:pt x="2201" y="0"/>
                    </a:moveTo>
                    <a:cubicBezTo>
                      <a:pt x="1117" y="1524"/>
                      <a:pt x="423" y="3302"/>
                      <a:pt x="0" y="4843"/>
                    </a:cubicBezTo>
                    <a:cubicBezTo>
                      <a:pt x="1219" y="5757"/>
                      <a:pt x="2574" y="6502"/>
                      <a:pt x="4013" y="7027"/>
                    </a:cubicBezTo>
                    <a:cubicBezTo>
                      <a:pt x="4300" y="5351"/>
                      <a:pt x="4673" y="3793"/>
                      <a:pt x="4978" y="2574"/>
                    </a:cubicBezTo>
                    <a:cubicBezTo>
                      <a:pt x="5012" y="2388"/>
                      <a:pt x="5062" y="2235"/>
                      <a:pt x="5096" y="2066"/>
                    </a:cubicBezTo>
                    <a:cubicBezTo>
                      <a:pt x="4046" y="1524"/>
                      <a:pt x="3064" y="813"/>
                      <a:pt x="2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2" name="Google Shape;10042;p31"/>
              <p:cNvSpPr/>
              <p:nvPr/>
            </p:nvSpPr>
            <p:spPr>
              <a:xfrm>
                <a:off x="1998674" y="4065438"/>
                <a:ext cx="867349" cy="375808"/>
              </a:xfrm>
              <a:custGeom>
                <a:avLst/>
                <a:gdLst/>
                <a:ahLst/>
                <a:cxnLst/>
                <a:rect l="l" t="t" r="r" b="b"/>
                <a:pathLst>
                  <a:path w="18099" h="7842" extrusionOk="0">
                    <a:moveTo>
                      <a:pt x="11123" y="0"/>
                    </a:moveTo>
                    <a:cubicBezTo>
                      <a:pt x="10514" y="305"/>
                      <a:pt x="9854" y="475"/>
                      <a:pt x="9176" y="491"/>
                    </a:cubicBezTo>
                    <a:cubicBezTo>
                      <a:pt x="9038" y="501"/>
                      <a:pt x="8900" y="506"/>
                      <a:pt x="8762" y="506"/>
                    </a:cubicBezTo>
                    <a:cubicBezTo>
                      <a:pt x="8173" y="506"/>
                      <a:pt x="7589" y="419"/>
                      <a:pt x="7026" y="254"/>
                    </a:cubicBezTo>
                    <a:lnTo>
                      <a:pt x="7026" y="356"/>
                    </a:lnTo>
                    <a:cubicBezTo>
                      <a:pt x="7026" y="356"/>
                      <a:pt x="3488" y="779"/>
                      <a:pt x="1151" y="3065"/>
                    </a:cubicBezTo>
                    <a:cubicBezTo>
                      <a:pt x="728" y="3471"/>
                      <a:pt x="339" y="3928"/>
                      <a:pt x="0" y="4402"/>
                    </a:cubicBezTo>
                    <a:cubicBezTo>
                      <a:pt x="863" y="5215"/>
                      <a:pt x="1845" y="5926"/>
                      <a:pt x="2895" y="6468"/>
                    </a:cubicBezTo>
                    <a:cubicBezTo>
                      <a:pt x="2861" y="6637"/>
                      <a:pt x="2811" y="6790"/>
                      <a:pt x="2777" y="6959"/>
                    </a:cubicBezTo>
                    <a:lnTo>
                      <a:pt x="2929" y="6993"/>
                    </a:lnTo>
                    <a:cubicBezTo>
                      <a:pt x="2929" y="6993"/>
                      <a:pt x="5548" y="7842"/>
                      <a:pt x="8929" y="7842"/>
                    </a:cubicBezTo>
                    <a:cubicBezTo>
                      <a:pt x="10734" y="7842"/>
                      <a:pt x="12756" y="7600"/>
                      <a:pt x="14713" y="6857"/>
                    </a:cubicBezTo>
                    <a:lnTo>
                      <a:pt x="14611" y="6570"/>
                    </a:lnTo>
                    <a:cubicBezTo>
                      <a:pt x="17269" y="5401"/>
                      <a:pt x="18099" y="3336"/>
                      <a:pt x="18099" y="3336"/>
                    </a:cubicBezTo>
                    <a:cubicBezTo>
                      <a:pt x="18014" y="3234"/>
                      <a:pt x="17896" y="3133"/>
                      <a:pt x="17794" y="3031"/>
                    </a:cubicBezTo>
                    <a:cubicBezTo>
                      <a:pt x="15407" y="949"/>
                      <a:pt x="11123" y="85"/>
                      <a:pt x="11123" y="85"/>
                    </a:cubicBezTo>
                    <a:lnTo>
                      <a:pt x="111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3" name="Google Shape;10043;p31"/>
              <p:cNvSpPr/>
              <p:nvPr/>
            </p:nvSpPr>
            <p:spPr>
              <a:xfrm>
                <a:off x="2679348" y="3474999"/>
                <a:ext cx="107969" cy="117458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2451" extrusionOk="0">
                    <a:moveTo>
                      <a:pt x="670" y="0"/>
                    </a:moveTo>
                    <a:cubicBezTo>
                      <a:pt x="449" y="0"/>
                      <a:pt x="229" y="38"/>
                      <a:pt x="18" y="115"/>
                    </a:cubicBezTo>
                    <a:cubicBezTo>
                      <a:pt x="1" y="927"/>
                      <a:pt x="170" y="1723"/>
                      <a:pt x="526" y="2451"/>
                    </a:cubicBezTo>
                    <a:cubicBezTo>
                      <a:pt x="946" y="2212"/>
                      <a:pt x="1320" y="2111"/>
                      <a:pt x="1644" y="2111"/>
                    </a:cubicBezTo>
                    <a:cubicBezTo>
                      <a:pt x="1803" y="2111"/>
                      <a:pt x="1950" y="2135"/>
                      <a:pt x="2083" y="2180"/>
                    </a:cubicBezTo>
                    <a:lnTo>
                      <a:pt x="2100" y="2129"/>
                    </a:lnTo>
                    <a:lnTo>
                      <a:pt x="2253" y="1435"/>
                    </a:lnTo>
                    <a:lnTo>
                      <a:pt x="2253" y="1435"/>
                    </a:lnTo>
                    <a:cubicBezTo>
                      <a:pt x="1965" y="1587"/>
                      <a:pt x="1660" y="1689"/>
                      <a:pt x="1338" y="1774"/>
                    </a:cubicBezTo>
                    <a:cubicBezTo>
                      <a:pt x="1338" y="1774"/>
                      <a:pt x="2236" y="419"/>
                      <a:pt x="1321" y="115"/>
                    </a:cubicBezTo>
                    <a:cubicBezTo>
                      <a:pt x="1110" y="38"/>
                      <a:pt x="890" y="0"/>
                      <a:pt x="6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4" name="Google Shape;10044;p31"/>
              <p:cNvSpPr/>
              <p:nvPr/>
            </p:nvSpPr>
            <p:spPr>
              <a:xfrm>
                <a:off x="2255868" y="3214882"/>
                <a:ext cx="214214" cy="74951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564" extrusionOk="0">
                    <a:moveTo>
                      <a:pt x="3009" y="1"/>
                    </a:moveTo>
                    <a:cubicBezTo>
                      <a:pt x="2828" y="1"/>
                      <a:pt x="2648" y="14"/>
                      <a:pt x="2472" y="40"/>
                    </a:cubicBezTo>
                    <a:cubicBezTo>
                      <a:pt x="2472" y="40"/>
                      <a:pt x="0" y="802"/>
                      <a:pt x="965" y="1530"/>
                    </a:cubicBezTo>
                    <a:cubicBezTo>
                      <a:pt x="1434" y="1401"/>
                      <a:pt x="1914" y="1337"/>
                      <a:pt x="2393" y="1337"/>
                    </a:cubicBezTo>
                    <a:cubicBezTo>
                      <a:pt x="2917" y="1337"/>
                      <a:pt x="3440" y="1413"/>
                      <a:pt x="3945" y="1564"/>
                    </a:cubicBezTo>
                    <a:cubicBezTo>
                      <a:pt x="4013" y="1242"/>
                      <a:pt x="4470" y="311"/>
                      <a:pt x="4216" y="209"/>
                    </a:cubicBezTo>
                    <a:cubicBezTo>
                      <a:pt x="3828" y="69"/>
                      <a:pt x="3417" y="1"/>
                      <a:pt x="30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5" name="Google Shape;10045;p31"/>
              <p:cNvSpPr/>
              <p:nvPr/>
            </p:nvSpPr>
            <p:spPr>
              <a:xfrm>
                <a:off x="1915914" y="3105238"/>
                <a:ext cx="963913" cy="492116"/>
              </a:xfrm>
              <a:custGeom>
                <a:avLst/>
                <a:gdLst/>
                <a:ahLst/>
                <a:cxnLst/>
                <a:rect l="l" t="t" r="r" b="b"/>
                <a:pathLst>
                  <a:path w="20114" h="10269" extrusionOk="0">
                    <a:moveTo>
                      <a:pt x="7982" y="1"/>
                    </a:moveTo>
                    <a:cubicBezTo>
                      <a:pt x="6793" y="1"/>
                      <a:pt x="5579" y="339"/>
                      <a:pt x="4893" y="1143"/>
                    </a:cubicBezTo>
                    <a:cubicBezTo>
                      <a:pt x="3437" y="2853"/>
                      <a:pt x="4791" y="3208"/>
                      <a:pt x="4267" y="4123"/>
                    </a:cubicBezTo>
                    <a:cubicBezTo>
                      <a:pt x="3742" y="5037"/>
                      <a:pt x="1795" y="4106"/>
                      <a:pt x="897" y="7153"/>
                    </a:cubicBezTo>
                    <a:cubicBezTo>
                      <a:pt x="0" y="10184"/>
                      <a:pt x="3386" y="10269"/>
                      <a:pt x="3386" y="10269"/>
                    </a:cubicBezTo>
                    <a:cubicBezTo>
                      <a:pt x="2523" y="9388"/>
                      <a:pt x="2743" y="8440"/>
                      <a:pt x="3742" y="7695"/>
                    </a:cubicBezTo>
                    <a:lnTo>
                      <a:pt x="3793" y="7644"/>
                    </a:lnTo>
                    <a:cubicBezTo>
                      <a:pt x="3955" y="7532"/>
                      <a:pt x="4163" y="7466"/>
                      <a:pt x="4370" y="7466"/>
                    </a:cubicBezTo>
                    <a:cubicBezTo>
                      <a:pt x="4443" y="7466"/>
                      <a:pt x="4517" y="7474"/>
                      <a:pt x="4588" y="7492"/>
                    </a:cubicBezTo>
                    <a:cubicBezTo>
                      <a:pt x="5265" y="7601"/>
                      <a:pt x="6054" y="8132"/>
                      <a:pt x="6837" y="8132"/>
                    </a:cubicBezTo>
                    <a:cubicBezTo>
                      <a:pt x="7152" y="8132"/>
                      <a:pt x="7466" y="8046"/>
                      <a:pt x="7771" y="7814"/>
                    </a:cubicBezTo>
                    <a:cubicBezTo>
                      <a:pt x="9160" y="6747"/>
                      <a:pt x="7754" y="4715"/>
                      <a:pt x="8059" y="3818"/>
                    </a:cubicBezTo>
                    <a:cubicBezTo>
                      <a:pt x="8215" y="3357"/>
                      <a:pt x="8482" y="3219"/>
                      <a:pt x="8746" y="3219"/>
                    </a:cubicBezTo>
                    <a:cubicBezTo>
                      <a:pt x="9142" y="3219"/>
                      <a:pt x="9532" y="3530"/>
                      <a:pt x="9532" y="3530"/>
                    </a:cubicBezTo>
                    <a:cubicBezTo>
                      <a:pt x="9746" y="3244"/>
                      <a:pt x="10070" y="3092"/>
                      <a:pt x="10408" y="3092"/>
                    </a:cubicBezTo>
                    <a:cubicBezTo>
                      <a:pt x="10550" y="3092"/>
                      <a:pt x="10695" y="3119"/>
                      <a:pt x="10836" y="3175"/>
                    </a:cubicBezTo>
                    <a:cubicBezTo>
                      <a:pt x="11073" y="3276"/>
                      <a:pt x="11090" y="3530"/>
                      <a:pt x="11039" y="3852"/>
                    </a:cubicBezTo>
                    <a:cubicBezTo>
                      <a:pt x="10920" y="4563"/>
                      <a:pt x="10412" y="5562"/>
                      <a:pt x="11140" y="5833"/>
                    </a:cubicBezTo>
                    <a:cubicBezTo>
                      <a:pt x="11348" y="5908"/>
                      <a:pt x="11534" y="5933"/>
                      <a:pt x="11704" y="5933"/>
                    </a:cubicBezTo>
                    <a:cubicBezTo>
                      <a:pt x="12072" y="5933"/>
                      <a:pt x="12366" y="5813"/>
                      <a:pt x="12650" y="5813"/>
                    </a:cubicBezTo>
                    <a:cubicBezTo>
                      <a:pt x="12887" y="5813"/>
                      <a:pt x="13117" y="5897"/>
                      <a:pt x="13375" y="6205"/>
                    </a:cubicBezTo>
                    <a:cubicBezTo>
                      <a:pt x="14069" y="7052"/>
                      <a:pt x="11784" y="8169"/>
                      <a:pt x="13375" y="8575"/>
                    </a:cubicBezTo>
                    <a:cubicBezTo>
                      <a:pt x="13543" y="8617"/>
                      <a:pt x="13699" y="8635"/>
                      <a:pt x="13848" y="8635"/>
                    </a:cubicBezTo>
                    <a:cubicBezTo>
                      <a:pt x="14672" y="8635"/>
                      <a:pt x="15231" y="8075"/>
                      <a:pt x="15949" y="7831"/>
                    </a:cubicBezTo>
                    <a:cubicBezTo>
                      <a:pt x="16160" y="7754"/>
                      <a:pt x="16380" y="7716"/>
                      <a:pt x="16601" y="7716"/>
                    </a:cubicBezTo>
                    <a:cubicBezTo>
                      <a:pt x="16821" y="7716"/>
                      <a:pt x="17041" y="7754"/>
                      <a:pt x="17252" y="7831"/>
                    </a:cubicBezTo>
                    <a:cubicBezTo>
                      <a:pt x="18167" y="8135"/>
                      <a:pt x="17269" y="9473"/>
                      <a:pt x="17269" y="9473"/>
                    </a:cubicBezTo>
                    <a:cubicBezTo>
                      <a:pt x="17591" y="9405"/>
                      <a:pt x="17896" y="9303"/>
                      <a:pt x="18184" y="9151"/>
                    </a:cubicBezTo>
                    <a:cubicBezTo>
                      <a:pt x="18912" y="8796"/>
                      <a:pt x="19843" y="8068"/>
                      <a:pt x="19978" y="6662"/>
                    </a:cubicBezTo>
                    <a:cubicBezTo>
                      <a:pt x="20114" y="5359"/>
                      <a:pt x="18234" y="5494"/>
                      <a:pt x="17963" y="4935"/>
                    </a:cubicBezTo>
                    <a:cubicBezTo>
                      <a:pt x="17676" y="4377"/>
                      <a:pt x="19199" y="3293"/>
                      <a:pt x="17219" y="1600"/>
                    </a:cubicBezTo>
                    <a:cubicBezTo>
                      <a:pt x="16415" y="906"/>
                      <a:pt x="15263" y="700"/>
                      <a:pt x="14178" y="700"/>
                    </a:cubicBezTo>
                    <a:cubicBezTo>
                      <a:pt x="12588" y="700"/>
                      <a:pt x="11140" y="1143"/>
                      <a:pt x="11140" y="1143"/>
                    </a:cubicBezTo>
                    <a:cubicBezTo>
                      <a:pt x="10679" y="446"/>
                      <a:pt x="9347" y="1"/>
                      <a:pt x="7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6" name="Google Shape;10046;p31"/>
              <p:cNvSpPr/>
              <p:nvPr/>
            </p:nvSpPr>
            <p:spPr>
              <a:xfrm>
                <a:off x="2079805" y="3279336"/>
                <a:ext cx="763501" cy="810465"/>
              </a:xfrm>
              <a:custGeom>
                <a:avLst/>
                <a:gdLst/>
                <a:ahLst/>
                <a:cxnLst/>
                <a:rect l="l" t="t" r="r" b="b"/>
                <a:pathLst>
                  <a:path w="15932" h="16912" extrusionOk="0">
                    <a:moveTo>
                      <a:pt x="6067" y="0"/>
                    </a:moveTo>
                    <a:cubicBezTo>
                      <a:pt x="5588" y="0"/>
                      <a:pt x="5108" y="64"/>
                      <a:pt x="4639" y="185"/>
                    </a:cubicBezTo>
                    <a:cubicBezTo>
                      <a:pt x="4334" y="1099"/>
                      <a:pt x="5740" y="3114"/>
                      <a:pt x="4351" y="4181"/>
                    </a:cubicBezTo>
                    <a:cubicBezTo>
                      <a:pt x="4037" y="4416"/>
                      <a:pt x="3718" y="4502"/>
                      <a:pt x="3399" y="4502"/>
                    </a:cubicBezTo>
                    <a:cubicBezTo>
                      <a:pt x="2618" y="4502"/>
                      <a:pt x="1842" y="3984"/>
                      <a:pt x="1168" y="3876"/>
                    </a:cubicBezTo>
                    <a:cubicBezTo>
                      <a:pt x="1084" y="4756"/>
                      <a:pt x="914" y="6483"/>
                      <a:pt x="796" y="7584"/>
                    </a:cubicBezTo>
                    <a:cubicBezTo>
                      <a:pt x="728" y="8125"/>
                      <a:pt x="677" y="8515"/>
                      <a:pt x="643" y="8599"/>
                    </a:cubicBezTo>
                    <a:cubicBezTo>
                      <a:pt x="440" y="9311"/>
                      <a:pt x="0" y="10056"/>
                      <a:pt x="356" y="11325"/>
                    </a:cubicBezTo>
                    <a:cubicBezTo>
                      <a:pt x="711" y="12561"/>
                      <a:pt x="2590" y="14457"/>
                      <a:pt x="5503" y="14948"/>
                    </a:cubicBezTo>
                    <a:lnTo>
                      <a:pt x="5350" y="16675"/>
                    </a:lnTo>
                    <a:cubicBezTo>
                      <a:pt x="5898" y="16836"/>
                      <a:pt x="6466" y="16912"/>
                      <a:pt x="7040" y="16912"/>
                    </a:cubicBezTo>
                    <a:cubicBezTo>
                      <a:pt x="7193" y="16912"/>
                      <a:pt x="7347" y="16906"/>
                      <a:pt x="7500" y="16895"/>
                    </a:cubicBezTo>
                    <a:cubicBezTo>
                      <a:pt x="8178" y="16895"/>
                      <a:pt x="8838" y="16726"/>
                      <a:pt x="9447" y="16421"/>
                    </a:cubicBezTo>
                    <a:lnTo>
                      <a:pt x="9227" y="14559"/>
                    </a:lnTo>
                    <a:cubicBezTo>
                      <a:pt x="11852" y="13340"/>
                      <a:pt x="13138" y="10411"/>
                      <a:pt x="13138" y="10411"/>
                    </a:cubicBezTo>
                    <a:cubicBezTo>
                      <a:pt x="13832" y="10360"/>
                      <a:pt x="14493" y="10056"/>
                      <a:pt x="14984" y="9548"/>
                    </a:cubicBezTo>
                    <a:cubicBezTo>
                      <a:pt x="15932" y="8498"/>
                      <a:pt x="15712" y="6652"/>
                      <a:pt x="14594" y="6263"/>
                    </a:cubicBezTo>
                    <a:cubicBezTo>
                      <a:pt x="14461" y="6218"/>
                      <a:pt x="14314" y="6194"/>
                      <a:pt x="14155" y="6194"/>
                    </a:cubicBezTo>
                    <a:cubicBezTo>
                      <a:pt x="13831" y="6194"/>
                      <a:pt x="13457" y="6295"/>
                      <a:pt x="13037" y="6534"/>
                    </a:cubicBezTo>
                    <a:cubicBezTo>
                      <a:pt x="12681" y="5806"/>
                      <a:pt x="12512" y="5010"/>
                      <a:pt x="12529" y="4198"/>
                    </a:cubicBezTo>
                    <a:lnTo>
                      <a:pt x="12529" y="4198"/>
                    </a:lnTo>
                    <a:cubicBezTo>
                      <a:pt x="11815" y="4440"/>
                      <a:pt x="11258" y="5007"/>
                      <a:pt x="10442" y="5007"/>
                    </a:cubicBezTo>
                    <a:cubicBezTo>
                      <a:pt x="10289" y="5007"/>
                      <a:pt x="10128" y="4988"/>
                      <a:pt x="9955" y="4942"/>
                    </a:cubicBezTo>
                    <a:cubicBezTo>
                      <a:pt x="8364" y="4553"/>
                      <a:pt x="10649" y="3419"/>
                      <a:pt x="9955" y="2572"/>
                    </a:cubicBezTo>
                    <a:cubicBezTo>
                      <a:pt x="9696" y="2270"/>
                      <a:pt x="9466" y="2188"/>
                      <a:pt x="9228" y="2188"/>
                    </a:cubicBezTo>
                    <a:cubicBezTo>
                      <a:pt x="8948" y="2188"/>
                      <a:pt x="8656" y="2302"/>
                      <a:pt x="8294" y="2302"/>
                    </a:cubicBezTo>
                    <a:cubicBezTo>
                      <a:pt x="8121" y="2302"/>
                      <a:pt x="7932" y="2276"/>
                      <a:pt x="7720" y="2200"/>
                    </a:cubicBezTo>
                    <a:cubicBezTo>
                      <a:pt x="6992" y="1946"/>
                      <a:pt x="7500" y="930"/>
                      <a:pt x="7619" y="236"/>
                    </a:cubicBezTo>
                    <a:cubicBezTo>
                      <a:pt x="7114" y="76"/>
                      <a:pt x="6591" y="0"/>
                      <a:pt x="60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7" name="Google Shape;10047;p31"/>
              <p:cNvSpPr/>
              <p:nvPr/>
            </p:nvSpPr>
            <p:spPr>
              <a:xfrm>
                <a:off x="2339395" y="3976209"/>
                <a:ext cx="182633" cy="61676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1287" extrusionOk="0">
                    <a:moveTo>
                      <a:pt x="3793" y="0"/>
                    </a:moveTo>
                    <a:cubicBezTo>
                      <a:pt x="3065" y="339"/>
                      <a:pt x="2287" y="508"/>
                      <a:pt x="1491" y="508"/>
                    </a:cubicBezTo>
                    <a:cubicBezTo>
                      <a:pt x="1017" y="508"/>
                      <a:pt x="543" y="474"/>
                      <a:pt x="69" y="390"/>
                    </a:cubicBezTo>
                    <a:lnTo>
                      <a:pt x="1" y="1287"/>
                    </a:lnTo>
                    <a:cubicBezTo>
                      <a:pt x="1389" y="1253"/>
                      <a:pt x="2761" y="1050"/>
                      <a:pt x="3810" y="153"/>
                    </a:cubicBezTo>
                    <a:lnTo>
                      <a:pt x="379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8" name="Google Shape;10048;p31"/>
              <p:cNvSpPr/>
              <p:nvPr/>
            </p:nvSpPr>
            <p:spPr>
              <a:xfrm>
                <a:off x="2095188" y="3462971"/>
                <a:ext cx="40638" cy="179805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752" extrusionOk="0">
                    <a:moveTo>
                      <a:pt x="629" y="1"/>
                    </a:moveTo>
                    <a:cubicBezTo>
                      <a:pt x="422" y="1"/>
                      <a:pt x="214" y="67"/>
                      <a:pt x="52" y="179"/>
                    </a:cubicBezTo>
                    <a:lnTo>
                      <a:pt x="1" y="230"/>
                    </a:lnTo>
                    <a:cubicBezTo>
                      <a:pt x="1" y="1110"/>
                      <a:pt x="52" y="3041"/>
                      <a:pt x="441" y="3752"/>
                    </a:cubicBezTo>
                    <a:lnTo>
                      <a:pt x="458" y="3752"/>
                    </a:lnTo>
                    <a:cubicBezTo>
                      <a:pt x="593" y="2634"/>
                      <a:pt x="763" y="924"/>
                      <a:pt x="847" y="27"/>
                    </a:cubicBezTo>
                    <a:cubicBezTo>
                      <a:pt x="776" y="9"/>
                      <a:pt x="702" y="1"/>
                      <a:pt x="6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9" name="Google Shape;10049;p31"/>
              <p:cNvSpPr/>
              <p:nvPr/>
            </p:nvSpPr>
            <p:spPr>
              <a:xfrm>
                <a:off x="2309636" y="4048330"/>
                <a:ext cx="247232" cy="61964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1293" extrusionOk="0">
                    <a:moveTo>
                      <a:pt x="4904" y="0"/>
                    </a:moveTo>
                    <a:cubicBezTo>
                      <a:pt x="4877" y="0"/>
                      <a:pt x="4849" y="6"/>
                      <a:pt x="4821" y="19"/>
                    </a:cubicBezTo>
                    <a:lnTo>
                      <a:pt x="4770" y="36"/>
                    </a:lnTo>
                    <a:cubicBezTo>
                      <a:pt x="4601" y="104"/>
                      <a:pt x="4448" y="154"/>
                      <a:pt x="4262" y="205"/>
                    </a:cubicBezTo>
                    <a:cubicBezTo>
                      <a:pt x="4093" y="256"/>
                      <a:pt x="3906" y="307"/>
                      <a:pt x="3737" y="341"/>
                    </a:cubicBezTo>
                    <a:cubicBezTo>
                      <a:pt x="3365" y="391"/>
                      <a:pt x="2992" y="425"/>
                      <a:pt x="2620" y="442"/>
                    </a:cubicBezTo>
                    <a:cubicBezTo>
                      <a:pt x="2425" y="451"/>
                      <a:pt x="2235" y="455"/>
                      <a:pt x="2044" y="455"/>
                    </a:cubicBezTo>
                    <a:cubicBezTo>
                      <a:pt x="1854" y="455"/>
                      <a:pt x="1663" y="451"/>
                      <a:pt x="1468" y="442"/>
                    </a:cubicBezTo>
                    <a:cubicBezTo>
                      <a:pt x="1282" y="425"/>
                      <a:pt x="1096" y="425"/>
                      <a:pt x="910" y="408"/>
                    </a:cubicBezTo>
                    <a:cubicBezTo>
                      <a:pt x="808" y="391"/>
                      <a:pt x="707" y="391"/>
                      <a:pt x="622" y="374"/>
                    </a:cubicBezTo>
                    <a:cubicBezTo>
                      <a:pt x="537" y="357"/>
                      <a:pt x="436" y="341"/>
                      <a:pt x="351" y="341"/>
                    </a:cubicBezTo>
                    <a:lnTo>
                      <a:pt x="300" y="341"/>
                    </a:lnTo>
                    <a:cubicBezTo>
                      <a:pt x="294" y="340"/>
                      <a:pt x="288" y="340"/>
                      <a:pt x="282" y="340"/>
                    </a:cubicBezTo>
                    <a:cubicBezTo>
                      <a:pt x="91" y="340"/>
                      <a:pt x="1" y="598"/>
                      <a:pt x="165" y="696"/>
                    </a:cubicBezTo>
                    <a:cubicBezTo>
                      <a:pt x="249" y="764"/>
                      <a:pt x="385" y="832"/>
                      <a:pt x="470" y="882"/>
                    </a:cubicBezTo>
                    <a:cubicBezTo>
                      <a:pt x="554" y="933"/>
                      <a:pt x="656" y="967"/>
                      <a:pt x="757" y="1018"/>
                    </a:cubicBezTo>
                    <a:cubicBezTo>
                      <a:pt x="960" y="1086"/>
                      <a:pt x="1164" y="1153"/>
                      <a:pt x="1384" y="1187"/>
                    </a:cubicBezTo>
                    <a:cubicBezTo>
                      <a:pt x="1736" y="1258"/>
                      <a:pt x="2089" y="1293"/>
                      <a:pt x="2442" y="1293"/>
                    </a:cubicBezTo>
                    <a:cubicBezTo>
                      <a:pt x="2512" y="1293"/>
                      <a:pt x="2583" y="1292"/>
                      <a:pt x="2654" y="1289"/>
                    </a:cubicBezTo>
                    <a:cubicBezTo>
                      <a:pt x="3094" y="1272"/>
                      <a:pt x="3517" y="1187"/>
                      <a:pt x="3923" y="1052"/>
                    </a:cubicBezTo>
                    <a:cubicBezTo>
                      <a:pt x="4127" y="984"/>
                      <a:pt x="4330" y="882"/>
                      <a:pt x="4533" y="781"/>
                    </a:cubicBezTo>
                    <a:cubicBezTo>
                      <a:pt x="4719" y="662"/>
                      <a:pt x="4905" y="510"/>
                      <a:pt x="5058" y="324"/>
                    </a:cubicBezTo>
                    <a:cubicBezTo>
                      <a:pt x="5158" y="180"/>
                      <a:pt x="5052" y="0"/>
                      <a:pt x="49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0" name="Google Shape;10050;p31"/>
              <p:cNvSpPr/>
              <p:nvPr/>
            </p:nvSpPr>
            <p:spPr>
              <a:xfrm>
                <a:off x="2183890" y="3598109"/>
                <a:ext cx="53338" cy="45670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953" extrusionOk="0">
                    <a:moveTo>
                      <a:pt x="618" y="0"/>
                    </a:moveTo>
                    <a:cubicBezTo>
                      <a:pt x="224" y="0"/>
                      <a:pt x="0" y="480"/>
                      <a:pt x="283" y="796"/>
                    </a:cubicBezTo>
                    <a:cubicBezTo>
                      <a:pt x="379" y="904"/>
                      <a:pt x="503" y="952"/>
                      <a:pt x="627" y="952"/>
                    </a:cubicBezTo>
                    <a:cubicBezTo>
                      <a:pt x="855" y="952"/>
                      <a:pt x="1080" y="788"/>
                      <a:pt x="1113" y="525"/>
                    </a:cubicBezTo>
                    <a:cubicBezTo>
                      <a:pt x="1113" y="254"/>
                      <a:pt x="909" y="17"/>
                      <a:pt x="639" y="0"/>
                    </a:cubicBezTo>
                    <a:cubicBezTo>
                      <a:pt x="632" y="0"/>
                      <a:pt x="625" y="0"/>
                      <a:pt x="6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1" name="Google Shape;10051;p31"/>
              <p:cNvSpPr/>
              <p:nvPr/>
            </p:nvSpPr>
            <p:spPr>
              <a:xfrm>
                <a:off x="2460300" y="3598109"/>
                <a:ext cx="53577" cy="4567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953" extrusionOk="0">
                    <a:moveTo>
                      <a:pt x="627" y="0"/>
                    </a:moveTo>
                    <a:cubicBezTo>
                      <a:pt x="221" y="0"/>
                      <a:pt x="1" y="491"/>
                      <a:pt x="271" y="796"/>
                    </a:cubicBezTo>
                    <a:cubicBezTo>
                      <a:pt x="373" y="904"/>
                      <a:pt x="502" y="952"/>
                      <a:pt x="627" y="952"/>
                    </a:cubicBezTo>
                    <a:cubicBezTo>
                      <a:pt x="858" y="952"/>
                      <a:pt x="1079" y="788"/>
                      <a:pt x="1101" y="525"/>
                    </a:cubicBezTo>
                    <a:cubicBezTo>
                      <a:pt x="1118" y="254"/>
                      <a:pt x="898" y="17"/>
                      <a:pt x="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2" name="Google Shape;10052;p31"/>
              <p:cNvSpPr/>
              <p:nvPr/>
            </p:nvSpPr>
            <p:spPr>
              <a:xfrm>
                <a:off x="2707765" y="3634625"/>
                <a:ext cx="73896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280" extrusionOk="0">
                    <a:moveTo>
                      <a:pt x="965" y="0"/>
                    </a:moveTo>
                    <a:cubicBezTo>
                      <a:pt x="762" y="0"/>
                      <a:pt x="559" y="85"/>
                      <a:pt x="424" y="220"/>
                    </a:cubicBezTo>
                    <a:cubicBezTo>
                      <a:pt x="288" y="339"/>
                      <a:pt x="187" y="491"/>
                      <a:pt x="119" y="678"/>
                    </a:cubicBezTo>
                    <a:cubicBezTo>
                      <a:pt x="34" y="830"/>
                      <a:pt x="0" y="999"/>
                      <a:pt x="0" y="1169"/>
                    </a:cubicBezTo>
                    <a:cubicBezTo>
                      <a:pt x="0" y="1234"/>
                      <a:pt x="57" y="1279"/>
                      <a:pt x="111" y="1279"/>
                    </a:cubicBezTo>
                    <a:cubicBezTo>
                      <a:pt x="141" y="1279"/>
                      <a:pt x="169" y="1266"/>
                      <a:pt x="187" y="1236"/>
                    </a:cubicBezTo>
                    <a:cubicBezTo>
                      <a:pt x="339" y="982"/>
                      <a:pt x="508" y="745"/>
                      <a:pt x="711" y="542"/>
                    </a:cubicBezTo>
                    <a:cubicBezTo>
                      <a:pt x="779" y="457"/>
                      <a:pt x="881" y="407"/>
                      <a:pt x="999" y="373"/>
                    </a:cubicBezTo>
                    <a:cubicBezTo>
                      <a:pt x="1055" y="366"/>
                      <a:pt x="1111" y="362"/>
                      <a:pt x="1166" y="362"/>
                    </a:cubicBezTo>
                    <a:cubicBezTo>
                      <a:pt x="1244" y="362"/>
                      <a:pt x="1319" y="370"/>
                      <a:pt x="1389" y="390"/>
                    </a:cubicBezTo>
                    <a:lnTo>
                      <a:pt x="1406" y="390"/>
                    </a:lnTo>
                    <a:cubicBezTo>
                      <a:pt x="1439" y="390"/>
                      <a:pt x="1473" y="373"/>
                      <a:pt x="1507" y="356"/>
                    </a:cubicBezTo>
                    <a:cubicBezTo>
                      <a:pt x="1541" y="305"/>
                      <a:pt x="1524" y="237"/>
                      <a:pt x="1490" y="204"/>
                    </a:cubicBezTo>
                    <a:cubicBezTo>
                      <a:pt x="1355" y="68"/>
                      <a:pt x="1169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3" name="Google Shape;10053;p31"/>
              <p:cNvSpPr/>
              <p:nvPr/>
            </p:nvSpPr>
            <p:spPr>
              <a:xfrm>
                <a:off x="2470028" y="3493353"/>
                <a:ext cx="86069" cy="66181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381" extrusionOk="0">
                    <a:moveTo>
                      <a:pt x="558" y="1"/>
                    </a:moveTo>
                    <a:cubicBezTo>
                      <a:pt x="259" y="1"/>
                      <a:pt x="18" y="140"/>
                      <a:pt x="18" y="409"/>
                    </a:cubicBezTo>
                    <a:cubicBezTo>
                      <a:pt x="1" y="815"/>
                      <a:pt x="424" y="849"/>
                      <a:pt x="813" y="1103"/>
                    </a:cubicBezTo>
                    <a:cubicBezTo>
                      <a:pt x="937" y="1165"/>
                      <a:pt x="1256" y="1380"/>
                      <a:pt x="1466" y="1380"/>
                    </a:cubicBezTo>
                    <a:cubicBezTo>
                      <a:pt x="1487" y="1380"/>
                      <a:pt x="1506" y="1378"/>
                      <a:pt x="1524" y="1374"/>
                    </a:cubicBezTo>
                    <a:cubicBezTo>
                      <a:pt x="1694" y="1340"/>
                      <a:pt x="1795" y="1171"/>
                      <a:pt x="1745" y="1001"/>
                    </a:cubicBezTo>
                    <a:cubicBezTo>
                      <a:pt x="1677" y="578"/>
                      <a:pt x="1389" y="223"/>
                      <a:pt x="983" y="87"/>
                    </a:cubicBezTo>
                    <a:cubicBezTo>
                      <a:pt x="841" y="29"/>
                      <a:pt x="694" y="1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4" name="Google Shape;10054;p31"/>
              <p:cNvSpPr/>
              <p:nvPr/>
            </p:nvSpPr>
            <p:spPr>
              <a:xfrm>
                <a:off x="2170664" y="3493353"/>
                <a:ext cx="86021" cy="66181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381" extrusionOk="0">
                    <a:moveTo>
                      <a:pt x="1237" y="1"/>
                    </a:moveTo>
                    <a:cubicBezTo>
                      <a:pt x="1102" y="1"/>
                      <a:pt x="955" y="29"/>
                      <a:pt x="813" y="87"/>
                    </a:cubicBezTo>
                    <a:cubicBezTo>
                      <a:pt x="407" y="223"/>
                      <a:pt x="102" y="578"/>
                      <a:pt x="34" y="1001"/>
                    </a:cubicBezTo>
                    <a:cubicBezTo>
                      <a:pt x="0" y="1171"/>
                      <a:pt x="102" y="1340"/>
                      <a:pt x="271" y="1374"/>
                    </a:cubicBezTo>
                    <a:cubicBezTo>
                      <a:pt x="289" y="1378"/>
                      <a:pt x="309" y="1380"/>
                      <a:pt x="330" y="1380"/>
                    </a:cubicBezTo>
                    <a:cubicBezTo>
                      <a:pt x="542" y="1380"/>
                      <a:pt x="874" y="1165"/>
                      <a:pt x="982" y="1103"/>
                    </a:cubicBezTo>
                    <a:cubicBezTo>
                      <a:pt x="1372" y="849"/>
                      <a:pt x="1795" y="815"/>
                      <a:pt x="1778" y="409"/>
                    </a:cubicBezTo>
                    <a:cubicBezTo>
                      <a:pt x="1778" y="140"/>
                      <a:pt x="1537" y="1"/>
                      <a:pt x="1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5" name="Google Shape;10055;p31"/>
              <p:cNvSpPr/>
              <p:nvPr/>
            </p:nvSpPr>
            <p:spPr>
              <a:xfrm>
                <a:off x="2225552" y="3744940"/>
                <a:ext cx="224181" cy="96851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2021" extrusionOk="0">
                    <a:moveTo>
                      <a:pt x="85" y="1"/>
                    </a:moveTo>
                    <a:cubicBezTo>
                      <a:pt x="34" y="18"/>
                      <a:pt x="0" y="69"/>
                      <a:pt x="17" y="119"/>
                    </a:cubicBezTo>
                    <a:cubicBezTo>
                      <a:pt x="119" y="627"/>
                      <a:pt x="390" y="1101"/>
                      <a:pt x="796" y="1457"/>
                    </a:cubicBezTo>
                    <a:cubicBezTo>
                      <a:pt x="1186" y="1796"/>
                      <a:pt x="1710" y="1999"/>
                      <a:pt x="2252" y="2016"/>
                    </a:cubicBezTo>
                    <a:cubicBezTo>
                      <a:pt x="2301" y="2019"/>
                      <a:pt x="2349" y="2020"/>
                      <a:pt x="2398" y="2020"/>
                    </a:cubicBezTo>
                    <a:cubicBezTo>
                      <a:pt x="2874" y="2020"/>
                      <a:pt x="3344" y="1872"/>
                      <a:pt x="3759" y="1626"/>
                    </a:cubicBezTo>
                    <a:cubicBezTo>
                      <a:pt x="4199" y="1321"/>
                      <a:pt x="4521" y="881"/>
                      <a:pt x="4656" y="356"/>
                    </a:cubicBezTo>
                    <a:cubicBezTo>
                      <a:pt x="4678" y="281"/>
                      <a:pt x="4611" y="227"/>
                      <a:pt x="4551" y="227"/>
                    </a:cubicBezTo>
                    <a:cubicBezTo>
                      <a:pt x="4516" y="227"/>
                      <a:pt x="4483" y="245"/>
                      <a:pt x="4470" y="289"/>
                    </a:cubicBezTo>
                    <a:lnTo>
                      <a:pt x="4470" y="306"/>
                    </a:lnTo>
                    <a:cubicBezTo>
                      <a:pt x="4267" y="712"/>
                      <a:pt x="3962" y="1068"/>
                      <a:pt x="3556" y="1288"/>
                    </a:cubicBezTo>
                    <a:cubicBezTo>
                      <a:pt x="3194" y="1492"/>
                      <a:pt x="2774" y="1594"/>
                      <a:pt x="2364" y="1594"/>
                    </a:cubicBezTo>
                    <a:cubicBezTo>
                      <a:pt x="2332" y="1594"/>
                      <a:pt x="2301" y="1594"/>
                      <a:pt x="2269" y="1592"/>
                    </a:cubicBezTo>
                    <a:cubicBezTo>
                      <a:pt x="1812" y="1592"/>
                      <a:pt x="1372" y="1440"/>
                      <a:pt x="1016" y="1169"/>
                    </a:cubicBezTo>
                    <a:cubicBezTo>
                      <a:pt x="661" y="881"/>
                      <a:pt x="373" y="492"/>
                      <a:pt x="204" y="69"/>
                    </a:cubicBezTo>
                    <a:cubicBezTo>
                      <a:pt x="187" y="18"/>
                      <a:pt x="13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56" name="Google Shape;10056;p31"/>
            <p:cNvSpPr/>
            <p:nvPr/>
          </p:nvSpPr>
          <p:spPr>
            <a:xfrm>
              <a:off x="4425882" y="2875375"/>
              <a:ext cx="9150" cy="44800"/>
            </a:xfrm>
            <a:custGeom>
              <a:avLst/>
              <a:gdLst/>
              <a:ahLst/>
              <a:cxnLst/>
              <a:rect l="l" t="t" r="r" b="b"/>
              <a:pathLst>
                <a:path w="366" h="1792" extrusionOk="0">
                  <a:moveTo>
                    <a:pt x="234" y="0"/>
                  </a:moveTo>
                  <a:cubicBezTo>
                    <a:pt x="-14" y="545"/>
                    <a:pt x="-179" y="1544"/>
                    <a:pt x="366" y="179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057" name="Google Shape;10057;p31"/>
          <p:cNvSpPr/>
          <p:nvPr/>
        </p:nvSpPr>
        <p:spPr>
          <a:xfrm flipH="1">
            <a:off x="723077" y="971997"/>
            <a:ext cx="341952" cy="637214"/>
          </a:xfrm>
          <a:custGeom>
            <a:avLst/>
            <a:gdLst/>
            <a:ahLst/>
            <a:cxnLst/>
            <a:rect l="l" t="t" r="r" b="b"/>
            <a:pathLst>
              <a:path w="10400" h="19380" extrusionOk="0">
                <a:moveTo>
                  <a:pt x="0" y="0"/>
                </a:moveTo>
                <a:cubicBezTo>
                  <a:pt x="3483" y="0"/>
                  <a:pt x="7735" y="1663"/>
                  <a:pt x="9292" y="4779"/>
                </a:cubicBezTo>
                <a:cubicBezTo>
                  <a:pt x="11547" y="9292"/>
                  <a:pt x="10095" y="17781"/>
                  <a:pt x="5310" y="1938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5216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9" name="Google Shape;9949;p29"/>
          <p:cNvSpPr txBox="1">
            <a:spLocks noGrp="1"/>
          </p:cNvSpPr>
          <p:nvPr>
            <p:ph type="subTitle" idx="1"/>
          </p:nvPr>
        </p:nvSpPr>
        <p:spPr>
          <a:xfrm>
            <a:off x="671168" y="1710471"/>
            <a:ext cx="4088271" cy="2690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Inputs : </a:t>
            </a:r>
          </a:p>
          <a:p>
            <a:pPr marL="365760" indent="-212725"/>
            <a:r>
              <a:rPr lang="en-US" dirty="0"/>
              <a:t>Attends the Kickoff meeting to receive the project business from analyst.</a:t>
            </a:r>
          </a:p>
          <a:p>
            <a:pPr marL="365760" lvl="0" indent="-212725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dirty="0"/>
              <a:t>View Wireframes from analyst</a:t>
            </a:r>
          </a:p>
          <a:p>
            <a:pPr marL="365760" lvl="0" indent="-212725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dirty="0">
                <a:uFill>
                  <a:noFill/>
                </a:uFill>
              </a:rPr>
              <a:t>Read User-story from analyst </a:t>
            </a:r>
          </a:p>
          <a:p>
            <a:pPr marL="365760" indent="-212725"/>
            <a:r>
              <a:rPr lang="en-US" dirty="0">
                <a:uFill>
                  <a:noFill/>
                </a:uFill>
              </a:rPr>
              <a:t>View Flowchart from analyst </a:t>
            </a:r>
          </a:p>
          <a:p>
            <a:pPr marL="365760" lvl="0" indent="-212725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dirty="0">
                <a:uFill>
                  <a:noFill/>
                </a:uFill>
              </a:rPr>
              <a:t>View Design from designer</a:t>
            </a:r>
          </a:p>
          <a:p>
            <a:pPr marL="365760" indent="-212725"/>
            <a:r>
              <a:rPr lang="en-US" dirty="0">
                <a:uFill>
                  <a:noFill/>
                </a:uFill>
              </a:rPr>
              <a:t>Receive APIs from backend developer</a:t>
            </a:r>
          </a:p>
          <a:p>
            <a:pPr marL="152400" indent="0">
              <a:buNone/>
            </a:pPr>
            <a:endParaRPr lang="en-US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Outputs: </a:t>
            </a:r>
          </a:p>
          <a:p>
            <a:pPr marL="365760" lvl="0" indent="-212725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dirty="0"/>
              <a:t>Coding the design by reading the user-story with the of wireframes and flowcharts and make it useable.</a:t>
            </a:r>
          </a:p>
          <a:p>
            <a:pPr marL="365760" indent="-212725"/>
            <a:r>
              <a:rPr lang="en-US" dirty="0"/>
              <a:t>Resolve user-stories and the bugs\issues if any.</a:t>
            </a:r>
          </a:p>
          <a:p>
            <a:pPr marL="365760" lvl="0" indent="-212725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endParaRPr lang="en-US" dirty="0"/>
          </a:p>
        </p:txBody>
      </p:sp>
      <p:sp>
        <p:nvSpPr>
          <p:cNvPr id="9950" name="Google Shape;9950;p29"/>
          <p:cNvSpPr txBox="1">
            <a:spLocks noGrp="1"/>
          </p:cNvSpPr>
          <p:nvPr>
            <p:ph type="title"/>
          </p:nvPr>
        </p:nvSpPr>
        <p:spPr>
          <a:xfrm>
            <a:off x="714300" y="506875"/>
            <a:ext cx="4170735" cy="1125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phase </a:t>
            </a:r>
            <a:br>
              <a:rPr lang="en" dirty="0"/>
            </a:br>
            <a:r>
              <a:rPr lang="e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Mobile Developer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51" name="Google Shape;9951;p29"/>
          <p:cNvSpPr/>
          <p:nvPr/>
        </p:nvSpPr>
        <p:spPr>
          <a:xfrm>
            <a:off x="6963225" y="7806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52" name="Google Shape;9952;p29"/>
          <p:cNvSpPr/>
          <p:nvPr/>
        </p:nvSpPr>
        <p:spPr>
          <a:xfrm>
            <a:off x="714300" y="359120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53" name="Google Shape;9953;p29"/>
          <p:cNvSpPr/>
          <p:nvPr/>
        </p:nvSpPr>
        <p:spPr>
          <a:xfrm>
            <a:off x="7884175" y="455225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Google Shape;10596;p41">
            <a:extLst>
              <a:ext uri="{FF2B5EF4-FFF2-40B4-BE49-F238E27FC236}">
                <a16:creationId xmlns:a16="http://schemas.microsoft.com/office/drawing/2014/main" id="{E829E96A-F786-4F15-B1B4-A0FC71B85162}"/>
              </a:ext>
            </a:extLst>
          </p:cNvPr>
          <p:cNvSpPr/>
          <p:nvPr/>
        </p:nvSpPr>
        <p:spPr>
          <a:xfrm>
            <a:off x="8254629" y="3384869"/>
            <a:ext cx="629936" cy="874606"/>
          </a:xfrm>
          <a:custGeom>
            <a:avLst/>
            <a:gdLst/>
            <a:ahLst/>
            <a:cxnLst/>
            <a:rect l="l" t="t" r="r" b="b"/>
            <a:pathLst>
              <a:path w="27813" h="38862" extrusionOk="0">
                <a:moveTo>
                  <a:pt x="27813" y="0"/>
                </a:moveTo>
                <a:cubicBezTo>
                  <a:pt x="25560" y="15770"/>
                  <a:pt x="14248" y="31738"/>
                  <a:pt x="0" y="388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" name="Google Shape;10597;p41">
            <a:extLst>
              <a:ext uri="{FF2B5EF4-FFF2-40B4-BE49-F238E27FC236}">
                <a16:creationId xmlns:a16="http://schemas.microsoft.com/office/drawing/2014/main" id="{1DBF300E-E796-4529-B5DD-B8E24BBA8A2C}"/>
              </a:ext>
            </a:extLst>
          </p:cNvPr>
          <p:cNvGrpSpPr/>
          <p:nvPr/>
        </p:nvGrpSpPr>
        <p:grpSpPr>
          <a:xfrm rot="-350676" flipH="1">
            <a:off x="8585161" y="1009470"/>
            <a:ext cx="336510" cy="529360"/>
            <a:chOff x="-1621788" y="2432386"/>
            <a:chExt cx="315201" cy="499001"/>
          </a:xfrm>
        </p:grpSpPr>
        <p:sp>
          <p:nvSpPr>
            <p:cNvPr id="11" name="Google Shape;10598;p41">
              <a:extLst>
                <a:ext uri="{FF2B5EF4-FFF2-40B4-BE49-F238E27FC236}">
                  <a16:creationId xmlns:a16="http://schemas.microsoft.com/office/drawing/2014/main" id="{9A9C34F2-C5BA-40A6-A461-071EB8F32105}"/>
                </a:ext>
              </a:extLst>
            </p:cNvPr>
            <p:cNvSpPr/>
            <p:nvPr/>
          </p:nvSpPr>
          <p:spPr>
            <a:xfrm>
              <a:off x="-1586225" y="2629775"/>
              <a:ext cx="172550" cy="66350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10599;p41">
              <a:extLst>
                <a:ext uri="{FF2B5EF4-FFF2-40B4-BE49-F238E27FC236}">
                  <a16:creationId xmlns:a16="http://schemas.microsoft.com/office/drawing/2014/main" id="{61F65BEE-0CDD-4DA3-BFA7-B3ED02F179DD}"/>
                </a:ext>
              </a:extLst>
            </p:cNvPr>
            <p:cNvSpPr/>
            <p:nvPr/>
          </p:nvSpPr>
          <p:spPr>
            <a:xfrm rot="2700000">
              <a:off x="-1477325" y="2483675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Google Shape;10600;p41">
              <a:extLst>
                <a:ext uri="{FF2B5EF4-FFF2-40B4-BE49-F238E27FC236}">
                  <a16:creationId xmlns:a16="http://schemas.microsoft.com/office/drawing/2014/main" id="{7D3A104C-8352-4E4D-8C97-26AF64015BAC}"/>
                </a:ext>
              </a:extLst>
            </p:cNvPr>
            <p:cNvSpPr/>
            <p:nvPr/>
          </p:nvSpPr>
          <p:spPr>
            <a:xfrm rot="-2700000">
              <a:off x="-1623600" y="2813750"/>
              <a:ext cx="172548" cy="66349"/>
            </a:xfrm>
            <a:custGeom>
              <a:avLst/>
              <a:gdLst/>
              <a:ahLst/>
              <a:cxnLst/>
              <a:rect l="l" t="t" r="r" b="b"/>
              <a:pathLst>
                <a:path w="6902" h="2654" extrusionOk="0">
                  <a:moveTo>
                    <a:pt x="0" y="0"/>
                  </a:moveTo>
                  <a:cubicBezTo>
                    <a:pt x="2465" y="0"/>
                    <a:pt x="5159" y="911"/>
                    <a:pt x="6902" y="265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" name="Google Shape;9953;p29">
            <a:extLst>
              <a:ext uri="{FF2B5EF4-FFF2-40B4-BE49-F238E27FC236}">
                <a16:creationId xmlns:a16="http://schemas.microsoft.com/office/drawing/2014/main" id="{71A24B9C-315A-404B-9123-058F3AC2DFBF}"/>
              </a:ext>
            </a:extLst>
          </p:cNvPr>
          <p:cNvSpPr/>
          <p:nvPr/>
        </p:nvSpPr>
        <p:spPr>
          <a:xfrm>
            <a:off x="5793060" y="4622620"/>
            <a:ext cx="62798" cy="52354"/>
          </a:xfrm>
          <a:custGeom>
            <a:avLst/>
            <a:gdLst/>
            <a:ahLst/>
            <a:cxnLst/>
            <a:rect l="l" t="t" r="r" b="b"/>
            <a:pathLst>
              <a:path w="10721" h="8938" extrusionOk="0">
                <a:moveTo>
                  <a:pt x="2539" y="8816"/>
                </a:moveTo>
                <a:cubicBezTo>
                  <a:pt x="5951" y="9304"/>
                  <a:pt x="12481" y="4531"/>
                  <a:pt x="10238" y="1914"/>
                </a:cubicBezTo>
                <a:cubicBezTo>
                  <a:pt x="8893" y="346"/>
                  <a:pt x="5372" y="-800"/>
                  <a:pt x="4132" y="852"/>
                </a:cubicBezTo>
                <a:cubicBezTo>
                  <a:pt x="3123" y="2197"/>
                  <a:pt x="3266" y="4455"/>
                  <a:pt x="4132" y="5896"/>
                </a:cubicBezTo>
                <a:cubicBezTo>
                  <a:pt x="4916" y="7201"/>
                  <a:pt x="8694" y="4508"/>
                  <a:pt x="7849" y="3241"/>
                </a:cubicBezTo>
                <a:cubicBezTo>
                  <a:pt x="7004" y="1974"/>
                  <a:pt x="3976" y="6045"/>
                  <a:pt x="5194" y="6958"/>
                </a:cubicBezTo>
                <a:cubicBezTo>
                  <a:pt x="6412" y="7871"/>
                  <a:pt x="8218" y="4718"/>
                  <a:pt x="7849" y="3241"/>
                </a:cubicBezTo>
                <a:cubicBezTo>
                  <a:pt x="7238" y="799"/>
                  <a:pt x="2753" y="979"/>
                  <a:pt x="416" y="1914"/>
                </a:cubicBezTo>
                <a:cubicBezTo>
                  <a:pt x="-1771" y="2789"/>
                  <a:pt x="5511" y="8131"/>
                  <a:pt x="6256" y="5896"/>
                </a:cubicBezTo>
                <a:cubicBezTo>
                  <a:pt x="6553" y="5004"/>
                  <a:pt x="5181" y="3250"/>
                  <a:pt x="4398" y="3772"/>
                </a:cubicBezTo>
                <a:cubicBezTo>
                  <a:pt x="3558" y="4332"/>
                  <a:pt x="3149" y="5791"/>
                  <a:pt x="3601" y="6693"/>
                </a:cubicBezTo>
                <a:cubicBezTo>
                  <a:pt x="4345" y="8180"/>
                  <a:pt x="9152" y="5867"/>
                  <a:pt x="8114" y="4569"/>
                </a:cubicBezTo>
                <a:cubicBezTo>
                  <a:pt x="7323" y="3580"/>
                  <a:pt x="4663" y="4895"/>
                  <a:pt x="4663" y="61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Google Shape;10595;p41">
            <a:extLst>
              <a:ext uri="{FF2B5EF4-FFF2-40B4-BE49-F238E27FC236}">
                <a16:creationId xmlns:a16="http://schemas.microsoft.com/office/drawing/2014/main" id="{CCA752B2-BB67-4E8E-9BCC-E1BC7E922382}"/>
              </a:ext>
            </a:extLst>
          </p:cNvPr>
          <p:cNvSpPr/>
          <p:nvPr/>
        </p:nvSpPr>
        <p:spPr>
          <a:xfrm>
            <a:off x="4859625" y="914920"/>
            <a:ext cx="610186" cy="625943"/>
          </a:xfrm>
          <a:custGeom>
            <a:avLst/>
            <a:gdLst/>
            <a:ahLst/>
            <a:cxnLst/>
            <a:rect l="l" t="t" r="r" b="b"/>
            <a:pathLst>
              <a:path w="26941" h="27813" extrusionOk="0">
                <a:moveTo>
                  <a:pt x="26670" y="0"/>
                </a:moveTo>
                <a:cubicBezTo>
                  <a:pt x="26949" y="1671"/>
                  <a:pt x="27198" y="4674"/>
                  <a:pt x="25527" y="4953"/>
                </a:cubicBezTo>
                <a:cubicBezTo>
                  <a:pt x="23879" y="5228"/>
                  <a:pt x="21755" y="3010"/>
                  <a:pt x="20574" y="4191"/>
                </a:cubicBezTo>
                <a:cubicBezTo>
                  <a:pt x="19039" y="5726"/>
                  <a:pt x="20429" y="9930"/>
                  <a:pt x="18288" y="10287"/>
                </a:cubicBezTo>
                <a:cubicBezTo>
                  <a:pt x="16516" y="10582"/>
                  <a:pt x="14224" y="8255"/>
                  <a:pt x="12954" y="9525"/>
                </a:cubicBezTo>
                <a:cubicBezTo>
                  <a:pt x="11950" y="10529"/>
                  <a:pt x="13196" y="12712"/>
                  <a:pt x="12192" y="13716"/>
                </a:cubicBezTo>
                <a:cubicBezTo>
                  <a:pt x="11379" y="14529"/>
                  <a:pt x="9792" y="13583"/>
                  <a:pt x="8763" y="14097"/>
                </a:cubicBezTo>
                <a:cubicBezTo>
                  <a:pt x="3910" y="16523"/>
                  <a:pt x="2426" y="22960"/>
                  <a:pt x="0" y="2781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Google Shape;10596;p41">
            <a:extLst>
              <a:ext uri="{FF2B5EF4-FFF2-40B4-BE49-F238E27FC236}">
                <a16:creationId xmlns:a16="http://schemas.microsoft.com/office/drawing/2014/main" id="{FB00F7E9-74A9-4BD2-B20E-A4D6463698E7}"/>
              </a:ext>
            </a:extLst>
          </p:cNvPr>
          <p:cNvSpPr/>
          <p:nvPr/>
        </p:nvSpPr>
        <p:spPr>
          <a:xfrm rot="6644539">
            <a:off x="4697395" y="3384869"/>
            <a:ext cx="629936" cy="874606"/>
          </a:xfrm>
          <a:custGeom>
            <a:avLst/>
            <a:gdLst/>
            <a:ahLst/>
            <a:cxnLst/>
            <a:rect l="l" t="t" r="r" b="b"/>
            <a:pathLst>
              <a:path w="27813" h="38862" extrusionOk="0">
                <a:moveTo>
                  <a:pt x="27813" y="0"/>
                </a:moveTo>
                <a:cubicBezTo>
                  <a:pt x="25560" y="15770"/>
                  <a:pt x="14248" y="31738"/>
                  <a:pt x="0" y="3886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334803-91B3-4D43-85F8-3F6B27F77B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65395" y="1263587"/>
            <a:ext cx="1257195" cy="261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43742E-D16D-4B40-9D8E-474E86D59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116" y="1201267"/>
            <a:ext cx="1873504" cy="267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46833"/>
      </p:ext>
    </p:extLst>
  </p:cSld>
  <p:clrMapOvr>
    <a:masterClrMapping/>
  </p:clrMapOvr>
</p:sld>
</file>

<file path=ppt/theme/theme1.xml><?xml version="1.0" encoding="utf-8"?>
<a:theme xmlns:a="http://schemas.openxmlformats.org/drawingml/2006/main" name="Development Plan Workshop by Slidesgo">
  <a:themeElements>
    <a:clrScheme name="Simple Light">
      <a:dk1>
        <a:srgbClr val="1B253A"/>
      </a:dk1>
      <a:lt1>
        <a:srgbClr val="F6F5F3"/>
      </a:lt1>
      <a:dk2>
        <a:srgbClr val="7ECBB2"/>
      </a:dk2>
      <a:lt2>
        <a:srgbClr val="E56B53"/>
      </a:lt2>
      <a:accent1>
        <a:srgbClr val="F8CB6C"/>
      </a:accent1>
      <a:accent2>
        <a:srgbClr val="324261"/>
      </a:accent2>
      <a:accent3>
        <a:srgbClr val="F8C7BF"/>
      </a:accent3>
      <a:accent4>
        <a:srgbClr val="F0EFEF"/>
      </a:accent4>
      <a:accent5>
        <a:srgbClr val="FFFFFF"/>
      </a:accent5>
      <a:accent6>
        <a:srgbClr val="FFFFFF"/>
      </a:accent6>
      <a:hlink>
        <a:srgbClr val="1B2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427</Words>
  <Application>Microsoft Office PowerPoint</Application>
  <PresentationFormat>On-screen Show (16:9)</PresentationFormat>
  <Paragraphs>99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Development Plan Workshop by Slidesgo</vt:lpstr>
      <vt:lpstr>Welcome on Board Project life cycle</vt:lpstr>
      <vt:lpstr>Project Life Cycle</vt:lpstr>
      <vt:lpstr>Analysis  phase</vt:lpstr>
      <vt:lpstr>Analysis phase</vt:lpstr>
      <vt:lpstr>Design phase</vt:lpstr>
      <vt:lpstr>Design phase  UI/UX</vt:lpstr>
      <vt:lpstr>Design phase  UI Developer</vt:lpstr>
      <vt:lpstr>Development phase</vt:lpstr>
      <vt:lpstr>Development phase  Mobile Developer</vt:lpstr>
      <vt:lpstr>Development phase  Backend Developer</vt:lpstr>
      <vt:lpstr>Testing phase</vt:lpstr>
      <vt:lpstr>Testing phase  </vt:lpstr>
      <vt:lpstr>Deployment phase</vt:lpstr>
      <vt:lpstr>Deployment phase 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Board Project life cycle</dc:title>
  <dc:creator>Loza El-gendy</dc:creator>
  <cp:lastModifiedBy>Ahmed Youssef</cp:lastModifiedBy>
  <cp:revision>153</cp:revision>
  <dcterms:modified xsi:type="dcterms:W3CDTF">2022-04-15T22:27:49Z</dcterms:modified>
</cp:coreProperties>
</file>