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3DA6-DE77-46E0-B1FD-B2B0F6362C9B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1FA99-1EBF-45C1-8AE3-1A9593C7A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9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1FA99-1EBF-45C1-8AE3-1A9593C7AC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2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790" r:id="rId8"/>
    <p:sldLayoutId id="2147483791" r:id="rId9"/>
    <p:sldLayoutId id="2147483792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magnifying glass over a graph&#10;&#10;Description automatically generated">
            <a:extLst>
              <a:ext uri="{FF2B5EF4-FFF2-40B4-BE49-F238E27FC236}">
                <a16:creationId xmlns:a16="http://schemas.microsoft.com/office/drawing/2014/main" id="{44990EE6-7BFE-5DD0-5C3A-BD11BFCCA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6" b="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B56EF6-DFA0-BBE2-18AB-15439179C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Central Superstore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0EEB9-F202-384B-85DE-FF5D9BD0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Data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84131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3D9D-2500-B0C8-3122-BE5F98A8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03B38-C7C4-C75C-4366-87AC8880C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88" y="2033369"/>
            <a:ext cx="11274425" cy="4027924"/>
          </a:xfrm>
        </p:spPr>
      </p:pic>
    </p:spTree>
    <p:extLst>
      <p:ext uri="{BB962C8B-B14F-4D97-AF65-F5344CB8AC3E}">
        <p14:creationId xmlns:p14="http://schemas.microsoft.com/office/powerpoint/2010/main" val="131069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A5BF-B1EF-2DBC-F3F1-97B3611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EEA2-330C-46BD-E055-588E9936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many columns in its. The important column we care about as they affect  on Sales:</a:t>
            </a:r>
          </a:p>
          <a:p>
            <a:r>
              <a:rPr lang="en-US" sz="2400" dirty="0"/>
              <a:t>Profit</a:t>
            </a:r>
          </a:p>
          <a:p>
            <a:r>
              <a:rPr lang="en-US" sz="2400" dirty="0"/>
              <a:t>Sales</a:t>
            </a:r>
          </a:p>
          <a:p>
            <a:r>
              <a:rPr lang="en-US" sz="2400" dirty="0"/>
              <a:t>Customer</a:t>
            </a:r>
          </a:p>
          <a:p>
            <a:r>
              <a:rPr lang="en-US" sz="2400" dirty="0"/>
              <a:t>Ship Mode</a:t>
            </a:r>
          </a:p>
          <a:p>
            <a:r>
              <a:rPr lang="en-US" sz="2400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14313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5B1230-A6F0-B43C-6C31-041C26A2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 dirty="0"/>
              <a:t>Measures Of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F874-70FB-C491-3541-D5A1370F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28283-39B2-5489-DA8A-16C94AC9A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7" t="10069" r="9230" b="9722"/>
          <a:stretch/>
        </p:blipFill>
        <p:spPr>
          <a:xfrm>
            <a:off x="5783690" y="1092200"/>
            <a:ext cx="4819488" cy="44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7666BA-7EB2-4D66-A9D3-475008F0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211B6A7-5E0C-49F9-8148-18C08106A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37B616F-EBCE-4A26-B6A8-06EA41F7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417A2C-92E9-FCC1-A6A8-228E6C48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79" y="4493057"/>
            <a:ext cx="5638800" cy="2364943"/>
          </a:xfrm>
        </p:spPr>
        <p:txBody>
          <a:bodyPr anchor="t">
            <a:normAutofit/>
          </a:bodyPr>
          <a:lstStyle/>
          <a:p>
            <a:r>
              <a:rPr lang="en-US" dirty="0"/>
              <a:t>The profit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C3646-D475-07CF-0C17-E167317B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25" y="417080"/>
            <a:ext cx="9481508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3713-1451-0068-C1B1-086A53FD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 has the biggest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16566-FFA8-49C5-25AE-1F57BBB43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979" y="2210752"/>
            <a:ext cx="6950042" cy="3673158"/>
          </a:xfrm>
        </p:spPr>
      </p:pic>
    </p:spTree>
    <p:extLst>
      <p:ext uri="{BB962C8B-B14F-4D97-AF65-F5344CB8AC3E}">
        <p14:creationId xmlns:p14="http://schemas.microsoft.com/office/powerpoint/2010/main" val="68794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A473-9188-E107-BC53-242940BC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Category has loss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F7A29-C43C-F5AE-D608-B38A152D6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949450"/>
            <a:ext cx="9972675" cy="4413250"/>
          </a:xfrm>
        </p:spPr>
      </p:pic>
    </p:spTree>
    <p:extLst>
      <p:ext uri="{BB962C8B-B14F-4D97-AF65-F5344CB8AC3E}">
        <p14:creationId xmlns:p14="http://schemas.microsoft.com/office/powerpoint/2010/main" val="63991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83DF-042E-12B2-569A-7D8CBD2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Ship Mode Affect on the Quantity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61AD8-7003-AAAB-7E45-CFB47FB6D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105" y="1943100"/>
            <a:ext cx="9807790" cy="4286249"/>
          </a:xfrm>
        </p:spPr>
      </p:pic>
    </p:spTree>
    <p:extLst>
      <p:ext uri="{BB962C8B-B14F-4D97-AF65-F5344CB8AC3E}">
        <p14:creationId xmlns:p14="http://schemas.microsoft.com/office/powerpoint/2010/main" val="54902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DB5-92E7-C18F-8459-01452631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C597E-2EE7-DFFC-2042-65AEF105F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717" y="2401269"/>
            <a:ext cx="4930567" cy="3292125"/>
          </a:xfrm>
        </p:spPr>
      </p:pic>
    </p:spTree>
    <p:extLst>
      <p:ext uri="{BB962C8B-B14F-4D97-AF65-F5344CB8AC3E}">
        <p14:creationId xmlns:p14="http://schemas.microsoft.com/office/powerpoint/2010/main" val="83648359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59</Words>
  <Application>Microsoft Office PowerPoint</Application>
  <PresentationFormat>Widescreen</PresentationFormat>
  <Paragraphs>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AvenirNext LT Pro Medium</vt:lpstr>
      <vt:lpstr>Sabon Next LT</vt:lpstr>
      <vt:lpstr>DappledVTI</vt:lpstr>
      <vt:lpstr>Central Superstore</vt:lpstr>
      <vt:lpstr>Data Set </vt:lpstr>
      <vt:lpstr>Columns</vt:lpstr>
      <vt:lpstr>Measures Of Sales</vt:lpstr>
      <vt:lpstr>The profit by year</vt:lpstr>
      <vt:lpstr>The technology has the biggest sales</vt:lpstr>
      <vt:lpstr>Which Category has loss profit</vt:lpstr>
      <vt:lpstr>How Ship Mode Affect on the Quantity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Roqaya Abdallah Mohamed</dc:creator>
  <cp:lastModifiedBy>Roqaya Abdallah Mohamed</cp:lastModifiedBy>
  <cp:revision>4</cp:revision>
  <dcterms:created xsi:type="dcterms:W3CDTF">2024-05-23T05:49:55Z</dcterms:created>
  <dcterms:modified xsi:type="dcterms:W3CDTF">2024-05-29T11:34:06Z</dcterms:modified>
</cp:coreProperties>
</file>