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3b5d3e4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3b5d3e4c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cd1957b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cd1957b0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cd1957b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3cd1957b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3cd1957b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3cd1957b0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3cd1957b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3cd1957b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3b5d3e4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3b5d3e4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meity.gov.in/esdm/standard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76024" y="938749"/>
            <a:ext cx="8863897" cy="379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</a:t>
            </a:r>
            <a:r>
              <a:rPr lang="en-GB" sz="1800" b="1" dirty="0" err="1">
                <a:solidFill>
                  <a:schemeClr val="dk2"/>
                </a:solidFill>
              </a:rPr>
              <a:t>Name:Digital</a:t>
            </a:r>
            <a:r>
              <a:rPr lang="en-GB" sz="1800" b="1" dirty="0">
                <a:solidFill>
                  <a:schemeClr val="dk2"/>
                </a:solidFill>
              </a:rPr>
              <a:t> Pioneers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Leader </a:t>
            </a:r>
            <a:r>
              <a:rPr lang="en-GB" sz="1800" b="1" dirty="0" err="1">
                <a:solidFill>
                  <a:schemeClr val="dk2"/>
                </a:solidFill>
              </a:rPr>
              <a:t>Name:Ryan</a:t>
            </a:r>
            <a:r>
              <a:rPr lang="en-GB" sz="1800" b="1" dirty="0">
                <a:solidFill>
                  <a:schemeClr val="dk2"/>
                </a:solidFill>
              </a:rPr>
              <a:t> Baptista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Member Names: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1)</a:t>
            </a:r>
            <a:r>
              <a:rPr lang="en-GB" sz="1800" b="1" dirty="0" err="1">
                <a:solidFill>
                  <a:schemeClr val="dk2"/>
                </a:solidFill>
              </a:rPr>
              <a:t>Dhayanithi</a:t>
            </a:r>
            <a:r>
              <a:rPr lang="en-GB" sz="1800" b="1" dirty="0">
                <a:solidFill>
                  <a:schemeClr val="dk2"/>
                </a:solidFill>
              </a:rPr>
              <a:t> T 2)</a:t>
            </a:r>
            <a:r>
              <a:rPr lang="en-GB" sz="1800" b="1" dirty="0" err="1">
                <a:solidFill>
                  <a:schemeClr val="dk2"/>
                </a:solidFill>
              </a:rPr>
              <a:t>Mrudulla</a:t>
            </a:r>
            <a:r>
              <a:rPr lang="en-GB" sz="1800" b="1">
                <a:solidFill>
                  <a:schemeClr val="dk2"/>
                </a:solidFill>
              </a:rPr>
              <a:t> A P 3</a:t>
            </a:r>
            <a:r>
              <a:rPr lang="en-GB" sz="1800" b="1" dirty="0">
                <a:solidFill>
                  <a:schemeClr val="dk2"/>
                </a:solidFill>
              </a:rPr>
              <a:t>)</a:t>
            </a:r>
            <a:r>
              <a:rPr lang="en-GB" sz="1800" b="1" dirty="0" err="1">
                <a:solidFill>
                  <a:schemeClr val="dk2"/>
                </a:solidFill>
              </a:rPr>
              <a:t>Jisna</a:t>
            </a:r>
            <a:r>
              <a:rPr lang="en-GB" sz="1800" b="1" dirty="0">
                <a:solidFill>
                  <a:schemeClr val="dk2"/>
                </a:solidFill>
              </a:rPr>
              <a:t> Hameed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Problem Statement Category:</a:t>
            </a:r>
            <a:r>
              <a:rPr lang="en-GB" sz="1800" dirty="0">
                <a:solidFill>
                  <a:schemeClr val="dk2"/>
                </a:solidFill>
              </a:rPr>
              <a:t> Foundational or Scalable Solution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algn="l"/>
            <a:r>
              <a:rPr lang="en-GB" sz="1800" b="1" dirty="0">
                <a:solidFill>
                  <a:schemeClr val="dk2"/>
                </a:solidFill>
              </a:rPr>
              <a:t>Problem Statement:</a:t>
            </a:r>
            <a:r>
              <a:rPr lang="en-GB" sz="1800" dirty="0">
                <a:solidFill>
                  <a:schemeClr val="dk2"/>
                </a:solidFill>
              </a:rPr>
              <a:t> 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Poppins" panose="020B0502040204020203" pitchFamily="2" charset="0"/>
              </a:rPr>
              <a:t>THEME: Retail Commerce</a:t>
            </a:r>
          </a:p>
          <a:p>
            <a:pPr algn="l"/>
            <a:r>
              <a:rPr lang="en-US" sz="1800" b="0" i="0" dirty="0">
                <a:solidFill>
                  <a:srgbClr val="212529"/>
                </a:solidFill>
                <a:effectLst/>
                <a:latin typeface="Poppins" panose="020B0502040204020203" pitchFamily="2" charset="0"/>
              </a:rPr>
              <a:t>PROBLEM NAME: Legal compliance &amp; product safety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34675" y="811625"/>
            <a:ext cx="77055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Define customization &amp; deployment options of your proposed solution.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a)Created custom websites excel sheet by taking data in an array.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b)Deployed the project on </a:t>
            </a:r>
            <a:r>
              <a:rPr lang="en-GB" sz="1800" dirty="0" err="1">
                <a:solidFill>
                  <a:schemeClr val="dk2"/>
                </a:solidFill>
              </a:rPr>
              <a:t>streamlit</a:t>
            </a:r>
            <a:r>
              <a:rPr lang="en-GB" sz="1800" dirty="0">
                <a:solidFill>
                  <a:schemeClr val="dk2"/>
                </a:solidFill>
              </a:rPr>
              <a:t> which accepts the excel file for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95575" y="850725"/>
            <a:ext cx="87615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Test cases &amp; data (as applicable) against which the eval criteria can be assessed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a)Takes a list of websites as follows: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2"/>
                </a:solidFill>
              </a:rPr>
              <a:t>i</a:t>
            </a:r>
            <a:r>
              <a:rPr lang="en-GB" sz="1800" dirty="0">
                <a:solidFill>
                  <a:schemeClr val="dk2"/>
                </a:solidFill>
              </a:rPr>
              <a:t>)https://fssai.gov.in/cms/product-standards.php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2"/>
                </a:solidFill>
              </a:rPr>
              <a:t>ii)https://consumeraffairs.nic.in/acts-and-rules/legal-metrology/the-legal-metrology-act-2009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2"/>
                </a:solidFill>
              </a:rPr>
              <a:t>iii) </a:t>
            </a:r>
            <a:r>
              <a:rPr lang="en-IN" sz="1800" dirty="0">
                <a:solidFill>
                  <a:schemeClr val="dk2"/>
                </a:solidFill>
                <a:hlinkClick r:id="rId4"/>
              </a:rPr>
              <a:t>https://www.meity.gov.in/esdm/standards</a:t>
            </a:r>
            <a:endParaRPr lang="en-IN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2"/>
                </a:solidFill>
              </a:rPr>
              <a:t>b)Taken a dummy website which was changed later on to check for detection of changes to the website and the corresponding e-mail to the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chemeClr val="dk2"/>
                </a:solidFill>
              </a:rPr>
              <a:t>Link:https</a:t>
            </a:r>
            <a:r>
              <a:rPr lang="en-IN" sz="1800" dirty="0">
                <a:solidFill>
                  <a:schemeClr val="dk2"/>
                </a:solidFill>
              </a:rPr>
              <a:t>://github.com/RoquaSpartan95/</a:t>
            </a:r>
            <a:r>
              <a:rPr lang="en-IN" sz="1800" dirty="0" err="1">
                <a:solidFill>
                  <a:schemeClr val="dk2"/>
                </a:solidFill>
              </a:rPr>
              <a:t>BuildForBharat</a:t>
            </a:r>
            <a:r>
              <a:rPr lang="en-IN" sz="1800" dirty="0">
                <a:solidFill>
                  <a:schemeClr val="dk2"/>
                </a:solidFill>
              </a:rPr>
              <a:t>/tree/main/Test%20cases</a:t>
            </a:r>
          </a:p>
        </p:txBody>
      </p:sp>
      <p:sp>
        <p:nvSpPr>
          <p:cNvPr id="82" name="Google Shape;82;p17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56591" y="889850"/>
            <a:ext cx="72849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Demonstrate working of the solution to the evaluation team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Creating an array of a list of websites and storing them in an excel worksheet using .</a:t>
            </a:r>
            <a:r>
              <a:rPr lang="en-GB" sz="1800" dirty="0" err="1">
                <a:solidFill>
                  <a:schemeClr val="dk2"/>
                </a:solidFill>
              </a:rPr>
              <a:t>ipynb</a:t>
            </a: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Using excel worksheet to access the websites and scraping data from them  to store and compare for further changes to the websites.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If there are changes notifying the customer by e-mail.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IF there are no changes continue by saying no changes to the </a:t>
            </a:r>
            <a:r>
              <a:rPr lang="en-GB" sz="1800">
                <a:solidFill>
                  <a:schemeClr val="dk2"/>
                </a:solidFill>
              </a:rPr>
              <a:t>given website.</a:t>
            </a:r>
            <a:endParaRPr lang="en-GB"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52025" y="958300"/>
            <a:ext cx="8409600" cy="3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dk2"/>
                </a:solidFill>
              </a:rPr>
              <a:t>Important Links:-</a:t>
            </a:r>
            <a:endParaRPr sz="1800" u="sng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 dirty="0">
                <a:solidFill>
                  <a:schemeClr val="dk2"/>
                </a:solidFill>
              </a:rPr>
              <a:t>GitHub Public Repository </a:t>
            </a:r>
            <a:r>
              <a:rPr lang="en-GB" sz="1800" dirty="0" err="1">
                <a:solidFill>
                  <a:schemeClr val="dk2"/>
                </a:solidFill>
              </a:rPr>
              <a:t>Link:https</a:t>
            </a:r>
            <a:r>
              <a:rPr lang="en-GB" sz="1800" dirty="0">
                <a:solidFill>
                  <a:schemeClr val="dk2"/>
                </a:solidFill>
              </a:rPr>
              <a:t>://github.com/RoquaSpartan95/</a:t>
            </a:r>
            <a:r>
              <a:rPr lang="en-GB" sz="1800" dirty="0" err="1">
                <a:solidFill>
                  <a:schemeClr val="dk2"/>
                </a:solidFill>
              </a:rPr>
              <a:t>BuildForBharat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 dirty="0">
                <a:solidFill>
                  <a:schemeClr val="dk2"/>
                </a:solidFill>
              </a:rPr>
              <a:t>Link to test </a:t>
            </a:r>
            <a:r>
              <a:rPr lang="en-GB" sz="1800" dirty="0" err="1">
                <a:solidFill>
                  <a:schemeClr val="dk2"/>
                </a:solidFill>
              </a:rPr>
              <a:t>cases:https</a:t>
            </a:r>
            <a:r>
              <a:rPr lang="en-GB" sz="1800" dirty="0">
                <a:solidFill>
                  <a:schemeClr val="dk2"/>
                </a:solidFill>
              </a:rPr>
              <a:t>://github.com/RoquaSpartan95/</a:t>
            </a:r>
            <a:r>
              <a:rPr lang="en-GB" sz="1800" dirty="0" err="1">
                <a:solidFill>
                  <a:schemeClr val="dk2"/>
                </a:solidFill>
              </a:rPr>
              <a:t>BuildForBharat</a:t>
            </a:r>
            <a:r>
              <a:rPr lang="en-GB" sz="1800" dirty="0">
                <a:solidFill>
                  <a:schemeClr val="dk2"/>
                </a:solidFill>
              </a:rPr>
              <a:t>/tree/main/Test%20cases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 dirty="0">
                <a:solidFill>
                  <a:schemeClr val="dk2"/>
                </a:solidFill>
              </a:rPr>
              <a:t>And data files :https://github.com/RoquaSpartan95/</a:t>
            </a:r>
            <a:r>
              <a:rPr lang="en-GB" sz="1800" dirty="0" err="1">
                <a:solidFill>
                  <a:schemeClr val="dk2"/>
                </a:solidFill>
              </a:rPr>
              <a:t>BuildForBharat</a:t>
            </a:r>
            <a:r>
              <a:rPr lang="en-GB" sz="1800" dirty="0">
                <a:solidFill>
                  <a:schemeClr val="dk2"/>
                </a:solidFill>
              </a:rPr>
              <a:t>/tree/main/web%20dev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428</Words>
  <Application>Microsoft Office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Poppins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</dc:creator>
  <cp:lastModifiedBy>Russel Baptista</cp:lastModifiedBy>
  <cp:revision>15</cp:revision>
  <dcterms:modified xsi:type="dcterms:W3CDTF">2024-02-10T07:48:36Z</dcterms:modified>
</cp:coreProperties>
</file>