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7" r:id="rId3"/>
    <p:sldId id="259" r:id="rId4"/>
    <p:sldId id="264" r:id="rId5"/>
    <p:sldId id="265" r:id="rId6"/>
    <p:sldId id="266" r:id="rId7"/>
    <p:sldId id="262" r:id="rId8"/>
    <p:sldId id="268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A57732-475F-FDDD-D9EE-1E1F02E59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46E16-C04D-4BB4-9CA0-0B8BBB2854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435B-4CD0-47DA-A977-A6233499E1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CC583-D74B-29EB-E087-6EBD9C175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80E9E-606B-6922-C197-CD8EF312D7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D054-66C0-4F3F-BCA2-C1FFF8B3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6192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d1957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d1957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384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566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3431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697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3365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3766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98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114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477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3854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995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782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003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3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137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81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4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ejashvi14/engineering-placements-predi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13678" y="1858537"/>
            <a:ext cx="8326243" cy="287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GB" sz="1800" b="1" dirty="0">
              <a:solidFill>
                <a:schemeClr val="dk2"/>
              </a:solidFill>
            </a:endParaRPr>
          </a:p>
          <a:p>
            <a:pPr algn="l"/>
            <a:r>
              <a:rPr lang="en-GB" sz="1800" b="1" dirty="0">
                <a:solidFill>
                  <a:schemeClr val="dk2"/>
                </a:solidFill>
              </a:rPr>
              <a:t>Designed By: Ryan Baptista</a:t>
            </a:r>
          </a:p>
          <a:p>
            <a:pPr algn="l"/>
            <a:endParaRPr lang="en-GB" sz="1800" b="1" dirty="0">
              <a:solidFill>
                <a:schemeClr val="dk2"/>
              </a:solidFill>
            </a:endParaRPr>
          </a:p>
          <a:p>
            <a:pPr algn="l"/>
            <a:r>
              <a:rPr lang="en-GB" sz="1800" b="1" dirty="0">
                <a:solidFill>
                  <a:schemeClr val="dk2"/>
                </a:solidFill>
              </a:rPr>
              <a:t>Guidance By: Miss Urooj Khan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BBC4E-7D7D-2860-13CF-4B42511E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chemeClr val="dk2"/>
                </a:solidFill>
              </a:rPr>
              <a:t>Building a Job Placement Prediction Model using Machine Learning</a:t>
            </a:r>
            <a:br>
              <a:rPr lang="en-GB" sz="2800" b="1" dirty="0">
                <a:solidFill>
                  <a:schemeClr val="dk2"/>
                </a:solidFill>
              </a:rPr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1634-FAFD-EB3F-C14B-DDA59A4C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71" y="367990"/>
            <a:ext cx="6447501" cy="990600"/>
          </a:xfrm>
        </p:spPr>
        <p:txBody>
          <a:bodyPr/>
          <a:lstStyle/>
          <a:p>
            <a:r>
              <a:rPr lang="en-US" dirty="0"/>
              <a:t>What is Machine Learning?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E4BD1-F297-4654-B6DC-F7DC509ABC7B}"/>
              </a:ext>
            </a:extLst>
          </p:cNvPr>
          <p:cNvSpPr txBox="1"/>
          <p:nvPr/>
        </p:nvSpPr>
        <p:spPr>
          <a:xfrm>
            <a:off x="393612" y="1276814"/>
            <a:ext cx="90075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a branch of artificial intelligence which studies the hidden</a:t>
            </a:r>
          </a:p>
          <a:p>
            <a:r>
              <a:rPr lang="en-US" dirty="0"/>
              <a:t>Patterns of datasets used to make predictions on new similar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machine learning combines data with statistical tools to predict an</a:t>
            </a:r>
          </a:p>
          <a:p>
            <a:r>
              <a:rPr lang="en-US" dirty="0"/>
              <a:t>Output that can be used to make actionable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used in many different applications like speech-recognition </a:t>
            </a:r>
          </a:p>
          <a:p>
            <a:r>
              <a:rPr lang="en-US" dirty="0"/>
              <a:t>To natural language </a:t>
            </a:r>
            <a:r>
              <a:rPr lang="en-US" dirty="0" err="1"/>
              <a:t>processing,recommendation</a:t>
            </a:r>
            <a:r>
              <a:rPr lang="en-US" dirty="0"/>
              <a:t> </a:t>
            </a:r>
            <a:r>
              <a:rPr lang="en-US" dirty="0" err="1"/>
              <a:t>systems,fraud</a:t>
            </a:r>
            <a:r>
              <a:rPr lang="en-US" dirty="0"/>
              <a:t> </a:t>
            </a:r>
            <a:r>
              <a:rPr lang="en-US" dirty="0" err="1"/>
              <a:t>detection,portfolio</a:t>
            </a:r>
            <a:endParaRPr lang="en-US" dirty="0"/>
          </a:p>
          <a:p>
            <a:r>
              <a:rPr lang="en-US" dirty="0" err="1"/>
              <a:t>Organisation,automated</a:t>
            </a:r>
            <a:r>
              <a:rPr lang="en-US" dirty="0"/>
              <a:t> task and so </a:t>
            </a:r>
            <a:r>
              <a:rPr lang="en-US" dirty="0" err="1"/>
              <a:t>on.Machine</a:t>
            </a:r>
            <a:r>
              <a:rPr lang="en-US" dirty="0"/>
              <a:t> learning is also used to power </a:t>
            </a:r>
          </a:p>
          <a:p>
            <a:r>
              <a:rPr lang="en-US" dirty="0"/>
              <a:t>Autonomous </a:t>
            </a:r>
            <a:r>
              <a:rPr lang="en-US" dirty="0" err="1"/>
              <a:t>vehicles,drones</a:t>
            </a:r>
            <a:r>
              <a:rPr lang="en-US" dirty="0"/>
              <a:t> and </a:t>
            </a:r>
            <a:r>
              <a:rPr lang="en-US" dirty="0" err="1"/>
              <a:t>robots,making</a:t>
            </a:r>
            <a:r>
              <a:rPr lang="en-US" dirty="0"/>
              <a:t> them more intelligent and adaptable</a:t>
            </a:r>
          </a:p>
          <a:p>
            <a:r>
              <a:rPr lang="en-US" dirty="0"/>
              <a:t>to changing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09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46187" y="987812"/>
            <a:ext cx="770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a)Found Dataset from </a:t>
            </a:r>
            <a:r>
              <a:rPr lang="en-GB" sz="1800" dirty="0">
                <a:solidFill>
                  <a:schemeClr val="dk2"/>
                </a:solidFill>
                <a:hlinkClick r:id="rId3"/>
              </a:rPr>
              <a:t>https://www.kaggle.com/datasets/tejashvi14/engineering-placements-prediction</a:t>
            </a: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b)Prepared the data to be used by converting necessary columns from string to readable format.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D0C23-9360-CD3D-E8FE-0C433E6B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4" y="418822"/>
            <a:ext cx="6447501" cy="99060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dk2"/>
                </a:solidFill>
              </a:rPr>
              <a:t>Preparation of Dataset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B03A-6A6F-DBC7-ECB5-D8D6F2F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698" y="353122"/>
            <a:ext cx="1105209" cy="628185"/>
          </a:xfrm>
        </p:spPr>
        <p:txBody>
          <a:bodyPr>
            <a:normAutofit/>
          </a:bodyPr>
          <a:lstStyle/>
          <a:p>
            <a:r>
              <a:rPr lang="en-US" sz="2400" dirty="0"/>
              <a:t>Code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8BC63-111A-FD9E-F3AB-C90FF0C05BE0}"/>
              </a:ext>
            </a:extLst>
          </p:cNvPr>
          <p:cNvSpPr txBox="1"/>
          <p:nvPr/>
        </p:nvSpPr>
        <p:spPr>
          <a:xfrm>
            <a:off x="676507" y="1167160"/>
            <a:ext cx="8088351" cy="327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np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streamlit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pd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sklearn.ensemble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RandomForestClassifier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sklearn.preprocessing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StandardScaler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sklearn.model_selection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train_test_split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sklearn.metrics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accuracy_score,r2_score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Load the dataset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@st.cache_data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load_data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pd.read_csv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'encoded_dataset.csv'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Preprocess data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preprocess_data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Drop rows with missing values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data.dropna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Define features and target variable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X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data.drop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PlacedOrNot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Exclude 'name' column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y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PlacedOrNot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Split the data into training and testing sets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train_test_split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(X, y,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test_size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Feature Scaling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scaler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StandardScaler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scaler.fit_transform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scaler.transform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scaler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Train the model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@st.cache_data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train_model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model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RandomForestClassifier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n_estimators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model.fit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model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Main function to run the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Streamlit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app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st.title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'Job Placement Prediction Model'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Load data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data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load_data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Preprocess data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scaler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preprocess_data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(data)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Retrieve scaler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Lists to store accuracy scores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train_accuracies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test_accuracies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_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10 iterations for example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Train model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model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train_model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Evaluate on training data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train_pred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train_accuracy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train_pred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train_accuracies.append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train_accuracy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Evaluate on testing data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test_pred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test_accuracy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test_pred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test_accuracies.append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test_accuracy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Plot accuracy scores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fig,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plt.subplots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Create a single figure with the desired size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epochs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np.arange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Assuming 10 iterations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(epochs,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train_accuracies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'Training Accuracy'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Use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ax.plot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instead of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plt.plot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(epochs,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test_accuracies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'Testing Accuracy'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Use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ax.plot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instead of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plt.plot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ax.set_xlabel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'Epochs'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Use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ax.set_xlabel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instead of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plt.xlabel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ax.set_ylabel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'Accuracy'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Use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ax.set_ylabel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instead of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plt.ylabel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ax.set_title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'Accuracy Comparison: Training vs Testing'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Use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ax.set_title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instead of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plt.title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ax.legend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Use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ax.legend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instead of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plt.legend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st.pyplot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(fig)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Pass the figure to 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st.pyplot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st.sidebar.subheader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'User Input'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Collect user input features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user_input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feature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data.drop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PlacedOrNot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).columns: 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user_input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[feature]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st.sidebar.number_input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'Enter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feature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min_value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max_value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Make predictions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st.sidebar.button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'Predict'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user_input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scaled_user_data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scaler.transform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prediction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scaled_user_data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prediction[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st.write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'Congratulations! The model predicts that you will get placed.'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st.write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'Sorry! The model predicts that you will not get placed.'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Evaluation metrics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X_test_scaled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accuracy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r2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r2_score(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st.write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'Accuracy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st.write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'R2 Score: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r2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'__main__'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main()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8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BA9D-DCC2-5963-986E-CF6D9392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877" y="191430"/>
            <a:ext cx="6447501" cy="990600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27615-439C-1854-1072-C30D02649642}"/>
              </a:ext>
            </a:extLst>
          </p:cNvPr>
          <p:cNvSpPr txBox="1"/>
          <p:nvPr/>
        </p:nvSpPr>
        <p:spPr>
          <a:xfrm>
            <a:off x="392475" y="914400"/>
            <a:ext cx="7822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Importing the necessary libraries like </a:t>
            </a:r>
            <a:r>
              <a:rPr lang="en-US" dirty="0" err="1"/>
              <a:t>streamlit,pandas</a:t>
            </a:r>
            <a:r>
              <a:rPr lang="en-US" dirty="0"/>
              <a:t> for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Manipulation and matplotlib for plotting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Necessary data was loaded from the newly created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we move on to preprocessing the data by using the </a:t>
            </a:r>
            <a:r>
              <a:rPr lang="en-US" dirty="0" err="1"/>
              <a:t>preprocess_data</a:t>
            </a:r>
            <a:r>
              <a:rPr lang="en-US" dirty="0"/>
              <a:t> Function for training the </a:t>
            </a:r>
            <a:r>
              <a:rPr lang="en-US" dirty="0" err="1"/>
              <a:t>model.It</a:t>
            </a:r>
            <a:r>
              <a:rPr lang="en-US" dirty="0"/>
              <a:t> drops rows with missing values and separates features from target </a:t>
            </a:r>
            <a:r>
              <a:rPr lang="en-US" dirty="0" err="1"/>
              <a:t>variable,splits</a:t>
            </a:r>
            <a:r>
              <a:rPr lang="en-US" dirty="0"/>
              <a:t> the data into training and testing sets and applies feature scaling using standard scaler from scikit-learn.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train model function trains the Random Forest classifier using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that we evaluate the model performance by using metrics like accuracy,f1 </a:t>
            </a:r>
            <a:r>
              <a:rPr lang="en-US" dirty="0" err="1"/>
              <a:t>score,mean</a:t>
            </a:r>
            <a:r>
              <a:rPr lang="en-US" dirty="0"/>
              <a:t> absolute </a:t>
            </a:r>
            <a:r>
              <a:rPr lang="en-US" dirty="0" err="1"/>
              <a:t>error,mean</a:t>
            </a:r>
            <a:r>
              <a:rPr lang="en-US" dirty="0"/>
              <a:t> squared error and R2 score.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provision is made for  user input for predicting student placement.</a:t>
            </a:r>
          </a:p>
          <a:p>
            <a:r>
              <a:rPr lang="en-US" dirty="0"/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42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DD6C-3D77-EA13-9E94-C96E3853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6" y="222096"/>
            <a:ext cx="6447501" cy="990600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8DF32-B560-E808-C886-E7B814E2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5" y="1072613"/>
            <a:ext cx="8012125" cy="39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7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52025" y="958300"/>
            <a:ext cx="84096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2"/>
                </a:solidFill>
              </a:rPr>
              <a:t>Important Links:-</a:t>
            </a:r>
            <a:endParaRPr sz="1800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GitHub Public Repository </a:t>
            </a:r>
            <a:r>
              <a:rPr lang="en-GB" sz="1800" dirty="0" err="1">
                <a:solidFill>
                  <a:schemeClr val="dk2"/>
                </a:solidFill>
              </a:rPr>
              <a:t>Link:https</a:t>
            </a:r>
            <a:r>
              <a:rPr lang="en-GB" sz="1800" dirty="0">
                <a:solidFill>
                  <a:schemeClr val="dk2"/>
                </a:solidFill>
              </a:rPr>
              <a:t>://github.com/RoquaSpartan95/</a:t>
            </a:r>
            <a:r>
              <a:rPr lang="en-GB" sz="1800" dirty="0" err="1">
                <a:solidFill>
                  <a:schemeClr val="dk2"/>
                </a:solidFill>
              </a:rPr>
              <a:t>FinalProject.git</a:t>
            </a:r>
            <a:endParaRPr lang="en-GB"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dirty="0" err="1">
                <a:solidFill>
                  <a:schemeClr val="dk2"/>
                </a:solidFill>
              </a:rPr>
              <a:t>Streamlit</a:t>
            </a:r>
            <a:r>
              <a:rPr lang="en-GB" dirty="0">
                <a:solidFill>
                  <a:schemeClr val="dk2"/>
                </a:solidFill>
              </a:rPr>
              <a:t> App </a:t>
            </a:r>
            <a:r>
              <a:rPr lang="en-GB" dirty="0" err="1">
                <a:solidFill>
                  <a:schemeClr val="dk2"/>
                </a:solidFill>
              </a:rPr>
              <a:t>Link:https</a:t>
            </a:r>
            <a:r>
              <a:rPr lang="en-GB" dirty="0">
                <a:solidFill>
                  <a:schemeClr val="dk2"/>
                </a:solidFill>
              </a:rPr>
              <a:t>://finalproject2.streamlit.app/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7DD3-E6B5-6B32-CECD-7B8EB202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835" y="338254"/>
            <a:ext cx="6447501" cy="9906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073F-F2C3-7347-06FD-90E7E2447994}"/>
              </a:ext>
            </a:extLst>
          </p:cNvPr>
          <p:cNvSpPr txBox="1"/>
          <p:nvPr/>
        </p:nvSpPr>
        <p:spPr>
          <a:xfrm>
            <a:off x="530303" y="1508460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Placement prediction model was successfully built and </a:t>
            </a:r>
          </a:p>
          <a:p>
            <a:r>
              <a:rPr lang="en-US" dirty="0"/>
              <a:t>Implemented using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4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3CA80-2F52-2824-FF83-68F9796427C5}"/>
              </a:ext>
            </a:extLst>
          </p:cNvPr>
          <p:cNvSpPr txBox="1"/>
          <p:nvPr/>
        </p:nvSpPr>
        <p:spPr>
          <a:xfrm>
            <a:off x="2543239" y="1771706"/>
            <a:ext cx="405752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1371</Words>
  <Application>Microsoft Office PowerPoint</Application>
  <PresentationFormat>On-screen Show (16:9)</PresentationFormat>
  <Paragraphs>132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Facet</vt:lpstr>
      <vt:lpstr>Building a Job Placement Prediction Model using Machine Learning </vt:lpstr>
      <vt:lpstr>What is Machine Learning?</vt:lpstr>
      <vt:lpstr>Preparation of Dataset</vt:lpstr>
      <vt:lpstr>Code</vt:lpstr>
      <vt:lpstr>Implementation</vt:lpstr>
      <vt:lpstr>Output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</dc:creator>
  <cp:lastModifiedBy>Russel Baptista</cp:lastModifiedBy>
  <cp:revision>21</cp:revision>
  <dcterms:modified xsi:type="dcterms:W3CDTF">2024-04-19T16:47:28Z</dcterms:modified>
</cp:coreProperties>
</file>