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1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184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8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8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79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7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1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BF8036-AC4F-40B2-A79C-2C3312F5D3D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AD6C-6A00-41DA-B7F2-E6B907A8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26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8F4-57EF-5439-FC64-087C3EB4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Number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02591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ACA7-440E-0E71-379D-69F7A829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38C6-BE7C-09A5-755C-115ED372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Guessing game is a simple game which makes the user guess a number in between 1 and 100.</a:t>
            </a:r>
          </a:p>
          <a:p>
            <a:r>
              <a:rPr lang="en-IN" dirty="0"/>
              <a:t>It has 2 levels, easy and hard.</a:t>
            </a:r>
          </a:p>
          <a:p>
            <a:r>
              <a:rPr lang="en-IN" dirty="0"/>
              <a:t>Easy gives the user 10 attempts</a:t>
            </a:r>
          </a:p>
          <a:p>
            <a:r>
              <a:rPr lang="en-IN" dirty="0"/>
              <a:t>Hard gives 5 attempts to the user</a:t>
            </a:r>
          </a:p>
        </p:txBody>
      </p:sp>
    </p:spTree>
    <p:extLst>
      <p:ext uri="{BB962C8B-B14F-4D97-AF65-F5344CB8AC3E}">
        <p14:creationId xmlns:p14="http://schemas.microsoft.com/office/powerpoint/2010/main" val="424402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F1CE-DCDD-C172-176B-6BCBEAF4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96E4-B2E0-8BEF-7157-A914C1D1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4800" dirty="0"/>
              <a:t>1)import random library for generating a random number using the in-built </a:t>
            </a:r>
            <a:r>
              <a:rPr lang="en-IN" sz="4800" dirty="0" err="1"/>
              <a:t>randint</a:t>
            </a:r>
            <a:r>
              <a:rPr lang="en-IN" sz="4800" dirty="0"/>
              <a:t> function(save it to a </a:t>
            </a:r>
            <a:r>
              <a:rPr lang="en-IN" sz="4800" dirty="0" err="1"/>
              <a:t>chosen_number</a:t>
            </a:r>
            <a:r>
              <a:rPr lang="en-IN" sz="4800" dirty="0"/>
              <a:t> variable).</a:t>
            </a:r>
          </a:p>
          <a:p>
            <a:r>
              <a:rPr lang="en-IN" sz="4800" dirty="0"/>
              <a:t>2)OS library to clear screen to rerun the game</a:t>
            </a:r>
          </a:p>
          <a:p>
            <a:r>
              <a:rPr lang="en-IN" sz="4800" dirty="0"/>
              <a:t>3)Create a function to take difficulty level from the user as input</a:t>
            </a:r>
          </a:p>
          <a:p>
            <a:r>
              <a:rPr lang="en-IN" sz="4800" dirty="0"/>
              <a:t>4)Save it to a variable as attempts by calling the difficulty function.</a:t>
            </a:r>
          </a:p>
          <a:p>
            <a:r>
              <a:rPr lang="en-IN" sz="4800" dirty="0"/>
              <a:t>5)Take guess of user as input to a variable.</a:t>
            </a:r>
          </a:p>
          <a:p>
            <a:r>
              <a:rPr lang="en-IN" sz="4800" dirty="0"/>
              <a:t>6)In a while loop if guess is not equal to </a:t>
            </a:r>
            <a:r>
              <a:rPr lang="en-IN" sz="4800" dirty="0" err="1"/>
              <a:t>chosen_number</a:t>
            </a:r>
            <a:r>
              <a:rPr lang="en-IN" sz="4800" dirty="0"/>
              <a:t>:</a:t>
            </a:r>
          </a:p>
          <a:p>
            <a:r>
              <a:rPr lang="en-IN" sz="4800" dirty="0"/>
              <a:t>a)if attempts==0:</a:t>
            </a:r>
          </a:p>
          <a:p>
            <a:r>
              <a:rPr lang="en-IN" sz="4800" dirty="0"/>
              <a:t>     print lose Statement</a:t>
            </a:r>
          </a:p>
          <a:p>
            <a:r>
              <a:rPr lang="en-IN" sz="4800" dirty="0"/>
              <a:t>     break</a:t>
            </a:r>
          </a:p>
          <a:p>
            <a:r>
              <a:rPr lang="en-IN" sz="4800" dirty="0"/>
              <a:t>b)if guess&gt;</a:t>
            </a:r>
            <a:r>
              <a:rPr lang="en-IN" sz="4800" dirty="0" err="1"/>
              <a:t>chosen_number</a:t>
            </a:r>
            <a:r>
              <a:rPr lang="en-IN" sz="4800" dirty="0"/>
              <a:t>:</a:t>
            </a:r>
          </a:p>
          <a:p>
            <a:r>
              <a:rPr lang="en-IN" sz="4800" dirty="0"/>
              <a:t>   print guess too high</a:t>
            </a:r>
          </a:p>
          <a:p>
            <a:r>
              <a:rPr lang="en-IN" sz="4800" dirty="0"/>
              <a:t>   decrement attempts by 1</a:t>
            </a:r>
          </a:p>
          <a:p>
            <a:r>
              <a:rPr lang="en-IN" sz="4800" dirty="0"/>
              <a:t>c)if guess&lt;</a:t>
            </a:r>
            <a:r>
              <a:rPr lang="en-IN" sz="4800" dirty="0" err="1"/>
              <a:t>chosen_number</a:t>
            </a:r>
            <a:r>
              <a:rPr lang="en-IN" sz="4800" dirty="0"/>
              <a:t>:</a:t>
            </a:r>
          </a:p>
          <a:p>
            <a:r>
              <a:rPr lang="en-IN" sz="4800" dirty="0"/>
              <a:t>    print guess too low</a:t>
            </a:r>
          </a:p>
          <a:p>
            <a:r>
              <a:rPr lang="en-IN" sz="4800" dirty="0"/>
              <a:t>    decrement attempts by 1</a:t>
            </a:r>
          </a:p>
          <a:p>
            <a:r>
              <a:rPr lang="en-IN" sz="4800" dirty="0"/>
              <a:t>d)if guess==</a:t>
            </a:r>
            <a:r>
              <a:rPr lang="en-IN" sz="4800" dirty="0" err="1"/>
              <a:t>chosen_number</a:t>
            </a:r>
            <a:r>
              <a:rPr lang="en-IN" sz="4800" dirty="0"/>
              <a:t>:</a:t>
            </a:r>
          </a:p>
          <a:p>
            <a:r>
              <a:rPr lang="en-IN" sz="4800" dirty="0"/>
              <a:t>  print </a:t>
            </a:r>
            <a:r>
              <a:rPr lang="en-IN" sz="4800" dirty="0" err="1"/>
              <a:t>win_statement</a:t>
            </a:r>
            <a:endParaRPr lang="en-IN" sz="4800" dirty="0"/>
          </a:p>
          <a:p>
            <a:r>
              <a:rPr lang="en-IN" sz="4800" dirty="0"/>
              <a:t>   break</a:t>
            </a:r>
          </a:p>
          <a:p>
            <a:endParaRPr lang="en-IN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96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3AD4-BE83-9508-2BDF-620D087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0FD8-E383-5B71-B6A2-455BB42D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6" y="1184988"/>
            <a:ext cx="10095723" cy="5063412"/>
          </a:xfrm>
        </p:spPr>
        <p:txBody>
          <a:bodyPr>
            <a:normAutofit fontScale="25000" lnSpcReduction="20000"/>
          </a:bodyPr>
          <a:lstStyle/>
          <a:p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_   _                 _                  _____                     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| \ | |               | |                / ____|                    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|  \| |_   _ _ __ ___ | |__   ___ _ __  | |  __ _   _  ___  ___ ___ 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| . ` | | | | '_ ` _ \| '_ \ / _ \ '__| | | |_ | | | |/ _ \/ __/ __|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| |\  | |_| | | | | | | |_) |  __/ |    | |__| | |_| |  __/\__ \__ \ 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|_| \_|\__,_|_| |_| |_|_.__/ \___|_|     \_____|\__,_|\___||___/___/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4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difficult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easy_or_hard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easy_or_hard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"easy"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easy_or_hard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"hard"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syntax. Please enter 'easy' or 'hard': 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difficult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4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the Number Guessing Game!"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"I'm thinking of a number between 1 and 100."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difficulty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"Choose a difficulty. Type 'easy' or 'hard': 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difficult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difficulty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have 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attempts remaining to guess the number."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 a guess: 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"You've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out of guesses, you lose! The answer was 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 high."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 low."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got it!. The answer was 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lose the game!. The answer was 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chosen_number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N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 again."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have 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attempts remaining to guess the number."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68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3EF6-00C8-F452-8AE6-C49B786E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BE560-E827-6FF8-8180-82753F86C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677" y="1315519"/>
            <a:ext cx="5607698" cy="5370436"/>
          </a:xfrm>
        </p:spPr>
      </p:pic>
    </p:spTree>
    <p:extLst>
      <p:ext uri="{BB962C8B-B14F-4D97-AF65-F5344CB8AC3E}">
        <p14:creationId xmlns:p14="http://schemas.microsoft.com/office/powerpoint/2010/main" val="19744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0389-FAC8-1755-8531-15CB7E1F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D423-32C7-89F2-E116-E2FAE313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https://github.com/RoquaSpartan95/Ryan_Scifor/tree/main/Project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152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635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Consolas</vt:lpstr>
      <vt:lpstr>Wingdings 3</vt:lpstr>
      <vt:lpstr>Ion</vt:lpstr>
      <vt:lpstr>Number Guessing Game</vt:lpstr>
      <vt:lpstr>Introduction </vt:lpstr>
      <vt:lpstr>Algorithm</vt:lpstr>
      <vt:lpstr>Code</vt:lpstr>
      <vt:lpstr>Output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Guessing Game</dc:title>
  <dc:creator>Russel Baptista</dc:creator>
  <cp:lastModifiedBy>Russel Baptista</cp:lastModifiedBy>
  <cp:revision>8</cp:revision>
  <dcterms:created xsi:type="dcterms:W3CDTF">2024-01-21T11:23:13Z</dcterms:created>
  <dcterms:modified xsi:type="dcterms:W3CDTF">2024-01-21T12:43:21Z</dcterms:modified>
</cp:coreProperties>
</file>