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D6E-8F1F-4BB3-AE75-406D2BCB43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CD0A-158D-419C-87DE-35EEB113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00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D6E-8F1F-4BB3-AE75-406D2BCB43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CD0A-158D-419C-87DE-35EEB113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9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D6E-8F1F-4BB3-AE75-406D2BCB43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CD0A-158D-419C-87DE-35EEB113AFA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9273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D6E-8F1F-4BB3-AE75-406D2BCB43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CD0A-158D-419C-87DE-35EEB113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579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D6E-8F1F-4BB3-AE75-406D2BCB43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CD0A-158D-419C-87DE-35EEB113AFA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7699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D6E-8F1F-4BB3-AE75-406D2BCB43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CD0A-158D-419C-87DE-35EEB113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744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D6E-8F1F-4BB3-AE75-406D2BCB43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CD0A-158D-419C-87DE-35EEB113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836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D6E-8F1F-4BB3-AE75-406D2BCB43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CD0A-158D-419C-87DE-35EEB113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84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D6E-8F1F-4BB3-AE75-406D2BCB43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CD0A-158D-419C-87DE-35EEB113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67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D6E-8F1F-4BB3-AE75-406D2BCB43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CD0A-158D-419C-87DE-35EEB113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4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D6E-8F1F-4BB3-AE75-406D2BCB43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CD0A-158D-419C-87DE-35EEB113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96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D6E-8F1F-4BB3-AE75-406D2BCB43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CD0A-158D-419C-87DE-35EEB113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87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D6E-8F1F-4BB3-AE75-406D2BCB43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CD0A-158D-419C-87DE-35EEB113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24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D6E-8F1F-4BB3-AE75-406D2BCB43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CD0A-158D-419C-87DE-35EEB113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3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D6E-8F1F-4BB3-AE75-406D2BCB43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CD0A-158D-419C-87DE-35EEB113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98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D6E-8F1F-4BB3-AE75-406D2BCB43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CD0A-158D-419C-87DE-35EEB113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12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95D6E-8F1F-4BB3-AE75-406D2BCB43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F3CD0A-158D-419C-87DE-35EEB113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85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84A3-1CEE-CD9B-F5F2-AC714832C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21529" y="-280687"/>
            <a:ext cx="7766936" cy="1646302"/>
          </a:xfrm>
        </p:spPr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9D0FB-D749-4A7A-1139-A95ED90E85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4BE560-E827-6FF8-8180-82753F86CF8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7" y="1408202"/>
            <a:ext cx="5627914" cy="5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941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</dc:title>
  <dc:creator>Russel Baptista</dc:creator>
  <cp:lastModifiedBy>Russel Baptista</cp:lastModifiedBy>
  <cp:revision>1</cp:revision>
  <dcterms:created xsi:type="dcterms:W3CDTF">2024-01-22T15:49:06Z</dcterms:created>
  <dcterms:modified xsi:type="dcterms:W3CDTF">2024-01-22T15:50:14Z</dcterms:modified>
</cp:coreProperties>
</file>