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2" r:id="rId3"/>
    <p:sldId id="263" r:id="rId4"/>
    <p:sldId id="274" r:id="rId5"/>
    <p:sldId id="275" r:id="rId6"/>
    <p:sldId id="265" r:id="rId7"/>
    <p:sldId id="266" r:id="rId8"/>
    <p:sldId id="267" r:id="rId9"/>
    <p:sldId id="276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D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B5B36-9210-8AC3-7795-61FC014BC1AA}" v="95" dt="2025-04-24T19:00:22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9" autoAdjust="0"/>
    <p:restoredTop sz="95890"/>
  </p:normalViewPr>
  <p:slideViewPr>
    <p:cSldViewPr snapToGrid="0" showGuides="1">
      <p:cViewPr varScale="1">
        <p:scale>
          <a:sx n="72" d="100"/>
          <a:sy n="72" d="100"/>
        </p:scale>
        <p:origin x="208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 Altamira" userId="e23bfa1a4e50f676" providerId="LiveId" clId="{44213779-C071-824A-B9B4-8F859066D0D1}"/>
    <pc:docChg chg="undo custSel addSld delSld modSld">
      <pc:chgData name="Francisco J Altamira" userId="e23bfa1a4e50f676" providerId="LiveId" clId="{44213779-C071-824A-B9B4-8F859066D0D1}" dt="2025-03-31T04:35:51.336" v="3822" actId="1076"/>
      <pc:docMkLst>
        <pc:docMk/>
      </pc:docMkLst>
      <pc:sldChg chg="modSp mod">
        <pc:chgData name="Francisco J Altamira" userId="e23bfa1a4e50f676" providerId="LiveId" clId="{44213779-C071-824A-B9B4-8F859066D0D1}" dt="2025-03-26T22:30:44.383" v="388" actId="20577"/>
        <pc:sldMkLst>
          <pc:docMk/>
          <pc:sldMk cId="1306633183" sldId="262"/>
        </pc:sldMkLst>
        <pc:spChg chg="mod">
          <ac:chgData name="Francisco J Altamira" userId="e23bfa1a4e50f676" providerId="LiveId" clId="{44213779-C071-824A-B9B4-8F859066D0D1}" dt="2025-03-26T22:30:44.383" v="388" actId="20577"/>
          <ac:spMkLst>
            <pc:docMk/>
            <pc:sldMk cId="1306633183" sldId="262"/>
            <ac:spMk id="3" creationId="{5B03BBD8-13AA-F33A-0BF2-E5E774DA2E47}"/>
          </ac:spMkLst>
        </pc:spChg>
      </pc:sldChg>
      <pc:sldChg chg="modSp">
        <pc:chgData name="Francisco J Altamira" userId="e23bfa1a4e50f676" providerId="LiveId" clId="{44213779-C071-824A-B9B4-8F859066D0D1}" dt="2025-03-26T22:38:13.198" v="729" actId="20577"/>
        <pc:sldMkLst>
          <pc:docMk/>
          <pc:sldMk cId="3759595829" sldId="263"/>
        </pc:sldMkLst>
        <pc:graphicFrameChg chg="mod">
          <ac:chgData name="Francisco J Altamira" userId="e23bfa1a4e50f676" providerId="LiveId" clId="{44213779-C071-824A-B9B4-8F859066D0D1}" dt="2025-03-26T22:38:13.198" v="729" actId="20577"/>
          <ac:graphicFrameMkLst>
            <pc:docMk/>
            <pc:sldMk cId="3759595829" sldId="263"/>
            <ac:graphicFrameMk id="47" creationId="{7A6A5B33-AE3A-F7CD-D387-827EDC783FED}"/>
          </ac:graphicFrameMkLst>
        </pc:graphicFrameChg>
      </pc:sldChg>
      <pc:sldChg chg="modSp del mod">
        <pc:chgData name="Francisco J Altamira" userId="e23bfa1a4e50f676" providerId="LiveId" clId="{44213779-C071-824A-B9B4-8F859066D0D1}" dt="2025-03-27T22:53:20.531" v="1372" actId="2696"/>
        <pc:sldMkLst>
          <pc:docMk/>
          <pc:sldMk cId="3633525149" sldId="264"/>
        </pc:sldMkLst>
      </pc:sldChg>
      <pc:sldChg chg="addSp modSp mod">
        <pc:chgData name="Francisco J Altamira" userId="e23bfa1a4e50f676" providerId="LiveId" clId="{44213779-C071-824A-B9B4-8F859066D0D1}" dt="2025-03-27T23:10:00.293" v="2267" actId="20577"/>
        <pc:sldMkLst>
          <pc:docMk/>
          <pc:sldMk cId="36979974" sldId="265"/>
        </pc:sldMkLst>
        <pc:spChg chg="mod">
          <ac:chgData name="Francisco J Altamira" userId="e23bfa1a4e50f676" providerId="LiveId" clId="{44213779-C071-824A-B9B4-8F859066D0D1}" dt="2025-03-27T22:53:08.394" v="1371" actId="27636"/>
          <ac:spMkLst>
            <pc:docMk/>
            <pc:sldMk cId="36979974" sldId="265"/>
            <ac:spMk id="2" creationId="{34EB3959-4494-3801-F8C6-C9D9D4183750}"/>
          </ac:spMkLst>
        </pc:spChg>
        <pc:spChg chg="add mod">
          <ac:chgData name="Francisco J Altamira" userId="e23bfa1a4e50f676" providerId="LiveId" clId="{44213779-C071-824A-B9B4-8F859066D0D1}" dt="2025-03-27T23:10:00.293" v="2267" actId="20577"/>
          <ac:spMkLst>
            <pc:docMk/>
            <pc:sldMk cId="36979974" sldId="265"/>
            <ac:spMk id="3" creationId="{0C3C0E4D-7353-123A-80A2-91634A824FBE}"/>
          </ac:spMkLst>
        </pc:spChg>
        <pc:graphicFrameChg chg="mod">
          <ac:chgData name="Francisco J Altamira" userId="e23bfa1a4e50f676" providerId="LiveId" clId="{44213779-C071-824A-B9B4-8F859066D0D1}" dt="2025-03-27T22:54:22.194" v="1487" actId="1036"/>
          <ac:graphicFrameMkLst>
            <pc:docMk/>
            <pc:sldMk cId="36979974" sldId="265"/>
            <ac:graphicFrameMk id="26" creationId="{3C8ABF32-2BF9-6AB8-8D8D-AF4ECBF73861}"/>
          </ac:graphicFrameMkLst>
        </pc:graphicFrameChg>
      </pc:sldChg>
      <pc:sldChg chg="modSp mod">
        <pc:chgData name="Francisco J Altamira" userId="e23bfa1a4e50f676" providerId="LiveId" clId="{44213779-C071-824A-B9B4-8F859066D0D1}" dt="2025-03-28T21:50:16.499" v="3180" actId="20577"/>
        <pc:sldMkLst>
          <pc:docMk/>
          <pc:sldMk cId="3478413753" sldId="266"/>
        </pc:sldMkLst>
        <pc:spChg chg="mod">
          <ac:chgData name="Francisco J Altamira" userId="e23bfa1a4e50f676" providerId="LiveId" clId="{44213779-C071-824A-B9B4-8F859066D0D1}" dt="2025-03-28T21:50:16.499" v="3180" actId="20577"/>
          <ac:spMkLst>
            <pc:docMk/>
            <pc:sldMk cId="3478413753" sldId="266"/>
            <ac:spMk id="3" creationId="{E2AB9C29-786C-0478-5C7C-608A557A3AB9}"/>
          </ac:spMkLst>
        </pc:spChg>
      </pc:sldChg>
      <pc:sldChg chg="modSp mod">
        <pc:chgData name="Francisco J Altamira" userId="e23bfa1a4e50f676" providerId="LiveId" clId="{44213779-C071-824A-B9B4-8F859066D0D1}" dt="2025-03-28T21:50:42.861" v="3216" actId="20577"/>
        <pc:sldMkLst>
          <pc:docMk/>
          <pc:sldMk cId="876291423" sldId="267"/>
        </pc:sldMkLst>
        <pc:spChg chg="mod">
          <ac:chgData name="Francisco J Altamira" userId="e23bfa1a4e50f676" providerId="LiveId" clId="{44213779-C071-824A-B9B4-8F859066D0D1}" dt="2025-03-28T21:50:42.861" v="3216" actId="20577"/>
          <ac:spMkLst>
            <pc:docMk/>
            <pc:sldMk cId="876291423" sldId="267"/>
            <ac:spMk id="3" creationId="{5E5A721F-5F7D-F292-15C6-DA1BC3004CDF}"/>
          </ac:spMkLst>
        </pc:spChg>
      </pc:sldChg>
      <pc:sldChg chg="del">
        <pc:chgData name="Francisco J Altamira" userId="e23bfa1a4e50f676" providerId="LiveId" clId="{44213779-C071-824A-B9B4-8F859066D0D1}" dt="2025-03-27T23:26:42.012" v="2568" actId="2696"/>
        <pc:sldMkLst>
          <pc:docMk/>
          <pc:sldMk cId="1149465602" sldId="268"/>
        </pc:sldMkLst>
      </pc:sldChg>
      <pc:sldChg chg="modSp mod">
        <pc:chgData name="Francisco J Altamira" userId="e23bfa1a4e50f676" providerId="LiveId" clId="{44213779-C071-824A-B9B4-8F859066D0D1}" dt="2025-03-28T21:52:25.686" v="3394" actId="20577"/>
        <pc:sldMkLst>
          <pc:docMk/>
          <pc:sldMk cId="3709154430" sldId="269"/>
        </pc:sldMkLst>
        <pc:spChg chg="mod">
          <ac:chgData name="Francisco J Altamira" userId="e23bfa1a4e50f676" providerId="LiveId" clId="{44213779-C071-824A-B9B4-8F859066D0D1}" dt="2025-03-28T21:52:25.686" v="3394" actId="20577"/>
          <ac:spMkLst>
            <pc:docMk/>
            <pc:sldMk cId="3709154430" sldId="269"/>
            <ac:spMk id="15" creationId="{53230A84-A197-CE6A-BF95-1557A63A1B08}"/>
          </ac:spMkLst>
        </pc:spChg>
      </pc:sldChg>
      <pc:sldChg chg="modSp">
        <pc:chgData name="Francisco J Altamira" userId="e23bfa1a4e50f676" providerId="LiveId" clId="{44213779-C071-824A-B9B4-8F859066D0D1}" dt="2025-03-28T21:52:41.693" v="3413" actId="20577"/>
        <pc:sldMkLst>
          <pc:docMk/>
          <pc:sldMk cId="1389584373" sldId="270"/>
        </pc:sldMkLst>
        <pc:graphicFrameChg chg="mod">
          <ac:chgData name="Francisco J Altamira" userId="e23bfa1a4e50f676" providerId="LiveId" clId="{44213779-C071-824A-B9B4-8F859066D0D1}" dt="2025-03-28T21:52:41.693" v="3413" actId="20577"/>
          <ac:graphicFrameMkLst>
            <pc:docMk/>
            <pc:sldMk cId="1389584373" sldId="270"/>
            <ac:graphicFrameMk id="5" creationId="{B088CB66-6F48-1FB9-5C7D-E336DB9214DF}"/>
          </ac:graphicFrameMkLst>
        </pc:graphicFrameChg>
      </pc:sldChg>
      <pc:sldChg chg="addSp delSp modSp mod">
        <pc:chgData name="Francisco J Altamira" userId="e23bfa1a4e50f676" providerId="LiveId" clId="{44213779-C071-824A-B9B4-8F859066D0D1}" dt="2025-03-31T04:35:51.336" v="3822" actId="1076"/>
        <pc:sldMkLst>
          <pc:docMk/>
          <pc:sldMk cId="485970234" sldId="272"/>
        </pc:sldMkLst>
        <pc:spChg chg="add mod">
          <ac:chgData name="Francisco J Altamira" userId="e23bfa1a4e50f676" providerId="LiveId" clId="{44213779-C071-824A-B9B4-8F859066D0D1}" dt="2025-03-31T04:25:40.151" v="3421" actId="14100"/>
          <ac:spMkLst>
            <pc:docMk/>
            <pc:sldMk cId="485970234" sldId="272"/>
            <ac:spMk id="4" creationId="{EDAC5107-1D24-D41B-B574-ACBBF2BCCB4D}"/>
          </ac:spMkLst>
        </pc:spChg>
        <pc:spChg chg="add del mod">
          <ac:chgData name="Francisco J Altamira" userId="e23bfa1a4e50f676" providerId="LiveId" clId="{44213779-C071-824A-B9B4-8F859066D0D1}" dt="2025-03-31T04:26:41.160" v="3433" actId="478"/>
          <ac:spMkLst>
            <pc:docMk/>
            <pc:sldMk cId="485970234" sldId="272"/>
            <ac:spMk id="9" creationId="{CD1522DD-D7C1-78F0-B148-BB727C643CD5}"/>
          </ac:spMkLst>
        </pc:spChg>
        <pc:spChg chg="add mod">
          <ac:chgData name="Francisco J Altamira" userId="e23bfa1a4e50f676" providerId="LiveId" clId="{44213779-C071-824A-B9B4-8F859066D0D1}" dt="2025-03-31T04:35:35.450" v="3818" actId="20577"/>
          <ac:spMkLst>
            <pc:docMk/>
            <pc:sldMk cId="485970234" sldId="272"/>
            <ac:spMk id="10" creationId="{0B477ACD-7F00-A997-70A0-4C3A78FE5046}"/>
          </ac:spMkLst>
        </pc:spChg>
        <pc:spChg chg="add mod">
          <ac:chgData name="Francisco J Altamira" userId="e23bfa1a4e50f676" providerId="LiveId" clId="{44213779-C071-824A-B9B4-8F859066D0D1}" dt="2025-03-31T04:35:29.589" v="3816" actId="1076"/>
          <ac:spMkLst>
            <pc:docMk/>
            <pc:sldMk cId="485970234" sldId="272"/>
            <ac:spMk id="14" creationId="{D1F4E57B-1D95-C45A-5D45-D0713CD08459}"/>
          </ac:spMkLst>
        </pc:spChg>
        <pc:spChg chg="mod">
          <ac:chgData name="Francisco J Altamira" userId="e23bfa1a4e50f676" providerId="LiveId" clId="{44213779-C071-824A-B9B4-8F859066D0D1}" dt="2025-03-31T04:27:38.276" v="3504" actId="14100"/>
          <ac:spMkLst>
            <pc:docMk/>
            <pc:sldMk cId="485970234" sldId="272"/>
            <ac:spMk id="79" creationId="{A732A4C0-9EBB-6F76-1978-43CB3539B96A}"/>
          </ac:spMkLst>
        </pc:spChg>
        <pc:picChg chg="add del mod">
          <ac:chgData name="Francisco J Altamira" userId="e23bfa1a4e50f676" providerId="LiveId" clId="{44213779-C071-824A-B9B4-8F859066D0D1}" dt="2025-03-31T04:25:59.859" v="3422" actId="478"/>
          <ac:picMkLst>
            <pc:docMk/>
            <pc:sldMk cId="485970234" sldId="272"/>
            <ac:picMk id="6" creationId="{FA3FCF81-5BB3-86C6-ACAE-7A45E5428DB4}"/>
          </ac:picMkLst>
        </pc:picChg>
        <pc:picChg chg="add mod">
          <ac:chgData name="Francisco J Altamira" userId="e23bfa1a4e50f676" providerId="LiveId" clId="{44213779-C071-824A-B9B4-8F859066D0D1}" dt="2025-03-31T04:26:48.111" v="3435" actId="14100"/>
          <ac:picMkLst>
            <pc:docMk/>
            <pc:sldMk cId="485970234" sldId="272"/>
            <ac:picMk id="8" creationId="{6B6F25FE-440F-44B8-99AB-FC3A03105C1C}"/>
          </ac:picMkLst>
        </pc:picChg>
        <pc:picChg chg="add mod">
          <ac:chgData name="Francisco J Altamira" userId="e23bfa1a4e50f676" providerId="LiveId" clId="{44213779-C071-824A-B9B4-8F859066D0D1}" dt="2025-03-31T04:35:51.336" v="3822" actId="1076"/>
          <ac:picMkLst>
            <pc:docMk/>
            <pc:sldMk cId="485970234" sldId="272"/>
            <ac:picMk id="12" creationId="{02289D28-48BA-D0E6-84B3-EF2AB125C3FA}"/>
          </ac:picMkLst>
        </pc:picChg>
      </pc:sldChg>
      <pc:sldChg chg="modSp mod">
        <pc:chgData name="Francisco J Altamira" userId="e23bfa1a4e50f676" providerId="LiveId" clId="{44213779-C071-824A-B9B4-8F859066D0D1}" dt="2025-03-26T22:40:31.494" v="804" actId="20577"/>
        <pc:sldMkLst>
          <pc:docMk/>
          <pc:sldMk cId="1365217685" sldId="274"/>
        </pc:sldMkLst>
        <pc:spChg chg="mod">
          <ac:chgData name="Francisco J Altamira" userId="e23bfa1a4e50f676" providerId="LiveId" clId="{44213779-C071-824A-B9B4-8F859066D0D1}" dt="2025-03-26T22:39:38.266" v="797" actId="20577"/>
          <ac:spMkLst>
            <pc:docMk/>
            <pc:sldMk cId="1365217685" sldId="274"/>
            <ac:spMk id="2" creationId="{42FC39F3-9011-94ED-4312-8706B8AA0837}"/>
          </ac:spMkLst>
        </pc:spChg>
        <pc:spChg chg="mod">
          <ac:chgData name="Francisco J Altamira" userId="e23bfa1a4e50f676" providerId="LiveId" clId="{44213779-C071-824A-B9B4-8F859066D0D1}" dt="2025-03-26T22:40:31.494" v="804" actId="20577"/>
          <ac:spMkLst>
            <pc:docMk/>
            <pc:sldMk cId="1365217685" sldId="274"/>
            <ac:spMk id="5" creationId="{74178646-0BDD-86E3-2172-EDADB75F2BDD}"/>
          </ac:spMkLst>
        </pc:spChg>
      </pc:sldChg>
      <pc:sldChg chg="modSp mod">
        <pc:chgData name="Francisco J Altamira" userId="e23bfa1a4e50f676" providerId="LiveId" clId="{44213779-C071-824A-B9B4-8F859066D0D1}" dt="2025-03-26T22:49:28.881" v="1208" actId="27636"/>
        <pc:sldMkLst>
          <pc:docMk/>
          <pc:sldMk cId="1835077710" sldId="275"/>
        </pc:sldMkLst>
        <pc:spChg chg="mod">
          <ac:chgData name="Francisco J Altamira" userId="e23bfa1a4e50f676" providerId="LiveId" clId="{44213779-C071-824A-B9B4-8F859066D0D1}" dt="2025-03-26T22:49:28.881" v="1208" actId="27636"/>
          <ac:spMkLst>
            <pc:docMk/>
            <pc:sldMk cId="1835077710" sldId="275"/>
            <ac:spMk id="3" creationId="{04776510-CC71-7DC8-7C21-125812BE3D4E}"/>
          </ac:spMkLst>
        </pc:spChg>
      </pc:sldChg>
      <pc:sldChg chg="modSp add mod">
        <pc:chgData name="Francisco J Altamira" userId="e23bfa1a4e50f676" providerId="LiveId" clId="{44213779-C071-824A-B9B4-8F859066D0D1}" dt="2025-03-27T23:25:32.976" v="2567" actId="20577"/>
        <pc:sldMkLst>
          <pc:docMk/>
          <pc:sldMk cId="519020501" sldId="276"/>
        </pc:sldMkLst>
        <pc:spChg chg="mod">
          <ac:chgData name="Francisco J Altamira" userId="e23bfa1a4e50f676" providerId="LiveId" clId="{44213779-C071-824A-B9B4-8F859066D0D1}" dt="2025-03-27T23:25:32.976" v="2567" actId="20577"/>
          <ac:spMkLst>
            <pc:docMk/>
            <pc:sldMk cId="519020501" sldId="276"/>
            <ac:spMk id="2" creationId="{EBDF8C8C-36F0-C232-9ED2-64FC44DB797B}"/>
          </ac:spMkLst>
        </pc:spChg>
        <pc:spChg chg="mod">
          <ac:chgData name="Francisco J Altamira" userId="e23bfa1a4e50f676" providerId="LiveId" clId="{44213779-C071-824A-B9B4-8F859066D0D1}" dt="2025-03-27T23:24:17.071" v="2536" actId="20577"/>
          <ac:spMkLst>
            <pc:docMk/>
            <pc:sldMk cId="519020501" sldId="276"/>
            <ac:spMk id="3" creationId="{4FAA8A6B-9C49-EEB7-5BDE-C3338ADB1924}"/>
          </ac:spMkLst>
        </pc:spChg>
      </pc:sldChg>
      <pc:sldChg chg="add del">
        <pc:chgData name="Francisco J Altamira" userId="e23bfa1a4e50f676" providerId="LiveId" clId="{44213779-C071-824A-B9B4-8F859066D0D1}" dt="2025-03-27T23:27:42.983" v="2570" actId="2696"/>
        <pc:sldMkLst>
          <pc:docMk/>
          <pc:sldMk cId="1855265768" sldId="277"/>
        </pc:sldMkLst>
      </pc:sldChg>
    </pc:docChg>
  </pc:docChgLst>
  <pc:docChgLst>
    <pc:chgData name="Roque Work Email" userId="9d9e6c38625ba84d" providerId="Windows Live" clId="Web-{D02B5B36-9210-8AC3-7795-61FC014BC1AA}"/>
    <pc:docChg chg="modSld">
      <pc:chgData name="Roque Work Email" userId="9d9e6c38625ba84d" providerId="Windows Live" clId="Web-{D02B5B36-9210-8AC3-7795-61FC014BC1AA}" dt="2025-04-24T19:00:20.963" v="60" actId="20577"/>
      <pc:docMkLst>
        <pc:docMk/>
      </pc:docMkLst>
      <pc:sldChg chg="modSp">
        <pc:chgData name="Roque Work Email" userId="9d9e6c38625ba84d" providerId="Windows Live" clId="Web-{D02B5B36-9210-8AC3-7795-61FC014BC1AA}" dt="2025-04-24T18:57:20.331" v="13" actId="20577"/>
        <pc:sldMkLst>
          <pc:docMk/>
          <pc:sldMk cId="1389584373" sldId="270"/>
        </pc:sldMkLst>
        <pc:graphicFrameChg chg="modGraphic">
          <ac:chgData name="Roque Work Email" userId="9d9e6c38625ba84d" providerId="Windows Live" clId="Web-{D02B5B36-9210-8AC3-7795-61FC014BC1AA}" dt="2025-04-24T18:57:20.331" v="13" actId="20577"/>
          <ac:graphicFrameMkLst>
            <pc:docMk/>
            <pc:sldMk cId="1389584373" sldId="270"/>
            <ac:graphicFrameMk id="5" creationId="{B088CB66-6F48-1FB9-5C7D-E336DB9214DF}"/>
          </ac:graphicFrameMkLst>
        </pc:graphicFrameChg>
      </pc:sldChg>
      <pc:sldChg chg="modSp">
        <pc:chgData name="Roque Work Email" userId="9d9e6c38625ba84d" providerId="Windows Live" clId="Web-{D02B5B36-9210-8AC3-7795-61FC014BC1AA}" dt="2025-04-24T19:00:20.963" v="60" actId="20577"/>
        <pc:sldMkLst>
          <pc:docMk/>
          <pc:sldMk cId="485970234" sldId="272"/>
        </pc:sldMkLst>
        <pc:spChg chg="mod">
          <ac:chgData name="Roque Work Email" userId="9d9e6c38625ba84d" providerId="Windows Live" clId="Web-{D02B5B36-9210-8AC3-7795-61FC014BC1AA}" dt="2025-04-24T19:00:20.963" v="60" actId="20577"/>
          <ac:spMkLst>
            <pc:docMk/>
            <pc:sldMk cId="485970234" sldId="272"/>
            <ac:spMk id="4" creationId="{EDAC5107-1D24-D41B-B574-ACBBF2BCCB4D}"/>
          </ac:spMkLst>
        </pc:spChg>
      </pc:sldChg>
    </pc:docChg>
  </pc:docChgLst>
  <pc:docChgLst>
    <pc:chgData name="Roque Work Email" userId="9d9e6c38625ba84d" providerId="LiveId" clId="{7E6EC0A8-8D1C-4A9A-A953-303D416E1DFA}"/>
    <pc:docChg chg="undo custSel addSld delSld modSld">
      <pc:chgData name="Roque Work Email" userId="9d9e6c38625ba84d" providerId="LiveId" clId="{7E6EC0A8-8D1C-4A9A-A953-303D416E1DFA}" dt="2025-03-27T23:52:51.097" v="716" actId="113"/>
      <pc:docMkLst>
        <pc:docMk/>
      </pc:docMkLst>
      <pc:sldChg chg="del">
        <pc:chgData name="Roque Work Email" userId="9d9e6c38625ba84d" providerId="LiveId" clId="{7E6EC0A8-8D1C-4A9A-A953-303D416E1DFA}" dt="2025-03-14T18:59:54.208" v="161" actId="47"/>
        <pc:sldMkLst>
          <pc:docMk/>
          <pc:sldMk cId="1941996248" sldId="257"/>
        </pc:sldMkLst>
      </pc:sldChg>
      <pc:sldChg chg="del">
        <pc:chgData name="Roque Work Email" userId="9d9e6c38625ba84d" providerId="LiveId" clId="{7E6EC0A8-8D1C-4A9A-A953-303D416E1DFA}" dt="2025-03-14T18:59:56.661" v="164" actId="47"/>
        <pc:sldMkLst>
          <pc:docMk/>
          <pc:sldMk cId="2311914303" sldId="258"/>
        </pc:sldMkLst>
      </pc:sldChg>
      <pc:sldChg chg="del">
        <pc:chgData name="Roque Work Email" userId="9d9e6c38625ba84d" providerId="LiveId" clId="{7E6EC0A8-8D1C-4A9A-A953-303D416E1DFA}" dt="2025-03-14T18:59:55.038" v="162" actId="47"/>
        <pc:sldMkLst>
          <pc:docMk/>
          <pc:sldMk cId="478155866" sldId="259"/>
        </pc:sldMkLst>
      </pc:sldChg>
      <pc:sldChg chg="addSp delSp modSp add del mod modClrScheme chgLayout">
        <pc:chgData name="Roque Work Email" userId="9d9e6c38625ba84d" providerId="LiveId" clId="{7E6EC0A8-8D1C-4A9A-A953-303D416E1DFA}" dt="2025-03-14T19:12:18.676" v="650" actId="790"/>
        <pc:sldMkLst>
          <pc:docMk/>
          <pc:sldMk cId="3187636664" sldId="260"/>
        </pc:sldMkLst>
        <pc:spChg chg="mod ord">
          <ac:chgData name="Roque Work Email" userId="9d9e6c38625ba84d" providerId="LiveId" clId="{7E6EC0A8-8D1C-4A9A-A953-303D416E1DFA}" dt="2025-03-14T19:12:18.676" v="650" actId="790"/>
          <ac:spMkLst>
            <pc:docMk/>
            <pc:sldMk cId="3187636664" sldId="260"/>
            <ac:spMk id="2" creationId="{8DBE422B-2D9D-B851-6387-43C03DEEF01D}"/>
          </ac:spMkLst>
        </pc:spChg>
        <pc:spChg chg="add del mod ord">
          <ac:chgData name="Roque Work Email" userId="9d9e6c38625ba84d" providerId="LiveId" clId="{7E6EC0A8-8D1C-4A9A-A953-303D416E1DFA}" dt="2025-03-14T19:12:18.676" v="650" actId="790"/>
          <ac:spMkLst>
            <pc:docMk/>
            <pc:sldMk cId="3187636664" sldId="260"/>
            <ac:spMk id="3" creationId="{3003C484-4169-4B25-41D7-9A6A8C1BD6DF}"/>
          </ac:spMkLst>
        </pc:spChg>
      </pc:sldChg>
      <pc:sldChg chg="new del">
        <pc:chgData name="Roque Work Email" userId="9d9e6c38625ba84d" providerId="LiveId" clId="{7E6EC0A8-8D1C-4A9A-A953-303D416E1DFA}" dt="2025-03-14T18:59:56.129" v="163" actId="47"/>
        <pc:sldMkLst>
          <pc:docMk/>
          <pc:sldMk cId="3987773881" sldId="261"/>
        </pc:sldMkLst>
      </pc:sldChg>
      <pc:sldChg chg="addSp delSp modSp add del mod setBg modClrScheme delDesignElem chgLayout">
        <pc:chgData name="Roque Work Email" userId="9d9e6c38625ba84d" providerId="LiveId" clId="{7E6EC0A8-8D1C-4A9A-A953-303D416E1DFA}" dt="2025-03-14T19:12:24.471" v="651" actId="313"/>
        <pc:sldMkLst>
          <pc:docMk/>
          <pc:sldMk cId="1306633183" sldId="262"/>
        </pc:sldMkLst>
        <pc:spChg chg="mod ord">
          <ac:chgData name="Roque Work Email" userId="9d9e6c38625ba84d" providerId="LiveId" clId="{7E6EC0A8-8D1C-4A9A-A953-303D416E1DFA}" dt="2025-03-14T19:12:18.676" v="650" actId="790"/>
          <ac:spMkLst>
            <pc:docMk/>
            <pc:sldMk cId="1306633183" sldId="262"/>
            <ac:spMk id="2" creationId="{42ABE40F-A5AF-8533-FE37-F82DFF70D670}"/>
          </ac:spMkLst>
        </pc:spChg>
        <pc:spChg chg="add del mod ord">
          <ac:chgData name="Roque Work Email" userId="9d9e6c38625ba84d" providerId="LiveId" clId="{7E6EC0A8-8D1C-4A9A-A953-303D416E1DFA}" dt="2025-03-14T19:12:24.471" v="651" actId="313"/>
          <ac:spMkLst>
            <pc:docMk/>
            <pc:sldMk cId="1306633183" sldId="262"/>
            <ac:spMk id="3" creationId="{5B03BBD8-13AA-F33A-0BF2-E5E774DA2E47}"/>
          </ac:spMkLst>
        </pc:spChg>
      </pc:sldChg>
      <pc:sldChg chg="addSp delSp modSp add mod setBg modClrScheme delDesignElem chgLayout">
        <pc:chgData name="Roque Work Email" userId="9d9e6c38625ba84d" providerId="LiveId" clId="{7E6EC0A8-8D1C-4A9A-A953-303D416E1DFA}" dt="2025-03-14T19:12:29.424" v="654" actId="313"/>
        <pc:sldMkLst>
          <pc:docMk/>
          <pc:sldMk cId="3759595829" sldId="263"/>
        </pc:sldMkLst>
        <pc:spChg chg="mod ord">
          <ac:chgData name="Roque Work Email" userId="9d9e6c38625ba84d" providerId="LiveId" clId="{7E6EC0A8-8D1C-4A9A-A953-303D416E1DFA}" dt="2025-03-14T19:12:18.676" v="650" actId="790"/>
          <ac:spMkLst>
            <pc:docMk/>
            <pc:sldMk cId="3759595829" sldId="263"/>
            <ac:spMk id="2" creationId="{A8C16985-F246-3C43-66F8-482D3E078672}"/>
          </ac:spMkLst>
        </pc:spChg>
        <pc:spChg chg="add mod">
          <ac:chgData name="Roque Work Email" userId="9d9e6c38625ba84d" providerId="LiveId" clId="{7E6EC0A8-8D1C-4A9A-A953-303D416E1DFA}" dt="2025-03-14T19:12:18.676" v="650" actId="790"/>
          <ac:spMkLst>
            <pc:docMk/>
            <pc:sldMk cId="3759595829" sldId="263"/>
            <ac:spMk id="3" creationId="{896C1309-9BF0-DF57-4923-D72A888FF389}"/>
          </ac:spMkLst>
        </pc:spChg>
        <pc:graphicFrameChg chg="add mod modGraphic">
          <ac:chgData name="Roque Work Email" userId="9d9e6c38625ba84d" providerId="LiveId" clId="{7E6EC0A8-8D1C-4A9A-A953-303D416E1DFA}" dt="2025-03-14T19:12:29.424" v="654" actId="313"/>
          <ac:graphicFrameMkLst>
            <pc:docMk/>
            <pc:sldMk cId="3759595829" sldId="263"/>
            <ac:graphicFrameMk id="47" creationId="{7A6A5B33-AE3A-F7CD-D387-827EDC783FED}"/>
          </ac:graphicFrameMkLst>
        </pc:graphicFrameChg>
      </pc:sldChg>
      <pc:sldChg chg="delSp modSp add mod setBg modClrScheme delDesignElem chgLayout">
        <pc:chgData name="Roque Work Email" userId="9d9e6c38625ba84d" providerId="LiveId" clId="{7E6EC0A8-8D1C-4A9A-A953-303D416E1DFA}" dt="2025-03-14T19:12:18.676" v="650" actId="790"/>
        <pc:sldMkLst>
          <pc:docMk/>
          <pc:sldMk cId="3633525149" sldId="264"/>
        </pc:sldMkLst>
      </pc:sldChg>
      <pc:sldChg chg="delSp modSp add mod setBg delDesignElem">
        <pc:chgData name="Roque Work Email" userId="9d9e6c38625ba84d" providerId="LiveId" clId="{7E6EC0A8-8D1C-4A9A-A953-303D416E1DFA}" dt="2025-03-14T19:12:18.676" v="650" actId="790"/>
        <pc:sldMkLst>
          <pc:docMk/>
          <pc:sldMk cId="36979974" sldId="265"/>
        </pc:sldMkLst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36979974" sldId="265"/>
            <ac:spMk id="2" creationId="{34EB3959-4494-3801-F8C6-C9D9D4183750}"/>
          </ac:spMkLst>
        </pc:spChg>
        <pc:graphicFrameChg chg="mod modGraphic">
          <ac:chgData name="Roque Work Email" userId="9d9e6c38625ba84d" providerId="LiveId" clId="{7E6EC0A8-8D1C-4A9A-A953-303D416E1DFA}" dt="2025-03-14T19:12:18.676" v="650" actId="790"/>
          <ac:graphicFrameMkLst>
            <pc:docMk/>
            <pc:sldMk cId="36979974" sldId="265"/>
            <ac:graphicFrameMk id="26" creationId="{3C8ABF32-2BF9-6AB8-8D8D-AF4ECBF73861}"/>
          </ac:graphicFrameMkLst>
        </pc:graphicFrameChg>
      </pc:sldChg>
      <pc:sldChg chg="delSp modSp add mod setBg modClrScheme delDesignElem chgLayout">
        <pc:chgData name="Roque Work Email" userId="9d9e6c38625ba84d" providerId="LiveId" clId="{7E6EC0A8-8D1C-4A9A-A953-303D416E1DFA}" dt="2025-03-27T23:52:51.097" v="716" actId="113"/>
        <pc:sldMkLst>
          <pc:docMk/>
          <pc:sldMk cId="3478413753" sldId="266"/>
        </pc:sldMkLst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3478413753" sldId="266"/>
            <ac:spMk id="2" creationId="{2310E940-43E0-1707-99D6-FB66186134E9}"/>
          </ac:spMkLst>
        </pc:spChg>
        <pc:spChg chg="mod">
          <ac:chgData name="Roque Work Email" userId="9d9e6c38625ba84d" providerId="LiveId" clId="{7E6EC0A8-8D1C-4A9A-A953-303D416E1DFA}" dt="2025-03-27T23:52:51.097" v="716" actId="113"/>
          <ac:spMkLst>
            <pc:docMk/>
            <pc:sldMk cId="3478413753" sldId="266"/>
            <ac:spMk id="3" creationId="{E2AB9C29-786C-0478-5C7C-608A557A3AB9}"/>
          </ac:spMkLst>
        </pc:spChg>
      </pc:sldChg>
      <pc:sldChg chg="delSp modSp add mod setBg modClrScheme delDesignElem chgLayout">
        <pc:chgData name="Roque Work Email" userId="9d9e6c38625ba84d" providerId="LiveId" clId="{7E6EC0A8-8D1C-4A9A-A953-303D416E1DFA}" dt="2025-03-27T23:40:52.435" v="669" actId="12"/>
        <pc:sldMkLst>
          <pc:docMk/>
          <pc:sldMk cId="876291423" sldId="267"/>
        </pc:sldMkLst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876291423" sldId="267"/>
            <ac:spMk id="2" creationId="{AEF77A01-8A42-DE0F-F6CF-7075A4C40013}"/>
          </ac:spMkLst>
        </pc:spChg>
        <pc:spChg chg="mod">
          <ac:chgData name="Roque Work Email" userId="9d9e6c38625ba84d" providerId="LiveId" clId="{7E6EC0A8-8D1C-4A9A-A953-303D416E1DFA}" dt="2025-03-27T23:40:52.435" v="669" actId="12"/>
          <ac:spMkLst>
            <pc:docMk/>
            <pc:sldMk cId="876291423" sldId="267"/>
            <ac:spMk id="3" creationId="{5E5A721F-5F7D-F292-15C6-DA1BC3004CDF}"/>
          </ac:spMkLst>
        </pc:spChg>
      </pc:sldChg>
      <pc:sldChg chg="addSp delSp modSp add mod setBg modClrScheme delDesignElem chgLayout">
        <pc:chgData name="Roque Work Email" userId="9d9e6c38625ba84d" providerId="LiveId" clId="{7E6EC0A8-8D1C-4A9A-A953-303D416E1DFA}" dt="2025-03-27T23:26:25.701" v="659" actId="11529"/>
        <pc:sldMkLst>
          <pc:docMk/>
          <pc:sldMk cId="1149465602" sldId="268"/>
        </pc:sldMkLst>
      </pc:sldChg>
      <pc:sldChg chg="delSp modSp add mod setBg modClrScheme delDesignElem chgLayout">
        <pc:chgData name="Roque Work Email" userId="9d9e6c38625ba84d" providerId="LiveId" clId="{7E6EC0A8-8D1C-4A9A-A953-303D416E1DFA}" dt="2025-03-14T19:12:18.676" v="650" actId="790"/>
        <pc:sldMkLst>
          <pc:docMk/>
          <pc:sldMk cId="3709154430" sldId="269"/>
        </pc:sldMkLst>
        <pc:spChg chg="mod ord">
          <ac:chgData name="Roque Work Email" userId="9d9e6c38625ba84d" providerId="LiveId" clId="{7E6EC0A8-8D1C-4A9A-A953-303D416E1DFA}" dt="2025-03-14T19:12:18.676" v="650" actId="790"/>
          <ac:spMkLst>
            <pc:docMk/>
            <pc:sldMk cId="3709154430" sldId="269"/>
            <ac:spMk id="2" creationId="{2B6F8E4F-C8AE-A4B8-7707-0247CF6FF0B7}"/>
          </ac:spMkLst>
        </pc:spChg>
        <pc:spChg chg="mod ord">
          <ac:chgData name="Roque Work Email" userId="9d9e6c38625ba84d" providerId="LiveId" clId="{7E6EC0A8-8D1C-4A9A-A953-303D416E1DFA}" dt="2025-03-14T19:12:18.676" v="650" actId="790"/>
          <ac:spMkLst>
            <pc:docMk/>
            <pc:sldMk cId="3709154430" sldId="269"/>
            <ac:spMk id="15" creationId="{53230A84-A197-CE6A-BF95-1557A63A1B08}"/>
          </ac:spMkLst>
        </pc:spChg>
      </pc:sldChg>
      <pc:sldChg chg="addSp delSp modSp add mod setBg delDesignElem">
        <pc:chgData name="Roque Work Email" userId="9d9e6c38625ba84d" providerId="LiveId" clId="{7E6EC0A8-8D1C-4A9A-A953-303D416E1DFA}" dt="2025-03-14T19:12:18.676" v="650" actId="790"/>
        <pc:sldMkLst>
          <pc:docMk/>
          <pc:sldMk cId="1389584373" sldId="270"/>
        </pc:sldMkLst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1389584373" sldId="270"/>
            <ac:spMk id="2" creationId="{7229B065-EE4A-0E7E-41C4-AAEDC1EAA5CC}"/>
          </ac:spMkLst>
        </pc:spChg>
        <pc:graphicFrameChg chg="add mod modGraphic">
          <ac:chgData name="Roque Work Email" userId="9d9e6c38625ba84d" providerId="LiveId" clId="{7E6EC0A8-8D1C-4A9A-A953-303D416E1DFA}" dt="2025-03-14T19:12:18.676" v="650" actId="790"/>
          <ac:graphicFrameMkLst>
            <pc:docMk/>
            <pc:sldMk cId="1389584373" sldId="270"/>
            <ac:graphicFrameMk id="5" creationId="{B088CB66-6F48-1FB9-5C7D-E336DB9214DF}"/>
          </ac:graphicFrameMkLst>
        </pc:graphicFrameChg>
      </pc:sldChg>
      <pc:sldChg chg="addSp delSp modSp add mod setBg delDesignElem">
        <pc:chgData name="Roque Work Email" userId="9d9e6c38625ba84d" providerId="LiveId" clId="{7E6EC0A8-8D1C-4A9A-A953-303D416E1DFA}" dt="2025-03-14T19:12:18.676" v="650" actId="790"/>
        <pc:sldMkLst>
          <pc:docMk/>
          <pc:sldMk cId="3671402559" sldId="271"/>
        </pc:sldMkLst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3671402559" sldId="271"/>
            <ac:spMk id="2" creationId="{45E9B4D7-F4EB-61C4-8B69-C3455BD3E8D7}"/>
          </ac:spMkLst>
        </pc:spChg>
        <pc:graphicFrameChg chg="add mod modGraphic">
          <ac:chgData name="Roque Work Email" userId="9d9e6c38625ba84d" providerId="LiveId" clId="{7E6EC0A8-8D1C-4A9A-A953-303D416E1DFA}" dt="2025-03-14T19:12:18.676" v="650" actId="790"/>
          <ac:graphicFrameMkLst>
            <pc:docMk/>
            <pc:sldMk cId="3671402559" sldId="271"/>
            <ac:graphicFrameMk id="5" creationId="{BBF66593-283C-5E01-9C50-894D178DCEFF}"/>
          </ac:graphicFrameMkLst>
        </pc:graphicFrameChg>
      </pc:sldChg>
      <pc:sldChg chg="delSp modSp add mod setBg modClrScheme delDesignElem chgLayout">
        <pc:chgData name="Roque Work Email" userId="9d9e6c38625ba84d" providerId="LiveId" clId="{7E6EC0A8-8D1C-4A9A-A953-303D416E1DFA}" dt="2025-03-14T19:12:18.676" v="650" actId="790"/>
        <pc:sldMkLst>
          <pc:docMk/>
          <pc:sldMk cId="485970234" sldId="272"/>
        </pc:sldMkLst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485970234" sldId="272"/>
            <ac:spMk id="2" creationId="{002C49F7-19B3-2D5F-EC67-560CE9C403EF}"/>
          </ac:spMkLst>
        </pc:spChg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485970234" sldId="272"/>
            <ac:spMk id="79" creationId="{A732A4C0-9EBB-6F76-1978-43CB3539B96A}"/>
          </ac:spMkLst>
        </pc:spChg>
      </pc:sldChg>
      <pc:sldChg chg="addSp delSp modSp add mod setBg delDesignElem">
        <pc:chgData name="Roque Work Email" userId="9d9e6c38625ba84d" providerId="LiveId" clId="{7E6EC0A8-8D1C-4A9A-A953-303D416E1DFA}" dt="2025-03-14T19:12:18.676" v="650" actId="790"/>
        <pc:sldMkLst>
          <pc:docMk/>
          <pc:sldMk cId="1830129453" sldId="273"/>
        </pc:sldMkLst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1830129453" sldId="273"/>
            <ac:spMk id="2" creationId="{B37D76E2-2246-2E77-3FC5-0A2A6F5EE959}"/>
          </ac:spMkLst>
        </pc:spChg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1830129453" sldId="273"/>
            <ac:spMk id="4" creationId="{35AC91E1-1E18-2634-9821-D0CA831B8D0B}"/>
          </ac:spMkLst>
        </pc:spChg>
        <pc:graphicFrameChg chg="add mod modGraphic">
          <ac:chgData name="Roque Work Email" userId="9d9e6c38625ba84d" providerId="LiveId" clId="{7E6EC0A8-8D1C-4A9A-A953-303D416E1DFA}" dt="2025-03-14T19:12:18.676" v="650" actId="790"/>
          <ac:graphicFrameMkLst>
            <pc:docMk/>
            <pc:sldMk cId="1830129453" sldId="273"/>
            <ac:graphicFrameMk id="6" creationId="{11B9C434-6E3B-C072-3CF4-AD96C1F4FCAF}"/>
          </ac:graphicFrameMkLst>
        </pc:graphicFrameChg>
      </pc:sldChg>
      <pc:sldChg chg="addSp delSp modSp add mod setBg modClrScheme delDesignElem chgLayout">
        <pc:chgData name="Roque Work Email" userId="9d9e6c38625ba84d" providerId="LiveId" clId="{7E6EC0A8-8D1C-4A9A-A953-303D416E1DFA}" dt="2025-03-14T19:12:18.676" v="650" actId="790"/>
        <pc:sldMkLst>
          <pc:docMk/>
          <pc:sldMk cId="1365217685" sldId="274"/>
        </pc:sldMkLst>
        <pc:spChg chg="mod ord">
          <ac:chgData name="Roque Work Email" userId="9d9e6c38625ba84d" providerId="LiveId" clId="{7E6EC0A8-8D1C-4A9A-A953-303D416E1DFA}" dt="2025-03-14T19:12:18.676" v="650" actId="790"/>
          <ac:spMkLst>
            <pc:docMk/>
            <pc:sldMk cId="1365217685" sldId="274"/>
            <ac:spMk id="2" creationId="{42FC39F3-9011-94ED-4312-8706B8AA0837}"/>
          </ac:spMkLst>
        </pc:spChg>
        <pc:spChg chg="mod ord">
          <ac:chgData name="Roque Work Email" userId="9d9e6c38625ba84d" providerId="LiveId" clId="{7E6EC0A8-8D1C-4A9A-A953-303D416E1DFA}" dt="2025-03-14T19:12:18.676" v="650" actId="790"/>
          <ac:spMkLst>
            <pc:docMk/>
            <pc:sldMk cId="1365217685" sldId="274"/>
            <ac:spMk id="3" creationId="{C519EDE7-4892-79B5-959A-5221220DA6E3}"/>
          </ac:spMkLst>
        </pc:spChg>
        <pc:spChg chg="add mod ord">
          <ac:chgData name="Roque Work Email" userId="9d9e6c38625ba84d" providerId="LiveId" clId="{7E6EC0A8-8D1C-4A9A-A953-303D416E1DFA}" dt="2025-03-14T19:12:18.676" v="650" actId="790"/>
          <ac:spMkLst>
            <pc:docMk/>
            <pc:sldMk cId="1365217685" sldId="274"/>
            <ac:spMk id="5" creationId="{74178646-0BDD-86E3-2172-EDADB75F2BDD}"/>
          </ac:spMkLst>
        </pc:spChg>
        <pc:spChg chg="add mod">
          <ac:chgData name="Roque Work Email" userId="9d9e6c38625ba84d" providerId="LiveId" clId="{7E6EC0A8-8D1C-4A9A-A953-303D416E1DFA}" dt="2025-03-14T19:12:18.676" v="650" actId="790"/>
          <ac:spMkLst>
            <pc:docMk/>
            <pc:sldMk cId="1365217685" sldId="274"/>
            <ac:spMk id="6" creationId="{5AF66443-F84F-F9D4-4908-084D83B5F056}"/>
          </ac:spMkLst>
        </pc:spChg>
      </pc:sldChg>
      <pc:sldChg chg="delSp modSp add mod setBg delDesignElem">
        <pc:chgData name="Roque Work Email" userId="9d9e6c38625ba84d" providerId="LiveId" clId="{7E6EC0A8-8D1C-4A9A-A953-303D416E1DFA}" dt="2025-03-14T19:12:18.676" v="650" actId="790"/>
        <pc:sldMkLst>
          <pc:docMk/>
          <pc:sldMk cId="1835077710" sldId="275"/>
        </pc:sldMkLst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1835077710" sldId="275"/>
            <ac:spMk id="2" creationId="{F6D66B0F-23DF-761E-BE38-B28211E0010B}"/>
          </ac:spMkLst>
        </pc:spChg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1835077710" sldId="275"/>
            <ac:spMk id="3" creationId="{04776510-CC71-7DC8-7C21-125812BE3D4E}"/>
          </ac:spMkLst>
        </pc:spChg>
        <pc:spChg chg="mod">
          <ac:chgData name="Roque Work Email" userId="9d9e6c38625ba84d" providerId="LiveId" clId="{7E6EC0A8-8D1C-4A9A-A953-303D416E1DFA}" dt="2025-03-14T19:12:18.676" v="650" actId="790"/>
          <ac:spMkLst>
            <pc:docMk/>
            <pc:sldMk cId="1835077710" sldId="275"/>
            <ac:spMk id="9" creationId="{D54FE551-669E-7567-AE2C-A287564886AB}"/>
          </ac:spMkLst>
        </pc:spChg>
      </pc:sldChg>
      <pc:sldChg chg="new del">
        <pc:chgData name="Roque Work Email" userId="9d9e6c38625ba84d" providerId="LiveId" clId="{7E6EC0A8-8D1C-4A9A-A953-303D416E1DFA}" dt="2025-03-14T18:54:09.868" v="136" actId="680"/>
        <pc:sldMkLst>
          <pc:docMk/>
          <pc:sldMk cId="2315007815" sldId="276"/>
        </pc:sldMkLst>
      </pc:sldChg>
    </pc:docChg>
  </pc:docChgLst>
  <pc:docChgLst>
    <pc:chgData name="Roque Work Email" userId="9d9e6c38625ba84d" providerId="Windows Live" clId="Web-{7F7E3DCC-C9B6-2ACA-4548-7147EF5BB51B}"/>
    <pc:docChg chg="modSld">
      <pc:chgData name="Roque Work Email" userId="9d9e6c38625ba84d" providerId="Windows Live" clId="Web-{7F7E3DCC-C9B6-2ACA-4548-7147EF5BB51B}" dt="2025-03-27T22:28:54.381" v="0" actId="1076"/>
      <pc:docMkLst>
        <pc:docMk/>
      </pc:docMkLst>
      <pc:sldChg chg="modSp">
        <pc:chgData name="Roque Work Email" userId="9d9e6c38625ba84d" providerId="Windows Live" clId="Web-{7F7E3DCC-C9B6-2ACA-4548-7147EF5BB51B}" dt="2025-03-27T22:28:54.381" v="0" actId="1076"/>
        <pc:sldMkLst>
          <pc:docMk/>
          <pc:sldMk cId="36979974" sldId="265"/>
        </pc:sldMkLst>
      </pc:sldChg>
    </pc:docChg>
  </pc:docChgLst>
  <pc:docChgLst>
    <pc:chgData name="Roque Work Email" userId="9d9e6c38625ba84d" providerId="Windows Live" clId="Web-{D76C04BD-D719-302F-FA61-2BB824B8E99D}"/>
    <pc:docChg chg="addSld delSld modSld sldOrd">
      <pc:chgData name="Roque Work Email" userId="9d9e6c38625ba84d" providerId="Windows Live" clId="Web-{D76C04BD-D719-302F-FA61-2BB824B8E99D}" dt="2025-03-27T23:09:21.611" v="42" actId="20577"/>
      <pc:docMkLst>
        <pc:docMk/>
      </pc:docMkLst>
      <pc:sldChg chg="modSp">
        <pc:chgData name="Roque Work Email" userId="9d9e6c38625ba84d" providerId="Windows Live" clId="Web-{D76C04BD-D719-302F-FA61-2BB824B8E99D}" dt="2025-03-27T22:54:39.667" v="2" actId="20577"/>
        <pc:sldMkLst>
          <pc:docMk/>
          <pc:sldMk cId="1306633183" sldId="262"/>
        </pc:sldMkLst>
        <pc:spChg chg="mod">
          <ac:chgData name="Roque Work Email" userId="9d9e6c38625ba84d" providerId="Windows Live" clId="Web-{D76C04BD-D719-302F-FA61-2BB824B8E99D}" dt="2025-03-27T22:54:39.667" v="2" actId="20577"/>
          <ac:spMkLst>
            <pc:docMk/>
            <pc:sldMk cId="1306633183" sldId="262"/>
            <ac:spMk id="2" creationId="{42ABE40F-A5AF-8533-FE37-F82DFF70D670}"/>
          </ac:spMkLst>
        </pc:spChg>
      </pc:sldChg>
      <pc:sldChg chg="ord">
        <pc:chgData name="Roque Work Email" userId="9d9e6c38625ba84d" providerId="Windows Live" clId="Web-{D76C04BD-D719-302F-FA61-2BB824B8E99D}" dt="2025-03-27T22:55:11.965" v="4"/>
        <pc:sldMkLst>
          <pc:docMk/>
          <pc:sldMk cId="3759595829" sldId="263"/>
        </pc:sldMkLst>
      </pc:sldChg>
      <pc:sldChg chg="delSp modSp">
        <pc:chgData name="Roque Work Email" userId="9d9e6c38625ba84d" providerId="Windows Live" clId="Web-{D76C04BD-D719-302F-FA61-2BB824B8E99D}" dt="2025-03-27T22:54:17.073" v="1" actId="1076"/>
        <pc:sldMkLst>
          <pc:docMk/>
          <pc:sldMk cId="36979974" sldId="265"/>
        </pc:sldMkLst>
        <pc:graphicFrameChg chg="mod">
          <ac:chgData name="Roque Work Email" userId="9d9e6c38625ba84d" providerId="Windows Live" clId="Web-{D76C04BD-D719-302F-FA61-2BB824B8E99D}" dt="2025-03-27T22:54:17.073" v="1" actId="1076"/>
          <ac:graphicFrameMkLst>
            <pc:docMk/>
            <pc:sldMk cId="36979974" sldId="265"/>
            <ac:graphicFrameMk id="26" creationId="{3C8ABF32-2BF9-6AB8-8D8D-AF4ECBF73861}"/>
          </ac:graphicFrameMkLst>
        </pc:graphicFrameChg>
      </pc:sldChg>
      <pc:sldChg chg="modSp">
        <pc:chgData name="Roque Work Email" userId="9d9e6c38625ba84d" providerId="Windows Live" clId="Web-{D76C04BD-D719-302F-FA61-2BB824B8E99D}" dt="2025-03-27T23:09:21.611" v="42" actId="20577"/>
        <pc:sldMkLst>
          <pc:docMk/>
          <pc:sldMk cId="876291423" sldId="267"/>
        </pc:sldMkLst>
        <pc:spChg chg="mod">
          <ac:chgData name="Roque Work Email" userId="9d9e6c38625ba84d" providerId="Windows Live" clId="Web-{D76C04BD-D719-302F-FA61-2BB824B8E99D}" dt="2025-03-27T23:09:21.611" v="42" actId="20577"/>
          <ac:spMkLst>
            <pc:docMk/>
            <pc:sldMk cId="876291423" sldId="267"/>
            <ac:spMk id="3" creationId="{5E5A721F-5F7D-F292-15C6-DA1BC3004CDF}"/>
          </ac:spMkLst>
        </pc:spChg>
      </pc:sldChg>
      <pc:sldChg chg="modSp">
        <pc:chgData name="Roque Work Email" userId="9d9e6c38625ba84d" providerId="Windows Live" clId="Web-{D76C04BD-D719-302F-FA61-2BB824B8E99D}" dt="2025-03-27T23:07:10.498" v="14" actId="20577"/>
        <pc:sldMkLst>
          <pc:docMk/>
          <pc:sldMk cId="1389584373" sldId="270"/>
        </pc:sldMkLst>
        <pc:graphicFrameChg chg="modGraphic">
          <ac:chgData name="Roque Work Email" userId="9d9e6c38625ba84d" providerId="Windows Live" clId="Web-{D76C04BD-D719-302F-FA61-2BB824B8E99D}" dt="2025-03-27T23:07:10.498" v="14" actId="20577"/>
          <ac:graphicFrameMkLst>
            <pc:docMk/>
            <pc:sldMk cId="1389584373" sldId="270"/>
            <ac:graphicFrameMk id="5" creationId="{B088CB66-6F48-1FB9-5C7D-E336DB9214DF}"/>
          </ac:graphicFrameMkLst>
        </pc:graphicFrameChg>
      </pc:sldChg>
      <pc:sldChg chg="new del">
        <pc:chgData name="Roque Work Email" userId="9d9e6c38625ba84d" providerId="Windows Live" clId="Web-{D76C04BD-D719-302F-FA61-2BB824B8E99D}" dt="2025-03-27T22:59:34.924" v="6"/>
        <pc:sldMkLst>
          <pc:docMk/>
          <pc:sldMk cId="548140843" sldId="27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hyperlink" Target="http://proyectosidea.com/" TargetMode="Externa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5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proyectosidea.com/" TargetMode="External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666F6-7507-4683-9346-3DAD3E3042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E5D49B-41BF-4278-8566-8ACF8E96558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Herramienta Buble Plan para planeación de alto nivel de proyectos para el consultor coordinador quien en conjunto con </a:t>
          </a:r>
          <a:r>
            <a:rPr lang="es-MX" i="1" noProof="0" dirty="0"/>
            <a:t>Ventas y Dirección General</a:t>
          </a:r>
          <a:r>
            <a:rPr lang="es-MX" noProof="0" dirty="0"/>
            <a:t>, equipo de trabajo establezcan y programen los hitos, los principales productos entregables, límites de tiempo generales y los criterios de calidad de los productos.</a:t>
          </a:r>
        </a:p>
      </dgm:t>
    </dgm:pt>
    <dgm:pt modelId="{2ED9F34A-D90F-47AA-9713-15FC4FF009B1}" type="parTrans" cxnId="{6555C9D2-C3C1-43D8-B17C-C1268AB6CAA5}">
      <dgm:prSet/>
      <dgm:spPr/>
      <dgm:t>
        <a:bodyPr/>
        <a:lstStyle/>
        <a:p>
          <a:endParaRPr lang="en-US"/>
        </a:p>
      </dgm:t>
    </dgm:pt>
    <dgm:pt modelId="{19DB0E0C-3D84-41D3-BFC8-EF5029B89B0A}" type="sibTrans" cxnId="{6555C9D2-C3C1-43D8-B17C-C1268AB6CAA5}">
      <dgm:prSet/>
      <dgm:spPr/>
      <dgm:t>
        <a:bodyPr/>
        <a:lstStyle/>
        <a:p>
          <a:endParaRPr lang="en-US"/>
        </a:p>
      </dgm:t>
    </dgm:pt>
    <dgm:pt modelId="{C66B0309-2651-436D-A9C8-AA6129173EB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Herramienta Planner para aplicar metodologías ágiles en la ejecución del proyecto, controlar tareas de manera individual para consultor, detectar riesgos oportunamente, donde el consultor coordinador define y aplica seguimiento puntual. </a:t>
          </a:r>
        </a:p>
      </dgm:t>
    </dgm:pt>
    <dgm:pt modelId="{AC181047-14E2-4E98-8C1B-400C95B1C1A4}" type="parTrans" cxnId="{2E52D2D9-EB56-4066-8BCF-D5464D183FE5}">
      <dgm:prSet/>
      <dgm:spPr/>
      <dgm:t>
        <a:bodyPr/>
        <a:lstStyle/>
        <a:p>
          <a:endParaRPr lang="en-US"/>
        </a:p>
      </dgm:t>
    </dgm:pt>
    <dgm:pt modelId="{A054A293-205D-4022-95EA-36A8E31EAA25}" type="sibTrans" cxnId="{2E52D2D9-EB56-4066-8BCF-D5464D183FE5}">
      <dgm:prSet/>
      <dgm:spPr/>
      <dgm:t>
        <a:bodyPr/>
        <a:lstStyle/>
        <a:p>
          <a:endParaRPr lang="en-US"/>
        </a:p>
      </dgm:t>
    </dgm:pt>
    <dgm:pt modelId="{0F638FA5-E784-42A2-B54A-BC9F1DBEEBD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Herramienta Publicaciones como espacio para discusiones y comunicaciones específicas del proyecto ordenadas por tema tipo chat (para remplazar el WhatsApp).</a:t>
          </a:r>
        </a:p>
      </dgm:t>
    </dgm:pt>
    <dgm:pt modelId="{B7EE031F-C313-46F6-A487-D4C577AD16C6}" type="parTrans" cxnId="{5D1EC3AB-04A7-46C3-B670-F02BD7991DCE}">
      <dgm:prSet/>
      <dgm:spPr/>
      <dgm:t>
        <a:bodyPr/>
        <a:lstStyle/>
        <a:p>
          <a:endParaRPr lang="en-US"/>
        </a:p>
      </dgm:t>
    </dgm:pt>
    <dgm:pt modelId="{71291161-6919-4FC0-B082-AF4B7851A8CE}" type="sibTrans" cxnId="{5D1EC3AB-04A7-46C3-B670-F02BD7991DCE}">
      <dgm:prSet/>
      <dgm:spPr/>
      <dgm:t>
        <a:bodyPr/>
        <a:lstStyle/>
        <a:p>
          <a:endParaRPr lang="en-US"/>
        </a:p>
      </dgm:t>
    </dgm:pt>
    <dgm:pt modelId="{763335F8-761E-482A-84DB-89AEAAC9EC2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Repositorio para los archivos del proyecto ordenado y con reglas claras de nombrado y utilización.</a:t>
          </a:r>
        </a:p>
      </dgm:t>
    </dgm:pt>
    <dgm:pt modelId="{9080B903-78EF-4FB1-94D6-013C2F6EAC3A}" type="parTrans" cxnId="{EAD6C9A4-8CB6-47D6-A419-D3BBDC0301A0}">
      <dgm:prSet/>
      <dgm:spPr/>
      <dgm:t>
        <a:bodyPr/>
        <a:lstStyle/>
        <a:p>
          <a:endParaRPr lang="en-US"/>
        </a:p>
      </dgm:t>
    </dgm:pt>
    <dgm:pt modelId="{33ECEA28-DA47-4F8F-9845-9EA938E44305}" type="sibTrans" cxnId="{EAD6C9A4-8CB6-47D6-A419-D3BBDC0301A0}">
      <dgm:prSet/>
      <dgm:spPr/>
      <dgm:t>
        <a:bodyPr/>
        <a:lstStyle/>
        <a:p>
          <a:endParaRPr lang="en-US"/>
        </a:p>
      </dgm:t>
    </dgm:pt>
    <dgm:pt modelId="{5AE7F702-D128-49A0-B4FE-6BA7BDA6EB3A}" type="pres">
      <dgm:prSet presAssocID="{08C666F6-7507-4683-9346-3DAD3E30429F}" presName="root" presStyleCnt="0">
        <dgm:presLayoutVars>
          <dgm:dir/>
          <dgm:resizeHandles val="exact"/>
        </dgm:presLayoutVars>
      </dgm:prSet>
      <dgm:spPr/>
    </dgm:pt>
    <dgm:pt modelId="{62777333-CDEC-4791-94E3-E0BF40F92F47}" type="pres">
      <dgm:prSet presAssocID="{8AE5D49B-41BF-4278-8566-8ACF8E96558E}" presName="compNode" presStyleCnt="0"/>
      <dgm:spPr/>
    </dgm:pt>
    <dgm:pt modelId="{8C87E5C7-8915-4154-AFAB-2D377B86CEF1}" type="pres">
      <dgm:prSet presAssocID="{8AE5D49B-41BF-4278-8566-8ACF8E96558E}" presName="bgRect" presStyleLbl="bgShp" presStyleIdx="0" presStyleCnt="4"/>
      <dgm:spPr/>
    </dgm:pt>
    <dgm:pt modelId="{39F36265-C2D7-4E62-BEAB-75D6F41928F6}" type="pres">
      <dgm:prSet presAssocID="{8AE5D49B-41BF-4278-8566-8ACF8E9655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ntt Chart with solid fill"/>
        </a:ext>
      </dgm:extLst>
    </dgm:pt>
    <dgm:pt modelId="{B787CC3A-F1C4-42AB-8EF6-C56EDBA33AC3}" type="pres">
      <dgm:prSet presAssocID="{8AE5D49B-41BF-4278-8566-8ACF8E96558E}" presName="spaceRect" presStyleCnt="0"/>
      <dgm:spPr/>
    </dgm:pt>
    <dgm:pt modelId="{71BCF6F2-6D53-4B85-8C11-B33D7CA2BB3E}" type="pres">
      <dgm:prSet presAssocID="{8AE5D49B-41BF-4278-8566-8ACF8E96558E}" presName="parTx" presStyleLbl="revTx" presStyleIdx="0" presStyleCnt="4">
        <dgm:presLayoutVars>
          <dgm:chMax val="0"/>
          <dgm:chPref val="0"/>
        </dgm:presLayoutVars>
      </dgm:prSet>
      <dgm:spPr/>
    </dgm:pt>
    <dgm:pt modelId="{68AE220A-53A1-4C4D-AD84-F26EDF2D301E}" type="pres">
      <dgm:prSet presAssocID="{19DB0E0C-3D84-41D3-BFC8-EF5029B89B0A}" presName="sibTrans" presStyleCnt="0"/>
      <dgm:spPr/>
    </dgm:pt>
    <dgm:pt modelId="{20757C2C-68CA-4979-8AF4-4411CE7D8DCE}" type="pres">
      <dgm:prSet presAssocID="{C66B0309-2651-436D-A9C8-AA6129173EB3}" presName="compNode" presStyleCnt="0"/>
      <dgm:spPr/>
    </dgm:pt>
    <dgm:pt modelId="{660B71D8-E714-41C9-9916-F755B4C74EAB}" type="pres">
      <dgm:prSet presAssocID="{C66B0309-2651-436D-A9C8-AA6129173EB3}" presName="bgRect" presStyleLbl="bgShp" presStyleIdx="1" presStyleCnt="4"/>
      <dgm:spPr/>
    </dgm:pt>
    <dgm:pt modelId="{63190E6A-677B-4FE6-A3CA-EE040A28F812}" type="pres">
      <dgm:prSet presAssocID="{C66B0309-2651-436D-A9C8-AA6129173E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478EF0D8-AD78-48BA-BBB2-153F679ACF1A}" type="pres">
      <dgm:prSet presAssocID="{C66B0309-2651-436D-A9C8-AA6129173EB3}" presName="spaceRect" presStyleCnt="0"/>
      <dgm:spPr/>
    </dgm:pt>
    <dgm:pt modelId="{CDBA14A8-B07E-4B9E-B9EB-FB412C47C7C2}" type="pres">
      <dgm:prSet presAssocID="{C66B0309-2651-436D-A9C8-AA6129173EB3}" presName="parTx" presStyleLbl="revTx" presStyleIdx="1" presStyleCnt="4">
        <dgm:presLayoutVars>
          <dgm:chMax val="0"/>
          <dgm:chPref val="0"/>
        </dgm:presLayoutVars>
      </dgm:prSet>
      <dgm:spPr/>
    </dgm:pt>
    <dgm:pt modelId="{64B0E059-A049-4F42-83A9-4E99A274C611}" type="pres">
      <dgm:prSet presAssocID="{A054A293-205D-4022-95EA-36A8E31EAA25}" presName="sibTrans" presStyleCnt="0"/>
      <dgm:spPr/>
    </dgm:pt>
    <dgm:pt modelId="{5224925F-E6F4-46BB-AD98-1E1276347436}" type="pres">
      <dgm:prSet presAssocID="{0F638FA5-E784-42A2-B54A-BC9F1DBEEBDF}" presName="compNode" presStyleCnt="0"/>
      <dgm:spPr/>
    </dgm:pt>
    <dgm:pt modelId="{659CF11A-D1F2-40F4-9BD9-2811E0575ACC}" type="pres">
      <dgm:prSet presAssocID="{0F638FA5-E784-42A2-B54A-BC9F1DBEEBDF}" presName="bgRect" presStyleLbl="bgShp" presStyleIdx="2" presStyleCnt="4"/>
      <dgm:spPr/>
    </dgm:pt>
    <dgm:pt modelId="{5E52044F-F632-4D0E-9140-FCD366BF9EF6}" type="pres">
      <dgm:prSet presAssocID="{0F638FA5-E784-42A2-B54A-BC9F1DBEEB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85F6220D-3623-4809-8499-A6A73015B4F2}" type="pres">
      <dgm:prSet presAssocID="{0F638FA5-E784-42A2-B54A-BC9F1DBEEBDF}" presName="spaceRect" presStyleCnt="0"/>
      <dgm:spPr/>
    </dgm:pt>
    <dgm:pt modelId="{685CCBCB-AF7E-483B-A21A-1B060450B52C}" type="pres">
      <dgm:prSet presAssocID="{0F638FA5-E784-42A2-B54A-BC9F1DBEEBDF}" presName="parTx" presStyleLbl="revTx" presStyleIdx="2" presStyleCnt="4">
        <dgm:presLayoutVars>
          <dgm:chMax val="0"/>
          <dgm:chPref val="0"/>
        </dgm:presLayoutVars>
      </dgm:prSet>
      <dgm:spPr/>
    </dgm:pt>
    <dgm:pt modelId="{6CE16E9D-F473-44A4-8CCC-23679299DD84}" type="pres">
      <dgm:prSet presAssocID="{71291161-6919-4FC0-B082-AF4B7851A8CE}" presName="sibTrans" presStyleCnt="0"/>
      <dgm:spPr/>
    </dgm:pt>
    <dgm:pt modelId="{205F1A88-420E-46F3-9288-8085DC295040}" type="pres">
      <dgm:prSet presAssocID="{763335F8-761E-482A-84DB-89AEAAC9EC2F}" presName="compNode" presStyleCnt="0"/>
      <dgm:spPr/>
    </dgm:pt>
    <dgm:pt modelId="{258B036A-AFC8-45B2-9C18-4196B6E79DF1}" type="pres">
      <dgm:prSet presAssocID="{763335F8-761E-482A-84DB-89AEAAC9EC2F}" presName="bgRect" presStyleLbl="bgShp" presStyleIdx="3" presStyleCnt="4"/>
      <dgm:spPr/>
    </dgm:pt>
    <dgm:pt modelId="{0733B549-F5F7-4430-8470-FB28D6F5582F}" type="pres">
      <dgm:prSet presAssocID="{763335F8-761E-482A-84DB-89AEAAC9EC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load with solid fill"/>
        </a:ext>
      </dgm:extLst>
    </dgm:pt>
    <dgm:pt modelId="{2F026C54-1F1C-426A-B37B-8629A8DB770F}" type="pres">
      <dgm:prSet presAssocID="{763335F8-761E-482A-84DB-89AEAAC9EC2F}" presName="spaceRect" presStyleCnt="0"/>
      <dgm:spPr/>
    </dgm:pt>
    <dgm:pt modelId="{C0DCB1E5-6DF3-4B42-B144-39FDDEF4D34E}" type="pres">
      <dgm:prSet presAssocID="{763335F8-761E-482A-84DB-89AEAAC9EC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AA2529-F3C4-45C6-A080-0CD91CB47457}" type="presOf" srcId="{0F638FA5-E784-42A2-B54A-BC9F1DBEEBDF}" destId="{685CCBCB-AF7E-483B-A21A-1B060450B52C}" srcOrd="0" destOrd="0" presId="urn:microsoft.com/office/officeart/2018/2/layout/IconVerticalSolidList"/>
    <dgm:cxn modelId="{3BF2282A-A19E-4B19-A3BE-DD299EFBBF16}" type="presOf" srcId="{763335F8-761E-482A-84DB-89AEAAC9EC2F}" destId="{C0DCB1E5-6DF3-4B42-B144-39FDDEF4D34E}" srcOrd="0" destOrd="0" presId="urn:microsoft.com/office/officeart/2018/2/layout/IconVerticalSolidList"/>
    <dgm:cxn modelId="{14250870-DC71-48F9-8CEE-B303E68B3DAC}" type="presOf" srcId="{08C666F6-7507-4683-9346-3DAD3E30429F}" destId="{5AE7F702-D128-49A0-B4FE-6BA7BDA6EB3A}" srcOrd="0" destOrd="0" presId="urn:microsoft.com/office/officeart/2018/2/layout/IconVerticalSolidList"/>
    <dgm:cxn modelId="{A4988D89-2DCE-40C6-8DC6-4DB0340B5F6E}" type="presOf" srcId="{8AE5D49B-41BF-4278-8566-8ACF8E96558E}" destId="{71BCF6F2-6D53-4B85-8C11-B33D7CA2BB3E}" srcOrd="0" destOrd="0" presId="urn:microsoft.com/office/officeart/2018/2/layout/IconVerticalSolidList"/>
    <dgm:cxn modelId="{EAD6C9A4-8CB6-47D6-A419-D3BBDC0301A0}" srcId="{08C666F6-7507-4683-9346-3DAD3E30429F}" destId="{763335F8-761E-482A-84DB-89AEAAC9EC2F}" srcOrd="3" destOrd="0" parTransId="{9080B903-78EF-4FB1-94D6-013C2F6EAC3A}" sibTransId="{33ECEA28-DA47-4F8F-9845-9EA938E44305}"/>
    <dgm:cxn modelId="{5D1EC3AB-04A7-46C3-B670-F02BD7991DCE}" srcId="{08C666F6-7507-4683-9346-3DAD3E30429F}" destId="{0F638FA5-E784-42A2-B54A-BC9F1DBEEBDF}" srcOrd="2" destOrd="0" parTransId="{B7EE031F-C313-46F6-A487-D4C577AD16C6}" sibTransId="{71291161-6919-4FC0-B082-AF4B7851A8CE}"/>
    <dgm:cxn modelId="{6555C9D2-C3C1-43D8-B17C-C1268AB6CAA5}" srcId="{08C666F6-7507-4683-9346-3DAD3E30429F}" destId="{8AE5D49B-41BF-4278-8566-8ACF8E96558E}" srcOrd="0" destOrd="0" parTransId="{2ED9F34A-D90F-47AA-9713-15FC4FF009B1}" sibTransId="{19DB0E0C-3D84-41D3-BFC8-EF5029B89B0A}"/>
    <dgm:cxn modelId="{2E52D2D9-EB56-4066-8BCF-D5464D183FE5}" srcId="{08C666F6-7507-4683-9346-3DAD3E30429F}" destId="{C66B0309-2651-436D-A9C8-AA6129173EB3}" srcOrd="1" destOrd="0" parTransId="{AC181047-14E2-4E98-8C1B-400C95B1C1A4}" sibTransId="{A054A293-205D-4022-95EA-36A8E31EAA25}"/>
    <dgm:cxn modelId="{E15706EE-A95A-4831-8F28-A49D1CBE32FE}" type="presOf" srcId="{C66B0309-2651-436D-A9C8-AA6129173EB3}" destId="{CDBA14A8-B07E-4B9E-B9EB-FB412C47C7C2}" srcOrd="0" destOrd="0" presId="urn:microsoft.com/office/officeart/2018/2/layout/IconVerticalSolidList"/>
    <dgm:cxn modelId="{DF5D76D8-2129-4F50-BED3-E66D27F64CED}" type="presParOf" srcId="{5AE7F702-D128-49A0-B4FE-6BA7BDA6EB3A}" destId="{62777333-CDEC-4791-94E3-E0BF40F92F47}" srcOrd="0" destOrd="0" presId="urn:microsoft.com/office/officeart/2018/2/layout/IconVerticalSolidList"/>
    <dgm:cxn modelId="{547767AD-2E55-4DFD-87E3-2F18FB79457B}" type="presParOf" srcId="{62777333-CDEC-4791-94E3-E0BF40F92F47}" destId="{8C87E5C7-8915-4154-AFAB-2D377B86CEF1}" srcOrd="0" destOrd="0" presId="urn:microsoft.com/office/officeart/2018/2/layout/IconVerticalSolidList"/>
    <dgm:cxn modelId="{2EC9D484-BB27-4C02-AB99-6196F3F2DBED}" type="presParOf" srcId="{62777333-CDEC-4791-94E3-E0BF40F92F47}" destId="{39F36265-C2D7-4E62-BEAB-75D6F41928F6}" srcOrd="1" destOrd="0" presId="urn:microsoft.com/office/officeart/2018/2/layout/IconVerticalSolidList"/>
    <dgm:cxn modelId="{67253713-404C-407D-B3CB-52B3FA6D37A9}" type="presParOf" srcId="{62777333-CDEC-4791-94E3-E0BF40F92F47}" destId="{B787CC3A-F1C4-42AB-8EF6-C56EDBA33AC3}" srcOrd="2" destOrd="0" presId="urn:microsoft.com/office/officeart/2018/2/layout/IconVerticalSolidList"/>
    <dgm:cxn modelId="{F1495E92-9765-46A9-AD5F-3910C9453655}" type="presParOf" srcId="{62777333-CDEC-4791-94E3-E0BF40F92F47}" destId="{71BCF6F2-6D53-4B85-8C11-B33D7CA2BB3E}" srcOrd="3" destOrd="0" presId="urn:microsoft.com/office/officeart/2018/2/layout/IconVerticalSolidList"/>
    <dgm:cxn modelId="{511415A2-F722-481F-A260-DE842C7CF161}" type="presParOf" srcId="{5AE7F702-D128-49A0-B4FE-6BA7BDA6EB3A}" destId="{68AE220A-53A1-4C4D-AD84-F26EDF2D301E}" srcOrd="1" destOrd="0" presId="urn:microsoft.com/office/officeart/2018/2/layout/IconVerticalSolidList"/>
    <dgm:cxn modelId="{4B9CD590-285F-410B-AA68-B42760E681AA}" type="presParOf" srcId="{5AE7F702-D128-49A0-B4FE-6BA7BDA6EB3A}" destId="{20757C2C-68CA-4979-8AF4-4411CE7D8DCE}" srcOrd="2" destOrd="0" presId="urn:microsoft.com/office/officeart/2018/2/layout/IconVerticalSolidList"/>
    <dgm:cxn modelId="{8956BEF3-EAE4-4FEB-9376-BBBF9562DE1E}" type="presParOf" srcId="{20757C2C-68CA-4979-8AF4-4411CE7D8DCE}" destId="{660B71D8-E714-41C9-9916-F755B4C74EAB}" srcOrd="0" destOrd="0" presId="urn:microsoft.com/office/officeart/2018/2/layout/IconVerticalSolidList"/>
    <dgm:cxn modelId="{216763E3-52EA-44D5-B509-C7DE0077C90C}" type="presParOf" srcId="{20757C2C-68CA-4979-8AF4-4411CE7D8DCE}" destId="{63190E6A-677B-4FE6-A3CA-EE040A28F812}" srcOrd="1" destOrd="0" presId="urn:microsoft.com/office/officeart/2018/2/layout/IconVerticalSolidList"/>
    <dgm:cxn modelId="{170B6BA9-FC53-452D-BC62-39CD0BAA03BE}" type="presParOf" srcId="{20757C2C-68CA-4979-8AF4-4411CE7D8DCE}" destId="{478EF0D8-AD78-48BA-BBB2-153F679ACF1A}" srcOrd="2" destOrd="0" presId="urn:microsoft.com/office/officeart/2018/2/layout/IconVerticalSolidList"/>
    <dgm:cxn modelId="{4EB8D45E-6426-4529-A058-78BAD1CCDAEC}" type="presParOf" srcId="{20757C2C-68CA-4979-8AF4-4411CE7D8DCE}" destId="{CDBA14A8-B07E-4B9E-B9EB-FB412C47C7C2}" srcOrd="3" destOrd="0" presId="urn:microsoft.com/office/officeart/2018/2/layout/IconVerticalSolidList"/>
    <dgm:cxn modelId="{65FAA5FA-FF55-44D9-BC63-F7CA7A341E94}" type="presParOf" srcId="{5AE7F702-D128-49A0-B4FE-6BA7BDA6EB3A}" destId="{64B0E059-A049-4F42-83A9-4E99A274C611}" srcOrd="3" destOrd="0" presId="urn:microsoft.com/office/officeart/2018/2/layout/IconVerticalSolidList"/>
    <dgm:cxn modelId="{A2599589-06F6-4612-A8B7-9C02FCF3D4EF}" type="presParOf" srcId="{5AE7F702-D128-49A0-B4FE-6BA7BDA6EB3A}" destId="{5224925F-E6F4-46BB-AD98-1E1276347436}" srcOrd="4" destOrd="0" presId="urn:microsoft.com/office/officeart/2018/2/layout/IconVerticalSolidList"/>
    <dgm:cxn modelId="{8EF24A28-95DA-401A-AB57-5763877E4E01}" type="presParOf" srcId="{5224925F-E6F4-46BB-AD98-1E1276347436}" destId="{659CF11A-D1F2-40F4-9BD9-2811E0575ACC}" srcOrd="0" destOrd="0" presId="urn:microsoft.com/office/officeart/2018/2/layout/IconVerticalSolidList"/>
    <dgm:cxn modelId="{434A211A-FCD0-4FBD-8E18-18063BB3C5C4}" type="presParOf" srcId="{5224925F-E6F4-46BB-AD98-1E1276347436}" destId="{5E52044F-F632-4D0E-9140-FCD366BF9EF6}" srcOrd="1" destOrd="0" presId="urn:microsoft.com/office/officeart/2018/2/layout/IconVerticalSolidList"/>
    <dgm:cxn modelId="{A6C0E5CE-30D2-4AC9-ACDA-98BAB476520B}" type="presParOf" srcId="{5224925F-E6F4-46BB-AD98-1E1276347436}" destId="{85F6220D-3623-4809-8499-A6A73015B4F2}" srcOrd="2" destOrd="0" presId="urn:microsoft.com/office/officeart/2018/2/layout/IconVerticalSolidList"/>
    <dgm:cxn modelId="{6B60840B-6ABA-48B7-8D28-71F102221E38}" type="presParOf" srcId="{5224925F-E6F4-46BB-AD98-1E1276347436}" destId="{685CCBCB-AF7E-483B-A21A-1B060450B52C}" srcOrd="3" destOrd="0" presId="urn:microsoft.com/office/officeart/2018/2/layout/IconVerticalSolidList"/>
    <dgm:cxn modelId="{EF1A605F-5079-4C2A-B5F7-6F5BD4FCC0D3}" type="presParOf" srcId="{5AE7F702-D128-49A0-B4FE-6BA7BDA6EB3A}" destId="{6CE16E9D-F473-44A4-8CCC-23679299DD84}" srcOrd="5" destOrd="0" presId="urn:microsoft.com/office/officeart/2018/2/layout/IconVerticalSolidList"/>
    <dgm:cxn modelId="{63FC4C67-E12B-45A6-9138-92E16CC393A7}" type="presParOf" srcId="{5AE7F702-D128-49A0-B4FE-6BA7BDA6EB3A}" destId="{205F1A88-420E-46F3-9288-8085DC295040}" srcOrd="6" destOrd="0" presId="urn:microsoft.com/office/officeart/2018/2/layout/IconVerticalSolidList"/>
    <dgm:cxn modelId="{21EB13E5-12D4-4B41-97F2-E1CB2BDF0BFC}" type="presParOf" srcId="{205F1A88-420E-46F3-9288-8085DC295040}" destId="{258B036A-AFC8-45B2-9C18-4196B6E79DF1}" srcOrd="0" destOrd="0" presId="urn:microsoft.com/office/officeart/2018/2/layout/IconVerticalSolidList"/>
    <dgm:cxn modelId="{5FA9E7C8-777A-4A45-B3AF-8CBAE66A832E}" type="presParOf" srcId="{205F1A88-420E-46F3-9288-8085DC295040}" destId="{0733B549-F5F7-4430-8470-FB28D6F5582F}" srcOrd="1" destOrd="0" presId="urn:microsoft.com/office/officeart/2018/2/layout/IconVerticalSolidList"/>
    <dgm:cxn modelId="{D41A7BDF-711F-400B-9A40-3622D348F29D}" type="presParOf" srcId="{205F1A88-420E-46F3-9288-8085DC295040}" destId="{2F026C54-1F1C-426A-B37B-8629A8DB770F}" srcOrd="2" destOrd="0" presId="urn:microsoft.com/office/officeart/2018/2/layout/IconVerticalSolidList"/>
    <dgm:cxn modelId="{00FEB52A-80F9-403D-A919-E90560A0F6EC}" type="presParOf" srcId="{205F1A88-420E-46F3-9288-8085DC295040}" destId="{C0DCB1E5-6DF3-4B42-B144-39FDDEF4D3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92E5CA-4D40-4CC9-81E2-75DD6D8179C4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11BF5B-331D-4DE5-A90D-F0B72FA5C7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b="1" noProof="0" dirty="0"/>
            <a:t>Consultor: </a:t>
          </a:r>
          <a:r>
            <a:rPr lang="es-MX" sz="1400" noProof="0" dirty="0"/>
            <a:t>Un profesionista que cuenta con la experiencia necesaria para desarrollar los entregables de los proyectos que la empresa les encomienda vía el coordinador del proyecto.</a:t>
          </a:r>
        </a:p>
      </dgm:t>
    </dgm:pt>
    <dgm:pt modelId="{A0E58BBD-2840-4F86-B019-054631DCC982}" type="parTrans" cxnId="{75FB3EE5-D1FD-4FA5-82C7-B37D545E6F35}">
      <dgm:prSet/>
      <dgm:spPr/>
      <dgm:t>
        <a:bodyPr/>
        <a:lstStyle/>
        <a:p>
          <a:endParaRPr lang="en-US"/>
        </a:p>
      </dgm:t>
    </dgm:pt>
    <dgm:pt modelId="{4AFFBBA9-0CEF-445E-879C-F2AFFF5464D6}" type="sibTrans" cxnId="{75FB3EE5-D1FD-4FA5-82C7-B37D545E6F35}">
      <dgm:prSet/>
      <dgm:spPr/>
      <dgm:t>
        <a:bodyPr/>
        <a:lstStyle/>
        <a:p>
          <a:endParaRPr lang="en-US"/>
        </a:p>
      </dgm:t>
    </dgm:pt>
    <dgm:pt modelId="{F2ED1AC8-5B86-4C3B-B584-C563E8B972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50" b="1" noProof="0" dirty="0"/>
            <a:t>Consultor Coordinador:</a:t>
          </a:r>
          <a:r>
            <a:rPr lang="es-MX" sz="1250" noProof="0" dirty="0"/>
            <a:t> Al consultor o consultora que supervisa al equipo de trabajo y organiza el trabajo requerido para llevar el proyecto hasta su conclusión exitosa. Este es establecido por proyecto.</a:t>
          </a:r>
        </a:p>
      </dgm:t>
    </dgm:pt>
    <dgm:pt modelId="{724A118C-8BE2-4E62-A95D-04BEC2C23388}" type="parTrans" cxnId="{09C56A21-8AD3-464F-86C3-AF23A2BE32F9}">
      <dgm:prSet/>
      <dgm:spPr/>
      <dgm:t>
        <a:bodyPr/>
        <a:lstStyle/>
        <a:p>
          <a:endParaRPr lang="en-US"/>
        </a:p>
      </dgm:t>
    </dgm:pt>
    <dgm:pt modelId="{4BB65961-68A9-4047-9224-C69DAB55E3B4}" type="sibTrans" cxnId="{09C56A21-8AD3-464F-86C3-AF23A2BE32F9}">
      <dgm:prSet/>
      <dgm:spPr/>
      <dgm:t>
        <a:bodyPr/>
        <a:lstStyle/>
        <a:p>
          <a:endParaRPr lang="en-US"/>
        </a:p>
      </dgm:t>
    </dgm:pt>
    <dgm:pt modelId="{9E673F78-4178-4EC8-9D0D-76E36D91A5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b="1" noProof="0" dirty="0"/>
            <a:t>Administrador Teams: </a:t>
          </a:r>
          <a:r>
            <a:rPr lang="es-MX" sz="1400" noProof="0" dirty="0"/>
            <a:t>Rol tomado por el equipo técnico de IDEA que </a:t>
          </a:r>
          <a:r>
            <a:rPr lang="es-MX" sz="1400" noProof="0" dirty="0">
              <a:latin typeface="Aptos Display" panose="020F0302020204030204"/>
            </a:rPr>
            <a:t>proporciona soporte y facilita</a:t>
          </a:r>
          <a:r>
            <a:rPr lang="es-MX" sz="1400" noProof="0" dirty="0"/>
            <a:t> el inicio y finalización de cada proyecto.</a:t>
          </a:r>
        </a:p>
      </dgm:t>
    </dgm:pt>
    <dgm:pt modelId="{3FEE3505-9D82-4CF2-A131-D01E859AD872}" type="parTrans" cxnId="{BDCF7884-F744-4416-B2A0-CB65C94D55F7}">
      <dgm:prSet/>
      <dgm:spPr/>
      <dgm:t>
        <a:bodyPr/>
        <a:lstStyle/>
        <a:p>
          <a:endParaRPr lang="en-US"/>
        </a:p>
      </dgm:t>
    </dgm:pt>
    <dgm:pt modelId="{B4365E43-DC37-448E-8BA6-D3EA5FEB9607}" type="sibTrans" cxnId="{BDCF7884-F744-4416-B2A0-CB65C94D55F7}">
      <dgm:prSet/>
      <dgm:spPr/>
      <dgm:t>
        <a:bodyPr/>
        <a:lstStyle/>
        <a:p>
          <a:endParaRPr lang="en-US"/>
        </a:p>
      </dgm:t>
    </dgm:pt>
    <dgm:pt modelId="{297B131F-D822-4414-B0CE-A1E7ED853C11}" type="pres">
      <dgm:prSet presAssocID="{5D92E5CA-4D40-4CC9-81E2-75DD6D8179C4}" presName="root" presStyleCnt="0">
        <dgm:presLayoutVars>
          <dgm:dir/>
          <dgm:resizeHandles val="exact"/>
        </dgm:presLayoutVars>
      </dgm:prSet>
      <dgm:spPr/>
    </dgm:pt>
    <dgm:pt modelId="{6F4E305E-FE1D-4B72-9211-6E578EEB2383}" type="pres">
      <dgm:prSet presAssocID="{C311BF5B-331D-4DE5-A90D-F0B72FA5C76D}" presName="compNode" presStyleCnt="0"/>
      <dgm:spPr/>
    </dgm:pt>
    <dgm:pt modelId="{B529DDA7-2A3F-4119-A411-12FD865F734F}" type="pres">
      <dgm:prSet presAssocID="{C311BF5B-331D-4DE5-A90D-F0B72FA5C7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ill with solid fill"/>
        </a:ext>
      </dgm:extLst>
    </dgm:pt>
    <dgm:pt modelId="{1E5FBB49-2884-4455-8B68-8E62E2110FC5}" type="pres">
      <dgm:prSet presAssocID="{C311BF5B-331D-4DE5-A90D-F0B72FA5C76D}" presName="spaceRect" presStyleCnt="0"/>
      <dgm:spPr/>
    </dgm:pt>
    <dgm:pt modelId="{FD2DB627-5EBA-4908-9E97-CF8CD0A60DFC}" type="pres">
      <dgm:prSet presAssocID="{C311BF5B-331D-4DE5-A90D-F0B72FA5C76D}" presName="textRect" presStyleLbl="revTx" presStyleIdx="0" presStyleCnt="3" custScaleX="116486" custScaleY="98153">
        <dgm:presLayoutVars>
          <dgm:chMax val="1"/>
          <dgm:chPref val="1"/>
        </dgm:presLayoutVars>
      </dgm:prSet>
      <dgm:spPr/>
    </dgm:pt>
    <dgm:pt modelId="{E5D663CC-7AC7-431B-9E41-74CC8FB3F833}" type="pres">
      <dgm:prSet presAssocID="{4AFFBBA9-0CEF-445E-879C-F2AFFF5464D6}" presName="sibTrans" presStyleCnt="0"/>
      <dgm:spPr/>
    </dgm:pt>
    <dgm:pt modelId="{6EE7D14F-646D-46A2-9A71-06C0B9CA4432}" type="pres">
      <dgm:prSet presAssocID="{F2ED1AC8-5B86-4C3B-B584-C563E8B972E2}" presName="compNode" presStyleCnt="0"/>
      <dgm:spPr/>
    </dgm:pt>
    <dgm:pt modelId="{B3814299-C2C1-474D-B42F-F1C7E09D11F8}" type="pres">
      <dgm:prSet presAssocID="{F2ED1AC8-5B86-4C3B-B584-C563E8B972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 Tick with solid fill"/>
        </a:ext>
      </dgm:extLst>
    </dgm:pt>
    <dgm:pt modelId="{F329A674-A76C-4CEF-94D4-311F3036E75F}" type="pres">
      <dgm:prSet presAssocID="{F2ED1AC8-5B86-4C3B-B584-C563E8B972E2}" presName="spaceRect" presStyleCnt="0"/>
      <dgm:spPr/>
    </dgm:pt>
    <dgm:pt modelId="{0FC6ECB5-F3FF-47DA-8001-9344953FEFC3}" type="pres">
      <dgm:prSet presAssocID="{F2ED1AC8-5B86-4C3B-B584-C563E8B972E2}" presName="textRect" presStyleLbl="revTx" presStyleIdx="1" presStyleCnt="3">
        <dgm:presLayoutVars>
          <dgm:chMax val="1"/>
          <dgm:chPref val="1"/>
        </dgm:presLayoutVars>
      </dgm:prSet>
      <dgm:spPr/>
    </dgm:pt>
    <dgm:pt modelId="{F10EC892-FC88-473B-AC7D-48EF4B030ED5}" type="pres">
      <dgm:prSet presAssocID="{4BB65961-68A9-4047-9224-C69DAB55E3B4}" presName="sibTrans" presStyleCnt="0"/>
      <dgm:spPr/>
    </dgm:pt>
    <dgm:pt modelId="{2ACB7A4F-41B7-42A1-9EC9-5CEEECC6A6EF}" type="pres">
      <dgm:prSet presAssocID="{9E673F78-4178-4EC8-9D0D-76E36D91A590}" presName="compNode" presStyleCnt="0"/>
      <dgm:spPr/>
    </dgm:pt>
    <dgm:pt modelId="{46CA1693-EB60-4F29-9C54-3F39EC96BC84}" type="pres">
      <dgm:prSet presAssocID="{9E673F78-4178-4EC8-9D0D-76E36D91A5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B39BF2AE-4889-4BFD-BD82-F134A55C5163}" type="pres">
      <dgm:prSet presAssocID="{9E673F78-4178-4EC8-9D0D-76E36D91A590}" presName="spaceRect" presStyleCnt="0"/>
      <dgm:spPr/>
    </dgm:pt>
    <dgm:pt modelId="{EFC7E444-5AAE-42B3-A458-41C1650BA03D}" type="pres">
      <dgm:prSet presAssocID="{9E673F78-4178-4EC8-9D0D-76E36D91A5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C56A21-8AD3-464F-86C3-AF23A2BE32F9}" srcId="{5D92E5CA-4D40-4CC9-81E2-75DD6D8179C4}" destId="{F2ED1AC8-5B86-4C3B-B584-C563E8B972E2}" srcOrd="1" destOrd="0" parTransId="{724A118C-8BE2-4E62-A95D-04BEC2C23388}" sibTransId="{4BB65961-68A9-4047-9224-C69DAB55E3B4}"/>
    <dgm:cxn modelId="{E1108324-C89A-439D-8821-51F2192749E1}" type="presOf" srcId="{F2ED1AC8-5B86-4C3B-B584-C563E8B972E2}" destId="{0FC6ECB5-F3FF-47DA-8001-9344953FEFC3}" srcOrd="0" destOrd="0" presId="urn:microsoft.com/office/officeart/2018/2/layout/IconLabelList"/>
    <dgm:cxn modelId="{06325F31-4D87-486D-B826-E1858E17E768}" type="presOf" srcId="{C311BF5B-331D-4DE5-A90D-F0B72FA5C76D}" destId="{FD2DB627-5EBA-4908-9E97-CF8CD0A60DFC}" srcOrd="0" destOrd="0" presId="urn:microsoft.com/office/officeart/2018/2/layout/IconLabelList"/>
    <dgm:cxn modelId="{5E703558-082E-4DFC-B0F0-0DD8798EE457}" type="presOf" srcId="{9E673F78-4178-4EC8-9D0D-76E36D91A590}" destId="{EFC7E444-5AAE-42B3-A458-41C1650BA03D}" srcOrd="0" destOrd="0" presId="urn:microsoft.com/office/officeart/2018/2/layout/IconLabelList"/>
    <dgm:cxn modelId="{BDCF7884-F744-4416-B2A0-CB65C94D55F7}" srcId="{5D92E5CA-4D40-4CC9-81E2-75DD6D8179C4}" destId="{9E673F78-4178-4EC8-9D0D-76E36D91A590}" srcOrd="2" destOrd="0" parTransId="{3FEE3505-9D82-4CF2-A131-D01E859AD872}" sibTransId="{B4365E43-DC37-448E-8BA6-D3EA5FEB9607}"/>
    <dgm:cxn modelId="{38B382DA-ACA5-4DE5-8E5F-71CBC241D9BD}" type="presOf" srcId="{5D92E5CA-4D40-4CC9-81E2-75DD6D8179C4}" destId="{297B131F-D822-4414-B0CE-A1E7ED853C11}" srcOrd="0" destOrd="0" presId="urn:microsoft.com/office/officeart/2018/2/layout/IconLabelList"/>
    <dgm:cxn modelId="{75FB3EE5-D1FD-4FA5-82C7-B37D545E6F35}" srcId="{5D92E5CA-4D40-4CC9-81E2-75DD6D8179C4}" destId="{C311BF5B-331D-4DE5-A90D-F0B72FA5C76D}" srcOrd="0" destOrd="0" parTransId="{A0E58BBD-2840-4F86-B019-054631DCC982}" sibTransId="{4AFFBBA9-0CEF-445E-879C-F2AFFF5464D6}"/>
    <dgm:cxn modelId="{4CBEAAD1-1E18-4D43-A35E-15067B960C1B}" type="presParOf" srcId="{297B131F-D822-4414-B0CE-A1E7ED853C11}" destId="{6F4E305E-FE1D-4B72-9211-6E578EEB2383}" srcOrd="0" destOrd="0" presId="urn:microsoft.com/office/officeart/2018/2/layout/IconLabelList"/>
    <dgm:cxn modelId="{093A81AA-535E-4A77-8606-DDB66479FE36}" type="presParOf" srcId="{6F4E305E-FE1D-4B72-9211-6E578EEB2383}" destId="{B529DDA7-2A3F-4119-A411-12FD865F734F}" srcOrd="0" destOrd="0" presId="urn:microsoft.com/office/officeart/2018/2/layout/IconLabelList"/>
    <dgm:cxn modelId="{36707AF1-05C8-4801-B515-89CA7E0C2E08}" type="presParOf" srcId="{6F4E305E-FE1D-4B72-9211-6E578EEB2383}" destId="{1E5FBB49-2884-4455-8B68-8E62E2110FC5}" srcOrd="1" destOrd="0" presId="urn:microsoft.com/office/officeart/2018/2/layout/IconLabelList"/>
    <dgm:cxn modelId="{5A6534AE-6F08-43A6-8F16-D81E4F12587E}" type="presParOf" srcId="{6F4E305E-FE1D-4B72-9211-6E578EEB2383}" destId="{FD2DB627-5EBA-4908-9E97-CF8CD0A60DFC}" srcOrd="2" destOrd="0" presId="urn:microsoft.com/office/officeart/2018/2/layout/IconLabelList"/>
    <dgm:cxn modelId="{BB29FEB5-2B77-40A7-9415-A4AC13296ACF}" type="presParOf" srcId="{297B131F-D822-4414-B0CE-A1E7ED853C11}" destId="{E5D663CC-7AC7-431B-9E41-74CC8FB3F833}" srcOrd="1" destOrd="0" presId="urn:microsoft.com/office/officeart/2018/2/layout/IconLabelList"/>
    <dgm:cxn modelId="{F8C8B082-7AF6-46A2-A60A-486763D00673}" type="presParOf" srcId="{297B131F-D822-4414-B0CE-A1E7ED853C11}" destId="{6EE7D14F-646D-46A2-9A71-06C0B9CA4432}" srcOrd="2" destOrd="0" presId="urn:microsoft.com/office/officeart/2018/2/layout/IconLabelList"/>
    <dgm:cxn modelId="{017D91F6-F3F4-4376-9614-8D8E106F2300}" type="presParOf" srcId="{6EE7D14F-646D-46A2-9A71-06C0B9CA4432}" destId="{B3814299-C2C1-474D-B42F-F1C7E09D11F8}" srcOrd="0" destOrd="0" presId="urn:microsoft.com/office/officeart/2018/2/layout/IconLabelList"/>
    <dgm:cxn modelId="{8E400403-215F-4E84-92D9-22500571D2FC}" type="presParOf" srcId="{6EE7D14F-646D-46A2-9A71-06C0B9CA4432}" destId="{F329A674-A76C-4CEF-94D4-311F3036E75F}" srcOrd="1" destOrd="0" presId="urn:microsoft.com/office/officeart/2018/2/layout/IconLabelList"/>
    <dgm:cxn modelId="{3ED52079-4B05-4276-B323-9DAF5CC894A5}" type="presParOf" srcId="{6EE7D14F-646D-46A2-9A71-06C0B9CA4432}" destId="{0FC6ECB5-F3FF-47DA-8001-9344953FEFC3}" srcOrd="2" destOrd="0" presId="urn:microsoft.com/office/officeart/2018/2/layout/IconLabelList"/>
    <dgm:cxn modelId="{70BF3E41-B0E6-4859-99B3-D2EECFDFD239}" type="presParOf" srcId="{297B131F-D822-4414-B0CE-A1E7ED853C11}" destId="{F10EC892-FC88-473B-AC7D-48EF4B030ED5}" srcOrd="3" destOrd="0" presId="urn:microsoft.com/office/officeart/2018/2/layout/IconLabelList"/>
    <dgm:cxn modelId="{DF8B60C3-9A44-45C5-9803-917F94F347A6}" type="presParOf" srcId="{297B131F-D822-4414-B0CE-A1E7ED853C11}" destId="{2ACB7A4F-41B7-42A1-9EC9-5CEEECC6A6EF}" srcOrd="4" destOrd="0" presId="urn:microsoft.com/office/officeart/2018/2/layout/IconLabelList"/>
    <dgm:cxn modelId="{B6AF0A2F-4FC1-44EC-97F9-EAB96879DED3}" type="presParOf" srcId="{2ACB7A4F-41B7-42A1-9EC9-5CEEECC6A6EF}" destId="{46CA1693-EB60-4F29-9C54-3F39EC96BC84}" srcOrd="0" destOrd="0" presId="urn:microsoft.com/office/officeart/2018/2/layout/IconLabelList"/>
    <dgm:cxn modelId="{F97C98BC-7A0D-4175-BC25-9A9FA00CECE0}" type="presParOf" srcId="{2ACB7A4F-41B7-42A1-9EC9-5CEEECC6A6EF}" destId="{B39BF2AE-4889-4BFD-BD82-F134A55C5163}" srcOrd="1" destOrd="0" presId="urn:microsoft.com/office/officeart/2018/2/layout/IconLabelList"/>
    <dgm:cxn modelId="{B290B96D-F0B1-457C-84B5-7D53E7AB4109}" type="presParOf" srcId="{2ACB7A4F-41B7-42A1-9EC9-5CEEECC6A6EF}" destId="{EFC7E444-5AAE-42B3-A458-41C1650BA0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83A29-7F9A-4059-9428-0526C169AC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1AB63B-85E6-4FED-B032-57690E02044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MX" noProof="0" dirty="0"/>
            <a:t>Cada miembro de la empresa que funcione como consultor coordinador </a:t>
          </a:r>
          <a:r>
            <a:rPr lang="es-MX" noProof="0" dirty="0">
              <a:latin typeface="Calibri Light" panose="020F0302020204030204"/>
            </a:rPr>
            <a:t>necesitará</a:t>
          </a:r>
          <a:r>
            <a:rPr lang="es-MX" noProof="0" dirty="0"/>
            <a:t> una suscripción de MS </a:t>
          </a:r>
          <a:r>
            <a:rPr lang="es-MX" noProof="0" dirty="0" err="1"/>
            <a:t>Teams</a:t>
          </a:r>
          <a:r>
            <a:rPr lang="es-MX" noProof="0" dirty="0"/>
            <a:t> Basic y una cuenta interna de la empresa (</a:t>
          </a:r>
          <a:r>
            <a:rPr lang="es-MX" noProof="0" dirty="0">
              <a:hlinkClick xmlns:r="http://schemas.openxmlformats.org/officeDocument/2006/relationships" r:id="rId1"/>
            </a:rPr>
            <a:t>@proyectosidea.com</a:t>
          </a:r>
          <a:r>
            <a:rPr lang="es-MX" noProof="0" dirty="0"/>
            <a:t>), esta tendrá un costo de 4 USD</a:t>
          </a:r>
          <a:r>
            <a:rPr lang="es-MX" noProof="0" dirty="0">
              <a:latin typeface="Calibri Light" panose="020F0302020204030204"/>
            </a:rPr>
            <a:t> (79 MXN) </a:t>
          </a:r>
          <a:r>
            <a:rPr lang="es-MX" noProof="0" dirty="0"/>
            <a:t>al mes durante el desarrollo de un proyecto.</a:t>
          </a:r>
        </a:p>
      </dgm:t>
    </dgm:pt>
    <dgm:pt modelId="{7CCFEFC4-C948-4005-976B-6522740DF2C2}" type="parTrans" cxnId="{3FBBF2AB-D181-40F2-BAA7-04BC4388A6A1}">
      <dgm:prSet/>
      <dgm:spPr/>
      <dgm:t>
        <a:bodyPr/>
        <a:lstStyle/>
        <a:p>
          <a:endParaRPr lang="en-US"/>
        </a:p>
      </dgm:t>
    </dgm:pt>
    <dgm:pt modelId="{5CC97795-5536-4311-BF05-3C8AC4250392}" type="sibTrans" cxnId="{3FBBF2AB-D181-40F2-BAA7-04BC4388A6A1}">
      <dgm:prSet/>
      <dgm:spPr/>
      <dgm:t>
        <a:bodyPr/>
        <a:lstStyle/>
        <a:p>
          <a:endParaRPr lang="en-US"/>
        </a:p>
      </dgm:t>
    </dgm:pt>
    <dgm:pt modelId="{4E4FE4FE-B03D-4586-BC83-6DCE09E6572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Se requerirá de todos los miembros de la empresa que instalen MS Teams en su equipo de trabajo y teléfonos celulares para que puedan interactuar con los canales de trabajo de proyecto de la empresa.</a:t>
          </a:r>
        </a:p>
      </dgm:t>
    </dgm:pt>
    <dgm:pt modelId="{71B721BB-E293-4184-B838-3DB06B7B1653}" type="parTrans" cxnId="{64A8CDBE-4A3E-4E24-A33E-19012EC0E9C4}">
      <dgm:prSet/>
      <dgm:spPr/>
      <dgm:t>
        <a:bodyPr/>
        <a:lstStyle/>
        <a:p>
          <a:endParaRPr lang="en-US"/>
        </a:p>
      </dgm:t>
    </dgm:pt>
    <dgm:pt modelId="{CCBBF61D-FFED-45C5-800C-1555983F5DCA}" type="sibTrans" cxnId="{64A8CDBE-4A3E-4E24-A33E-19012EC0E9C4}">
      <dgm:prSet/>
      <dgm:spPr/>
      <dgm:t>
        <a:bodyPr/>
        <a:lstStyle/>
        <a:p>
          <a:endParaRPr lang="en-US"/>
        </a:p>
      </dgm:t>
    </dgm:pt>
    <dgm:pt modelId="{BC72BDA1-9F6A-4527-93FF-58767F89F0E7}" type="pres">
      <dgm:prSet presAssocID="{CD783A29-7F9A-4059-9428-0526C169ACC9}" presName="root" presStyleCnt="0">
        <dgm:presLayoutVars>
          <dgm:dir/>
          <dgm:resizeHandles val="exact"/>
        </dgm:presLayoutVars>
      </dgm:prSet>
      <dgm:spPr/>
    </dgm:pt>
    <dgm:pt modelId="{0862F5AC-85E1-45F8-921D-0AD9185948C4}" type="pres">
      <dgm:prSet presAssocID="{BD1AB63B-85E6-4FED-B032-57690E02044A}" presName="compNode" presStyleCnt="0"/>
      <dgm:spPr/>
    </dgm:pt>
    <dgm:pt modelId="{782406D9-18FE-46E2-B0BE-DF9B9EA21403}" type="pres">
      <dgm:prSet presAssocID="{BD1AB63B-85E6-4FED-B032-57690E02044A}" presName="bgRect" presStyleLbl="bgShp" presStyleIdx="0" presStyleCnt="2"/>
      <dgm:spPr/>
    </dgm:pt>
    <dgm:pt modelId="{E6CFD639-4D57-49A2-909B-70CEBF994353}" type="pres">
      <dgm:prSet presAssocID="{BD1AB63B-85E6-4FED-B032-57690E02044A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EA87EA70-675D-4079-B40A-E8EACBE212C9}" type="pres">
      <dgm:prSet presAssocID="{BD1AB63B-85E6-4FED-B032-57690E02044A}" presName="spaceRect" presStyleCnt="0"/>
      <dgm:spPr/>
    </dgm:pt>
    <dgm:pt modelId="{3F42E154-2B5C-4AB0-A3B5-8BE201345A7D}" type="pres">
      <dgm:prSet presAssocID="{BD1AB63B-85E6-4FED-B032-57690E02044A}" presName="parTx" presStyleLbl="revTx" presStyleIdx="0" presStyleCnt="2">
        <dgm:presLayoutVars>
          <dgm:chMax val="0"/>
          <dgm:chPref val="0"/>
        </dgm:presLayoutVars>
      </dgm:prSet>
      <dgm:spPr/>
    </dgm:pt>
    <dgm:pt modelId="{132E689B-ABBF-4CA9-8407-86A2CEDD0B96}" type="pres">
      <dgm:prSet presAssocID="{5CC97795-5536-4311-BF05-3C8AC4250392}" presName="sibTrans" presStyleCnt="0"/>
      <dgm:spPr/>
    </dgm:pt>
    <dgm:pt modelId="{7847C662-1C5A-4DB4-8E1E-7DD3A864DC68}" type="pres">
      <dgm:prSet presAssocID="{4E4FE4FE-B03D-4586-BC83-6DCE09E65725}" presName="compNode" presStyleCnt="0"/>
      <dgm:spPr/>
    </dgm:pt>
    <dgm:pt modelId="{4F8C69B4-C1B2-4412-BEEC-A1E51888F0DA}" type="pres">
      <dgm:prSet presAssocID="{4E4FE4FE-B03D-4586-BC83-6DCE09E65725}" presName="bgRect" presStyleLbl="bgShp" presStyleIdx="1" presStyleCnt="2"/>
      <dgm:spPr/>
    </dgm:pt>
    <dgm:pt modelId="{0BA1C5E6-939E-43A5-9B6F-270A06A2F71C}" type="pres">
      <dgm:prSet presAssocID="{4E4FE4FE-B03D-4586-BC83-6DCE09E65725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6F4F8F5-A8B1-41FD-9DBB-22DDEDB7FA7C}" type="pres">
      <dgm:prSet presAssocID="{4E4FE4FE-B03D-4586-BC83-6DCE09E65725}" presName="spaceRect" presStyleCnt="0"/>
      <dgm:spPr/>
    </dgm:pt>
    <dgm:pt modelId="{A14B2129-FAC3-411B-94A7-CD42F459B3B2}" type="pres">
      <dgm:prSet presAssocID="{4E4FE4FE-B03D-4586-BC83-6DCE09E6572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D42F34-E9BF-4EF9-8730-7CA9C60E3007}" type="presOf" srcId="{CD783A29-7F9A-4059-9428-0526C169ACC9}" destId="{BC72BDA1-9F6A-4527-93FF-58767F89F0E7}" srcOrd="0" destOrd="0" presId="urn:microsoft.com/office/officeart/2018/2/layout/IconVerticalSolidList"/>
    <dgm:cxn modelId="{B6338F81-5692-4BDC-AF2B-00011E255B33}" type="presOf" srcId="{BD1AB63B-85E6-4FED-B032-57690E02044A}" destId="{3F42E154-2B5C-4AB0-A3B5-8BE201345A7D}" srcOrd="0" destOrd="0" presId="urn:microsoft.com/office/officeart/2018/2/layout/IconVerticalSolidList"/>
    <dgm:cxn modelId="{3FBBF2AB-D181-40F2-BAA7-04BC4388A6A1}" srcId="{CD783A29-7F9A-4059-9428-0526C169ACC9}" destId="{BD1AB63B-85E6-4FED-B032-57690E02044A}" srcOrd="0" destOrd="0" parTransId="{7CCFEFC4-C948-4005-976B-6522740DF2C2}" sibTransId="{5CC97795-5536-4311-BF05-3C8AC4250392}"/>
    <dgm:cxn modelId="{64A8CDBE-4A3E-4E24-A33E-19012EC0E9C4}" srcId="{CD783A29-7F9A-4059-9428-0526C169ACC9}" destId="{4E4FE4FE-B03D-4586-BC83-6DCE09E65725}" srcOrd="1" destOrd="0" parTransId="{71B721BB-E293-4184-B838-3DB06B7B1653}" sibTransId="{CCBBF61D-FFED-45C5-800C-1555983F5DCA}"/>
    <dgm:cxn modelId="{2DDDC4D0-0353-4B73-9050-0D2300382416}" type="presOf" srcId="{4E4FE4FE-B03D-4586-BC83-6DCE09E65725}" destId="{A14B2129-FAC3-411B-94A7-CD42F459B3B2}" srcOrd="0" destOrd="0" presId="urn:microsoft.com/office/officeart/2018/2/layout/IconVerticalSolidList"/>
    <dgm:cxn modelId="{A75680F6-CE5B-4477-AD67-6D2BD2B6DF20}" type="presParOf" srcId="{BC72BDA1-9F6A-4527-93FF-58767F89F0E7}" destId="{0862F5AC-85E1-45F8-921D-0AD9185948C4}" srcOrd="0" destOrd="0" presId="urn:microsoft.com/office/officeart/2018/2/layout/IconVerticalSolidList"/>
    <dgm:cxn modelId="{5C46B3FF-66EA-4C15-B181-235ED5BE6629}" type="presParOf" srcId="{0862F5AC-85E1-45F8-921D-0AD9185948C4}" destId="{782406D9-18FE-46E2-B0BE-DF9B9EA21403}" srcOrd="0" destOrd="0" presId="urn:microsoft.com/office/officeart/2018/2/layout/IconVerticalSolidList"/>
    <dgm:cxn modelId="{18CB3D18-EFC9-438F-B746-B2B33B49ED55}" type="presParOf" srcId="{0862F5AC-85E1-45F8-921D-0AD9185948C4}" destId="{E6CFD639-4D57-49A2-909B-70CEBF994353}" srcOrd="1" destOrd="0" presId="urn:microsoft.com/office/officeart/2018/2/layout/IconVerticalSolidList"/>
    <dgm:cxn modelId="{FCBF7989-CC06-4FE1-9B17-9FEE9A76BA19}" type="presParOf" srcId="{0862F5AC-85E1-45F8-921D-0AD9185948C4}" destId="{EA87EA70-675D-4079-B40A-E8EACBE212C9}" srcOrd="2" destOrd="0" presId="urn:microsoft.com/office/officeart/2018/2/layout/IconVerticalSolidList"/>
    <dgm:cxn modelId="{EB9D1C9C-B917-41A3-A333-4CD90AD3EE1D}" type="presParOf" srcId="{0862F5AC-85E1-45F8-921D-0AD9185948C4}" destId="{3F42E154-2B5C-4AB0-A3B5-8BE201345A7D}" srcOrd="3" destOrd="0" presId="urn:microsoft.com/office/officeart/2018/2/layout/IconVerticalSolidList"/>
    <dgm:cxn modelId="{A281DCF9-D5DD-4352-B14D-4E14F059826A}" type="presParOf" srcId="{BC72BDA1-9F6A-4527-93FF-58767F89F0E7}" destId="{132E689B-ABBF-4CA9-8407-86A2CEDD0B96}" srcOrd="1" destOrd="0" presId="urn:microsoft.com/office/officeart/2018/2/layout/IconVerticalSolidList"/>
    <dgm:cxn modelId="{DEB665E2-0113-456D-953D-ED94D0EB205B}" type="presParOf" srcId="{BC72BDA1-9F6A-4527-93FF-58767F89F0E7}" destId="{7847C662-1C5A-4DB4-8E1E-7DD3A864DC68}" srcOrd="2" destOrd="0" presId="urn:microsoft.com/office/officeart/2018/2/layout/IconVerticalSolidList"/>
    <dgm:cxn modelId="{889B5293-4496-4AF5-A2A1-925B468AF990}" type="presParOf" srcId="{7847C662-1C5A-4DB4-8E1E-7DD3A864DC68}" destId="{4F8C69B4-C1B2-4412-BEEC-A1E51888F0DA}" srcOrd="0" destOrd="0" presId="urn:microsoft.com/office/officeart/2018/2/layout/IconVerticalSolidList"/>
    <dgm:cxn modelId="{B4C1BB8F-72D7-480A-9175-A6FEB3CCE25A}" type="presParOf" srcId="{7847C662-1C5A-4DB4-8E1E-7DD3A864DC68}" destId="{0BA1C5E6-939E-43A5-9B6F-270A06A2F71C}" srcOrd="1" destOrd="0" presId="urn:microsoft.com/office/officeart/2018/2/layout/IconVerticalSolidList"/>
    <dgm:cxn modelId="{39CA8053-7093-4FD6-9A16-5201702CF0AB}" type="presParOf" srcId="{7847C662-1C5A-4DB4-8E1E-7DD3A864DC68}" destId="{B6F4F8F5-A8B1-41FD-9DBB-22DDEDB7FA7C}" srcOrd="2" destOrd="0" presId="urn:microsoft.com/office/officeart/2018/2/layout/IconVerticalSolidList"/>
    <dgm:cxn modelId="{0D73793D-11CF-4316-8D23-F3B729EDDBD3}" type="presParOf" srcId="{7847C662-1C5A-4DB4-8E1E-7DD3A864DC68}" destId="{A14B2129-FAC3-411B-94A7-CD42F459B3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6D2D36-F78D-45A4-9E7D-DDE95DC24F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4F27C7C-E32C-4297-B7F3-60F53DAEDD6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Para garantizar el aprovechamiento de las ventajas que ofrece MS Teams, se necesitara que los consultores conozcan la forma de trabajo, funciones, y mejores practicas descritas en la documentación, la cual podrán acceder desde la sección de archivos en el canal general.</a:t>
          </a:r>
        </a:p>
      </dgm:t>
    </dgm:pt>
    <dgm:pt modelId="{0AC46339-556B-47E3-BD2F-3CB967F9441A}" type="parTrans" cxnId="{2A34E83C-4106-4E84-B130-40F568547616}">
      <dgm:prSet/>
      <dgm:spPr/>
      <dgm:t>
        <a:bodyPr/>
        <a:lstStyle/>
        <a:p>
          <a:endParaRPr lang="en-US"/>
        </a:p>
      </dgm:t>
    </dgm:pt>
    <dgm:pt modelId="{14948D03-22C3-4F0E-8A07-D693382670D8}" type="sibTrans" cxnId="{2A34E83C-4106-4E84-B130-40F568547616}">
      <dgm:prSet/>
      <dgm:spPr/>
      <dgm:t>
        <a:bodyPr/>
        <a:lstStyle/>
        <a:p>
          <a:endParaRPr lang="en-US"/>
        </a:p>
      </dgm:t>
    </dgm:pt>
    <dgm:pt modelId="{BF9077C8-A7EF-44CA-AB20-531BEE6BBAE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Adicionalmente, consultores que actúen como consultores coordinadores necesitaran tener un conocimiento mas profundo de los aspectos técnicos y administrativos que se detallan en la documentación provista por la empresa en la misma sección de archivos. </a:t>
          </a:r>
        </a:p>
      </dgm:t>
    </dgm:pt>
    <dgm:pt modelId="{DD8B9804-794A-438B-B489-D6149FF8E261}" type="parTrans" cxnId="{3848AFC8-368C-40DF-8D9E-DCA32D010CE3}">
      <dgm:prSet/>
      <dgm:spPr/>
      <dgm:t>
        <a:bodyPr/>
        <a:lstStyle/>
        <a:p>
          <a:endParaRPr lang="en-US"/>
        </a:p>
      </dgm:t>
    </dgm:pt>
    <dgm:pt modelId="{916257CD-EED8-4996-84B8-3F63B32DA1F3}" type="sibTrans" cxnId="{3848AFC8-368C-40DF-8D9E-DCA32D010CE3}">
      <dgm:prSet/>
      <dgm:spPr/>
      <dgm:t>
        <a:bodyPr/>
        <a:lstStyle/>
        <a:p>
          <a:endParaRPr lang="en-US"/>
        </a:p>
      </dgm:t>
    </dgm:pt>
    <dgm:pt modelId="{72C40568-07C4-44B1-9A34-69F8DFA5D026}" type="pres">
      <dgm:prSet presAssocID="{926D2D36-F78D-45A4-9E7D-DDE95DC24FF2}" presName="root" presStyleCnt="0">
        <dgm:presLayoutVars>
          <dgm:dir/>
          <dgm:resizeHandles val="exact"/>
        </dgm:presLayoutVars>
      </dgm:prSet>
      <dgm:spPr/>
    </dgm:pt>
    <dgm:pt modelId="{DD4D0AA4-AEA2-4992-8B96-9916D03D42C5}" type="pres">
      <dgm:prSet presAssocID="{B4F27C7C-E32C-4297-B7F3-60F53DAEDD67}" presName="compNode" presStyleCnt="0"/>
      <dgm:spPr/>
    </dgm:pt>
    <dgm:pt modelId="{85C2BA8C-6870-4C7B-954C-88E209CFAFDD}" type="pres">
      <dgm:prSet presAssocID="{B4F27C7C-E32C-4297-B7F3-60F53DAEDD67}" presName="bgRect" presStyleLbl="bgShp" presStyleIdx="0" presStyleCnt="2"/>
      <dgm:spPr/>
    </dgm:pt>
    <dgm:pt modelId="{DE62F814-0B4D-48D5-B971-59C705A116C5}" type="pres">
      <dgm:prSet presAssocID="{B4F27C7C-E32C-4297-B7F3-60F53DAEDD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92925CF3-405E-44DF-ADC9-D2B1FC177054}" type="pres">
      <dgm:prSet presAssocID="{B4F27C7C-E32C-4297-B7F3-60F53DAEDD67}" presName="spaceRect" presStyleCnt="0"/>
      <dgm:spPr/>
    </dgm:pt>
    <dgm:pt modelId="{BB126A7A-77F2-45C6-AC3B-F6FEBDDE8075}" type="pres">
      <dgm:prSet presAssocID="{B4F27C7C-E32C-4297-B7F3-60F53DAEDD67}" presName="parTx" presStyleLbl="revTx" presStyleIdx="0" presStyleCnt="2">
        <dgm:presLayoutVars>
          <dgm:chMax val="0"/>
          <dgm:chPref val="0"/>
        </dgm:presLayoutVars>
      </dgm:prSet>
      <dgm:spPr/>
    </dgm:pt>
    <dgm:pt modelId="{1397A631-C770-4636-8B00-98C06762D9E6}" type="pres">
      <dgm:prSet presAssocID="{14948D03-22C3-4F0E-8A07-D693382670D8}" presName="sibTrans" presStyleCnt="0"/>
      <dgm:spPr/>
    </dgm:pt>
    <dgm:pt modelId="{CCDD613C-1E98-498F-A5FF-588A676208CA}" type="pres">
      <dgm:prSet presAssocID="{BF9077C8-A7EF-44CA-AB20-531BEE6BBAE5}" presName="compNode" presStyleCnt="0"/>
      <dgm:spPr/>
    </dgm:pt>
    <dgm:pt modelId="{9FB80C3E-BDDA-434E-98FD-66D1088EF56F}" type="pres">
      <dgm:prSet presAssocID="{BF9077C8-A7EF-44CA-AB20-531BEE6BBAE5}" presName="bgRect" presStyleLbl="bgShp" presStyleIdx="1" presStyleCnt="2"/>
      <dgm:spPr/>
    </dgm:pt>
    <dgm:pt modelId="{8F972C68-9BDE-42FB-A1AA-FB2BB455C18D}" type="pres">
      <dgm:prSet presAssocID="{BF9077C8-A7EF-44CA-AB20-531BEE6BBA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8C2E192-2D12-4BE6-B707-B7D9C1CCE3EC}" type="pres">
      <dgm:prSet presAssocID="{BF9077C8-A7EF-44CA-AB20-531BEE6BBAE5}" presName="spaceRect" presStyleCnt="0"/>
      <dgm:spPr/>
    </dgm:pt>
    <dgm:pt modelId="{F6D1B073-B4A8-4FE4-ADD3-31987A64F9A5}" type="pres">
      <dgm:prSet presAssocID="{BF9077C8-A7EF-44CA-AB20-531BEE6BBAE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34E83C-4106-4E84-B130-40F568547616}" srcId="{926D2D36-F78D-45A4-9E7D-DDE95DC24FF2}" destId="{B4F27C7C-E32C-4297-B7F3-60F53DAEDD67}" srcOrd="0" destOrd="0" parTransId="{0AC46339-556B-47E3-BD2F-3CB967F9441A}" sibTransId="{14948D03-22C3-4F0E-8A07-D693382670D8}"/>
    <dgm:cxn modelId="{8CFAC95C-3F57-4B21-BE89-4663A425BFA9}" type="presOf" srcId="{926D2D36-F78D-45A4-9E7D-DDE95DC24FF2}" destId="{72C40568-07C4-44B1-9A34-69F8DFA5D026}" srcOrd="0" destOrd="0" presId="urn:microsoft.com/office/officeart/2018/2/layout/IconVerticalSolidList"/>
    <dgm:cxn modelId="{0C0F8C49-4AB5-4368-B73A-0236220D1942}" type="presOf" srcId="{BF9077C8-A7EF-44CA-AB20-531BEE6BBAE5}" destId="{F6D1B073-B4A8-4FE4-ADD3-31987A64F9A5}" srcOrd="0" destOrd="0" presId="urn:microsoft.com/office/officeart/2018/2/layout/IconVerticalSolidList"/>
    <dgm:cxn modelId="{3848AFC8-368C-40DF-8D9E-DCA32D010CE3}" srcId="{926D2D36-F78D-45A4-9E7D-DDE95DC24FF2}" destId="{BF9077C8-A7EF-44CA-AB20-531BEE6BBAE5}" srcOrd="1" destOrd="0" parTransId="{DD8B9804-794A-438B-B489-D6149FF8E261}" sibTransId="{916257CD-EED8-4996-84B8-3F63B32DA1F3}"/>
    <dgm:cxn modelId="{6CB1BCFB-0FDD-4049-AF9F-64528C832DF3}" type="presOf" srcId="{B4F27C7C-E32C-4297-B7F3-60F53DAEDD67}" destId="{BB126A7A-77F2-45C6-AC3B-F6FEBDDE8075}" srcOrd="0" destOrd="0" presId="urn:microsoft.com/office/officeart/2018/2/layout/IconVerticalSolidList"/>
    <dgm:cxn modelId="{376FAD45-0A11-4987-8BED-E224A3CCE98B}" type="presParOf" srcId="{72C40568-07C4-44B1-9A34-69F8DFA5D026}" destId="{DD4D0AA4-AEA2-4992-8B96-9916D03D42C5}" srcOrd="0" destOrd="0" presId="urn:microsoft.com/office/officeart/2018/2/layout/IconVerticalSolidList"/>
    <dgm:cxn modelId="{21352AB6-D582-4D02-A55B-2BAB17C88B28}" type="presParOf" srcId="{DD4D0AA4-AEA2-4992-8B96-9916D03D42C5}" destId="{85C2BA8C-6870-4C7B-954C-88E209CFAFDD}" srcOrd="0" destOrd="0" presId="urn:microsoft.com/office/officeart/2018/2/layout/IconVerticalSolidList"/>
    <dgm:cxn modelId="{1BD39E22-FD6F-4729-ABEC-7329FC1AB124}" type="presParOf" srcId="{DD4D0AA4-AEA2-4992-8B96-9916D03D42C5}" destId="{DE62F814-0B4D-48D5-B971-59C705A116C5}" srcOrd="1" destOrd="0" presId="urn:microsoft.com/office/officeart/2018/2/layout/IconVerticalSolidList"/>
    <dgm:cxn modelId="{2F3AF5C9-2B6B-4C63-B222-3BD23EC89AA4}" type="presParOf" srcId="{DD4D0AA4-AEA2-4992-8B96-9916D03D42C5}" destId="{92925CF3-405E-44DF-ADC9-D2B1FC177054}" srcOrd="2" destOrd="0" presId="urn:microsoft.com/office/officeart/2018/2/layout/IconVerticalSolidList"/>
    <dgm:cxn modelId="{3493850D-0EF5-4A97-9403-CE54D322BA35}" type="presParOf" srcId="{DD4D0AA4-AEA2-4992-8B96-9916D03D42C5}" destId="{BB126A7A-77F2-45C6-AC3B-F6FEBDDE8075}" srcOrd="3" destOrd="0" presId="urn:microsoft.com/office/officeart/2018/2/layout/IconVerticalSolidList"/>
    <dgm:cxn modelId="{ED79845F-3816-4648-8240-958177B7087B}" type="presParOf" srcId="{72C40568-07C4-44B1-9A34-69F8DFA5D026}" destId="{1397A631-C770-4636-8B00-98C06762D9E6}" srcOrd="1" destOrd="0" presId="urn:microsoft.com/office/officeart/2018/2/layout/IconVerticalSolidList"/>
    <dgm:cxn modelId="{6D96A7EF-1872-4DAE-9A43-5BFA839B4790}" type="presParOf" srcId="{72C40568-07C4-44B1-9A34-69F8DFA5D026}" destId="{CCDD613C-1E98-498F-A5FF-588A676208CA}" srcOrd="2" destOrd="0" presId="urn:microsoft.com/office/officeart/2018/2/layout/IconVerticalSolidList"/>
    <dgm:cxn modelId="{10077D0E-080E-416F-8145-E3977870EBD5}" type="presParOf" srcId="{CCDD613C-1E98-498F-A5FF-588A676208CA}" destId="{9FB80C3E-BDDA-434E-98FD-66D1088EF56F}" srcOrd="0" destOrd="0" presId="urn:microsoft.com/office/officeart/2018/2/layout/IconVerticalSolidList"/>
    <dgm:cxn modelId="{26A006A0-2E6C-4BE5-9DAD-FC00FD4EC8D8}" type="presParOf" srcId="{CCDD613C-1E98-498F-A5FF-588A676208CA}" destId="{8F972C68-9BDE-42FB-A1AA-FB2BB455C18D}" srcOrd="1" destOrd="0" presId="urn:microsoft.com/office/officeart/2018/2/layout/IconVerticalSolidList"/>
    <dgm:cxn modelId="{18E69544-EC80-491A-BA68-5FD8ADC73A2A}" type="presParOf" srcId="{CCDD613C-1E98-498F-A5FF-588A676208CA}" destId="{E8C2E192-2D12-4BE6-B707-B7D9C1CCE3EC}" srcOrd="2" destOrd="0" presId="urn:microsoft.com/office/officeart/2018/2/layout/IconVerticalSolidList"/>
    <dgm:cxn modelId="{C593F088-9CB4-4AC5-AA42-C46C58DE15A0}" type="presParOf" srcId="{CCDD613C-1E98-498F-A5FF-588A676208CA}" destId="{F6D1B073-B4A8-4FE4-ADD3-31987A64F9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4FCEF1-A653-4F13-A730-FC2C9A02107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4B72AB-D325-4A38-B506-30D4DC9D1A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MX" noProof="0" dirty="0"/>
            <a:t>Archivos en Teams </a:t>
          </a:r>
          <a:br>
            <a:rPr lang="es-MX" noProof="0" dirty="0"/>
          </a:br>
          <a:r>
            <a:rPr lang="es-MX" noProof="0" dirty="0"/>
            <a:t>(Proyectos activos)</a:t>
          </a:r>
        </a:p>
      </dgm:t>
    </dgm:pt>
    <dgm:pt modelId="{8AA2939E-FADF-4F54-A588-95AE71764B56}" type="parTrans" cxnId="{9F6F58FE-C451-4F4A-8D6E-4045E4173926}">
      <dgm:prSet/>
      <dgm:spPr/>
      <dgm:t>
        <a:bodyPr/>
        <a:lstStyle/>
        <a:p>
          <a:pPr algn="ctr"/>
          <a:endParaRPr lang="en-US"/>
        </a:p>
      </dgm:t>
    </dgm:pt>
    <dgm:pt modelId="{2EE0EEA9-A4F6-488D-9708-8B372C3A529D}" type="sibTrans" cxnId="{9F6F58FE-C451-4F4A-8D6E-4045E4173926}">
      <dgm:prSet/>
      <dgm:spPr/>
      <dgm:t>
        <a:bodyPr/>
        <a:lstStyle/>
        <a:p>
          <a:pPr algn="ctr"/>
          <a:endParaRPr lang="en-US"/>
        </a:p>
      </dgm:t>
    </dgm:pt>
    <dgm:pt modelId="{05D4C388-9481-4A1D-8065-8FC50918E8B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Teams almacena y maneja los archivos de cada canal de trabajo adentro del SharePoint de la empresa, el cual tiene un espacio de 1 TB. Estos archivos no serán modificados, cambiados, o movidos por afuera de MS Teams durante el transcurso del proyecto hasta su finalización.</a:t>
          </a:r>
        </a:p>
      </dgm:t>
    </dgm:pt>
    <dgm:pt modelId="{95526132-26EE-4239-BCCF-B53B6898A8DC}" type="parTrans" cxnId="{F806BA9A-0623-4396-9CF1-3D3E397DE8F4}">
      <dgm:prSet/>
      <dgm:spPr/>
      <dgm:t>
        <a:bodyPr/>
        <a:lstStyle/>
        <a:p>
          <a:pPr algn="ctr"/>
          <a:endParaRPr lang="en-US"/>
        </a:p>
      </dgm:t>
    </dgm:pt>
    <dgm:pt modelId="{844C4BA8-550A-497E-B6D3-625DA8C2119F}" type="sibTrans" cxnId="{F806BA9A-0623-4396-9CF1-3D3E397DE8F4}">
      <dgm:prSet/>
      <dgm:spPr/>
      <dgm:t>
        <a:bodyPr/>
        <a:lstStyle/>
        <a:p>
          <a:pPr algn="ctr"/>
          <a:endParaRPr lang="en-US"/>
        </a:p>
      </dgm:t>
    </dgm:pt>
    <dgm:pt modelId="{0E1F0F0E-6D96-45DA-A39B-8A2698DD6B2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MX" noProof="0" dirty="0"/>
            <a:t>Archivos en OneDrive (Almacenamiento a largo plazo)</a:t>
          </a:r>
        </a:p>
      </dgm:t>
    </dgm:pt>
    <dgm:pt modelId="{CEF285F6-6F06-4BFF-94D6-BA85613CFD23}" type="parTrans" cxnId="{65F9EECA-57AB-4E19-A413-B1684E11E865}">
      <dgm:prSet/>
      <dgm:spPr/>
      <dgm:t>
        <a:bodyPr/>
        <a:lstStyle/>
        <a:p>
          <a:pPr algn="ctr"/>
          <a:endParaRPr lang="en-US"/>
        </a:p>
      </dgm:t>
    </dgm:pt>
    <dgm:pt modelId="{40C94023-4B82-4F89-9E4D-1F2A6EE2677C}" type="sibTrans" cxnId="{65F9EECA-57AB-4E19-A413-B1684E11E865}">
      <dgm:prSet/>
      <dgm:spPr/>
      <dgm:t>
        <a:bodyPr/>
        <a:lstStyle/>
        <a:p>
          <a:pPr algn="ctr"/>
          <a:endParaRPr lang="en-US"/>
        </a:p>
      </dgm:t>
    </dgm:pt>
    <dgm:pt modelId="{8B507454-E1C4-4E71-84E1-B1B9680DC48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Una vez un proyecto llegue a su finalización, una copia de los archivos elaborados en el transcurso serán movidos al OneDrive de la empresa para su almacenamiento a largo plazo.</a:t>
          </a:r>
        </a:p>
      </dgm:t>
    </dgm:pt>
    <dgm:pt modelId="{563A5E2F-8FCF-4A7F-BA15-A35D2ABAAE3E}" type="parTrans" cxnId="{9916BBD4-CBB6-4492-A0CD-22C90C8C5941}">
      <dgm:prSet/>
      <dgm:spPr/>
      <dgm:t>
        <a:bodyPr/>
        <a:lstStyle/>
        <a:p>
          <a:pPr algn="ctr"/>
          <a:endParaRPr lang="en-US"/>
        </a:p>
      </dgm:t>
    </dgm:pt>
    <dgm:pt modelId="{D0DB0917-16FB-48F3-8052-ACE915079D54}" type="sibTrans" cxnId="{9916BBD4-CBB6-4492-A0CD-22C90C8C5941}">
      <dgm:prSet/>
      <dgm:spPr/>
      <dgm:t>
        <a:bodyPr/>
        <a:lstStyle/>
        <a:p>
          <a:pPr algn="ctr"/>
          <a:endParaRPr lang="en-US"/>
        </a:p>
      </dgm:t>
    </dgm:pt>
    <dgm:pt modelId="{4DC90691-DA59-42DF-9B81-77B34D1DEE8C}" type="pres">
      <dgm:prSet presAssocID="{6E4FCEF1-A653-4F13-A730-FC2C9A02107A}" presName="root" presStyleCnt="0">
        <dgm:presLayoutVars>
          <dgm:dir/>
          <dgm:resizeHandles val="exact"/>
        </dgm:presLayoutVars>
      </dgm:prSet>
      <dgm:spPr/>
    </dgm:pt>
    <dgm:pt modelId="{EBB53B1E-E149-4348-B0E3-5846187447A5}" type="pres">
      <dgm:prSet presAssocID="{0F4B72AB-D325-4A38-B506-30D4DC9D1AA5}" presName="compNode" presStyleCnt="0"/>
      <dgm:spPr/>
    </dgm:pt>
    <dgm:pt modelId="{ECB8F698-C82E-495A-B0A3-A22A7C4CC1EE}" type="pres">
      <dgm:prSet presAssocID="{0F4B72AB-D325-4A38-B506-30D4DC9D1AA5}" presName="iconRect" presStyleLbl="node1" presStyleIdx="0" presStyleCnt="2" custLinFactNeighborX="80892" custLinFactNeighborY="90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2497837-F2F5-4F1D-BBBA-AA9749E61649}" type="pres">
      <dgm:prSet presAssocID="{0F4B72AB-D325-4A38-B506-30D4DC9D1AA5}" presName="iconSpace" presStyleCnt="0"/>
      <dgm:spPr/>
    </dgm:pt>
    <dgm:pt modelId="{2305EA1C-30ED-4322-8EDF-D36E0CCB15B0}" type="pres">
      <dgm:prSet presAssocID="{0F4B72AB-D325-4A38-B506-30D4DC9D1AA5}" presName="parTx" presStyleLbl="revTx" presStyleIdx="0" presStyleCnt="4">
        <dgm:presLayoutVars>
          <dgm:chMax val="0"/>
          <dgm:chPref val="0"/>
        </dgm:presLayoutVars>
      </dgm:prSet>
      <dgm:spPr/>
    </dgm:pt>
    <dgm:pt modelId="{BD010877-91B2-4D19-BE71-338742DFE770}" type="pres">
      <dgm:prSet presAssocID="{0F4B72AB-D325-4A38-B506-30D4DC9D1AA5}" presName="txSpace" presStyleCnt="0"/>
      <dgm:spPr/>
    </dgm:pt>
    <dgm:pt modelId="{10023645-ACFF-45CF-BCAB-9E6E333AC296}" type="pres">
      <dgm:prSet presAssocID="{0F4B72AB-D325-4A38-B506-30D4DC9D1AA5}" presName="desTx" presStyleLbl="revTx" presStyleIdx="1" presStyleCnt="4">
        <dgm:presLayoutVars/>
      </dgm:prSet>
      <dgm:spPr/>
    </dgm:pt>
    <dgm:pt modelId="{876CE8F1-F476-4DB5-BAD2-9C227B6E26EB}" type="pres">
      <dgm:prSet presAssocID="{2EE0EEA9-A4F6-488D-9708-8B372C3A529D}" presName="sibTrans" presStyleCnt="0"/>
      <dgm:spPr/>
    </dgm:pt>
    <dgm:pt modelId="{CBB7FD04-B03B-4F70-90CA-6534027BF9D4}" type="pres">
      <dgm:prSet presAssocID="{0E1F0F0E-6D96-45DA-A39B-8A2698DD6B27}" presName="compNode" presStyleCnt="0"/>
      <dgm:spPr/>
    </dgm:pt>
    <dgm:pt modelId="{33E99D7E-05E7-4177-B663-B0B09F49911F}" type="pres">
      <dgm:prSet presAssocID="{0E1F0F0E-6D96-45DA-A39B-8A2698DD6B27}" presName="iconRect" presStyleLbl="node1" presStyleIdx="1" presStyleCnt="2" custLinFactNeighborX="97434" custLinFactNeighborY="908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outline"/>
        </a:ext>
      </dgm:extLst>
    </dgm:pt>
    <dgm:pt modelId="{D3677AC9-AB0A-4761-9480-13D43635ED2D}" type="pres">
      <dgm:prSet presAssocID="{0E1F0F0E-6D96-45DA-A39B-8A2698DD6B27}" presName="iconSpace" presStyleCnt="0"/>
      <dgm:spPr/>
    </dgm:pt>
    <dgm:pt modelId="{68834113-E662-4016-82CC-6441B919D35E}" type="pres">
      <dgm:prSet presAssocID="{0E1F0F0E-6D96-45DA-A39B-8A2698DD6B27}" presName="parTx" presStyleLbl="revTx" presStyleIdx="2" presStyleCnt="4">
        <dgm:presLayoutVars>
          <dgm:chMax val="0"/>
          <dgm:chPref val="0"/>
        </dgm:presLayoutVars>
      </dgm:prSet>
      <dgm:spPr/>
    </dgm:pt>
    <dgm:pt modelId="{11B8EC9C-4EAF-4AA9-9E20-B5AF01C6C4BA}" type="pres">
      <dgm:prSet presAssocID="{0E1F0F0E-6D96-45DA-A39B-8A2698DD6B27}" presName="txSpace" presStyleCnt="0"/>
      <dgm:spPr/>
    </dgm:pt>
    <dgm:pt modelId="{95709288-B862-4008-B223-B261A1EB5202}" type="pres">
      <dgm:prSet presAssocID="{0E1F0F0E-6D96-45DA-A39B-8A2698DD6B27}" presName="desTx" presStyleLbl="revTx" presStyleIdx="3" presStyleCnt="4">
        <dgm:presLayoutVars/>
      </dgm:prSet>
      <dgm:spPr/>
    </dgm:pt>
  </dgm:ptLst>
  <dgm:cxnLst>
    <dgm:cxn modelId="{6FDCD91A-691E-487A-A0A3-9ABA3BBAC155}" type="presOf" srcId="{6E4FCEF1-A653-4F13-A730-FC2C9A02107A}" destId="{4DC90691-DA59-42DF-9B81-77B34D1DEE8C}" srcOrd="0" destOrd="0" presId="urn:microsoft.com/office/officeart/2018/2/layout/IconLabelDescriptionList"/>
    <dgm:cxn modelId="{181E3A28-A362-454B-B97F-A0794D8CCE35}" type="presOf" srcId="{8B507454-E1C4-4E71-84E1-B1B9680DC488}" destId="{95709288-B862-4008-B223-B261A1EB5202}" srcOrd="0" destOrd="0" presId="urn:microsoft.com/office/officeart/2018/2/layout/IconLabelDescriptionList"/>
    <dgm:cxn modelId="{96C28E58-CC32-4AD4-8613-A89658C88237}" type="presOf" srcId="{0F4B72AB-D325-4A38-B506-30D4DC9D1AA5}" destId="{2305EA1C-30ED-4322-8EDF-D36E0CCB15B0}" srcOrd="0" destOrd="0" presId="urn:microsoft.com/office/officeart/2018/2/layout/IconLabelDescriptionList"/>
    <dgm:cxn modelId="{84D6098F-945F-4258-9171-0564D8B31207}" type="presOf" srcId="{05D4C388-9481-4A1D-8065-8FC50918E8B5}" destId="{10023645-ACFF-45CF-BCAB-9E6E333AC296}" srcOrd="0" destOrd="0" presId="urn:microsoft.com/office/officeart/2018/2/layout/IconLabelDescriptionList"/>
    <dgm:cxn modelId="{F806BA9A-0623-4396-9CF1-3D3E397DE8F4}" srcId="{0F4B72AB-D325-4A38-B506-30D4DC9D1AA5}" destId="{05D4C388-9481-4A1D-8065-8FC50918E8B5}" srcOrd="0" destOrd="0" parTransId="{95526132-26EE-4239-BCCF-B53B6898A8DC}" sibTransId="{844C4BA8-550A-497E-B6D3-625DA8C2119F}"/>
    <dgm:cxn modelId="{65F9EECA-57AB-4E19-A413-B1684E11E865}" srcId="{6E4FCEF1-A653-4F13-A730-FC2C9A02107A}" destId="{0E1F0F0E-6D96-45DA-A39B-8A2698DD6B27}" srcOrd="1" destOrd="0" parTransId="{CEF285F6-6F06-4BFF-94D6-BA85613CFD23}" sibTransId="{40C94023-4B82-4F89-9E4D-1F2A6EE2677C}"/>
    <dgm:cxn modelId="{9916BBD4-CBB6-4492-A0CD-22C90C8C5941}" srcId="{0E1F0F0E-6D96-45DA-A39B-8A2698DD6B27}" destId="{8B507454-E1C4-4E71-84E1-B1B9680DC488}" srcOrd="0" destOrd="0" parTransId="{563A5E2F-8FCF-4A7F-BA15-A35D2ABAAE3E}" sibTransId="{D0DB0917-16FB-48F3-8052-ACE915079D54}"/>
    <dgm:cxn modelId="{63818FD6-A8C1-4CED-B9C1-9D42B8B18212}" type="presOf" srcId="{0E1F0F0E-6D96-45DA-A39B-8A2698DD6B27}" destId="{68834113-E662-4016-82CC-6441B919D35E}" srcOrd="0" destOrd="0" presId="urn:microsoft.com/office/officeart/2018/2/layout/IconLabelDescriptionList"/>
    <dgm:cxn modelId="{9F6F58FE-C451-4F4A-8D6E-4045E4173926}" srcId="{6E4FCEF1-A653-4F13-A730-FC2C9A02107A}" destId="{0F4B72AB-D325-4A38-B506-30D4DC9D1AA5}" srcOrd="0" destOrd="0" parTransId="{8AA2939E-FADF-4F54-A588-95AE71764B56}" sibTransId="{2EE0EEA9-A4F6-488D-9708-8B372C3A529D}"/>
    <dgm:cxn modelId="{2183C490-067F-4444-B0A9-2012DC3FEF13}" type="presParOf" srcId="{4DC90691-DA59-42DF-9B81-77B34D1DEE8C}" destId="{EBB53B1E-E149-4348-B0E3-5846187447A5}" srcOrd="0" destOrd="0" presId="urn:microsoft.com/office/officeart/2018/2/layout/IconLabelDescriptionList"/>
    <dgm:cxn modelId="{3713D150-721E-44D3-BE81-595CCC222931}" type="presParOf" srcId="{EBB53B1E-E149-4348-B0E3-5846187447A5}" destId="{ECB8F698-C82E-495A-B0A3-A22A7C4CC1EE}" srcOrd="0" destOrd="0" presId="urn:microsoft.com/office/officeart/2018/2/layout/IconLabelDescriptionList"/>
    <dgm:cxn modelId="{5D715490-790F-42CF-8344-344CFE7B03A8}" type="presParOf" srcId="{EBB53B1E-E149-4348-B0E3-5846187447A5}" destId="{E2497837-F2F5-4F1D-BBBA-AA9749E61649}" srcOrd="1" destOrd="0" presId="urn:microsoft.com/office/officeart/2018/2/layout/IconLabelDescriptionList"/>
    <dgm:cxn modelId="{5F9ACA46-EBFA-4CA0-85F4-8A998AB86FD6}" type="presParOf" srcId="{EBB53B1E-E149-4348-B0E3-5846187447A5}" destId="{2305EA1C-30ED-4322-8EDF-D36E0CCB15B0}" srcOrd="2" destOrd="0" presId="urn:microsoft.com/office/officeart/2018/2/layout/IconLabelDescriptionList"/>
    <dgm:cxn modelId="{041657DD-C245-46A9-9E80-926A3FF721EF}" type="presParOf" srcId="{EBB53B1E-E149-4348-B0E3-5846187447A5}" destId="{BD010877-91B2-4D19-BE71-338742DFE770}" srcOrd="3" destOrd="0" presId="urn:microsoft.com/office/officeart/2018/2/layout/IconLabelDescriptionList"/>
    <dgm:cxn modelId="{E2A01E0B-0150-4350-B20E-E005B4AFA5FD}" type="presParOf" srcId="{EBB53B1E-E149-4348-B0E3-5846187447A5}" destId="{10023645-ACFF-45CF-BCAB-9E6E333AC296}" srcOrd="4" destOrd="0" presId="urn:microsoft.com/office/officeart/2018/2/layout/IconLabelDescriptionList"/>
    <dgm:cxn modelId="{57878BA7-70DC-4255-A5B1-26DF2763B66D}" type="presParOf" srcId="{4DC90691-DA59-42DF-9B81-77B34D1DEE8C}" destId="{876CE8F1-F476-4DB5-BAD2-9C227B6E26EB}" srcOrd="1" destOrd="0" presId="urn:microsoft.com/office/officeart/2018/2/layout/IconLabelDescriptionList"/>
    <dgm:cxn modelId="{91252728-A77B-4F2E-9724-57AF2189B00F}" type="presParOf" srcId="{4DC90691-DA59-42DF-9B81-77B34D1DEE8C}" destId="{CBB7FD04-B03B-4F70-90CA-6534027BF9D4}" srcOrd="2" destOrd="0" presId="urn:microsoft.com/office/officeart/2018/2/layout/IconLabelDescriptionList"/>
    <dgm:cxn modelId="{0BEFB848-6822-421A-913A-DDDED90B5FAA}" type="presParOf" srcId="{CBB7FD04-B03B-4F70-90CA-6534027BF9D4}" destId="{33E99D7E-05E7-4177-B663-B0B09F49911F}" srcOrd="0" destOrd="0" presId="urn:microsoft.com/office/officeart/2018/2/layout/IconLabelDescriptionList"/>
    <dgm:cxn modelId="{B6C68A0E-6D52-4276-8698-3BD2DF09E61A}" type="presParOf" srcId="{CBB7FD04-B03B-4F70-90CA-6534027BF9D4}" destId="{D3677AC9-AB0A-4761-9480-13D43635ED2D}" srcOrd="1" destOrd="0" presId="urn:microsoft.com/office/officeart/2018/2/layout/IconLabelDescriptionList"/>
    <dgm:cxn modelId="{E03B43B3-F187-4478-956B-582BA51519C8}" type="presParOf" srcId="{CBB7FD04-B03B-4F70-90CA-6534027BF9D4}" destId="{68834113-E662-4016-82CC-6441B919D35E}" srcOrd="2" destOrd="0" presId="urn:microsoft.com/office/officeart/2018/2/layout/IconLabelDescriptionList"/>
    <dgm:cxn modelId="{04A4890F-B69A-4349-B44F-78835EE2B7AD}" type="presParOf" srcId="{CBB7FD04-B03B-4F70-90CA-6534027BF9D4}" destId="{11B8EC9C-4EAF-4AA9-9E20-B5AF01C6C4BA}" srcOrd="3" destOrd="0" presId="urn:microsoft.com/office/officeart/2018/2/layout/IconLabelDescriptionList"/>
    <dgm:cxn modelId="{98FEA332-6B23-4B04-8C1F-58718CFEDF3F}" type="presParOf" srcId="{CBB7FD04-B03B-4F70-90CA-6534027BF9D4}" destId="{95709288-B862-4008-B223-B261A1EB52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7E5C7-8915-4154-AFAB-2D377B86CEF1}">
      <dsp:nvSpPr>
        <dsp:cNvPr id="0" name=""/>
        <dsp:cNvSpPr/>
      </dsp:nvSpPr>
      <dsp:spPr>
        <a:xfrm>
          <a:off x="0" y="2051"/>
          <a:ext cx="10515600" cy="10395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36265-C2D7-4E62-BEAB-75D6F41928F6}">
      <dsp:nvSpPr>
        <dsp:cNvPr id="0" name=""/>
        <dsp:cNvSpPr/>
      </dsp:nvSpPr>
      <dsp:spPr>
        <a:xfrm>
          <a:off x="314458" y="235946"/>
          <a:ext cx="571743" cy="57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CF6F2-6D53-4B85-8C11-B33D7CA2BB3E}">
      <dsp:nvSpPr>
        <dsp:cNvPr id="0" name=""/>
        <dsp:cNvSpPr/>
      </dsp:nvSpPr>
      <dsp:spPr>
        <a:xfrm>
          <a:off x="1200661" y="2051"/>
          <a:ext cx="9314938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noProof="0" dirty="0"/>
            <a:t>Herramienta Buble Plan para planeación de alto nivel de proyectos para el consultor coordinador quien en conjunto con </a:t>
          </a:r>
          <a:r>
            <a:rPr lang="es-MX" sz="1600" i="1" kern="1200" noProof="0" dirty="0"/>
            <a:t>Ventas y Dirección General</a:t>
          </a:r>
          <a:r>
            <a:rPr lang="es-MX" sz="1600" kern="1200" noProof="0" dirty="0"/>
            <a:t>, equipo de trabajo establezcan y programen los hitos, los principales productos entregables, límites de tiempo generales y los criterios de calidad de los productos.</a:t>
          </a:r>
        </a:p>
      </dsp:txBody>
      <dsp:txXfrm>
        <a:off x="1200661" y="2051"/>
        <a:ext cx="9314938" cy="1039533"/>
      </dsp:txXfrm>
    </dsp:sp>
    <dsp:sp modelId="{660B71D8-E714-41C9-9916-F755B4C74EAB}">
      <dsp:nvSpPr>
        <dsp:cNvPr id="0" name=""/>
        <dsp:cNvSpPr/>
      </dsp:nvSpPr>
      <dsp:spPr>
        <a:xfrm>
          <a:off x="0" y="1301468"/>
          <a:ext cx="10515600" cy="10395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0E6A-677B-4FE6-A3CA-EE040A28F812}">
      <dsp:nvSpPr>
        <dsp:cNvPr id="0" name=""/>
        <dsp:cNvSpPr/>
      </dsp:nvSpPr>
      <dsp:spPr>
        <a:xfrm>
          <a:off x="314458" y="1535363"/>
          <a:ext cx="571743" cy="57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A14A8-B07E-4B9E-B9EB-FB412C47C7C2}">
      <dsp:nvSpPr>
        <dsp:cNvPr id="0" name=""/>
        <dsp:cNvSpPr/>
      </dsp:nvSpPr>
      <dsp:spPr>
        <a:xfrm>
          <a:off x="1200661" y="1301468"/>
          <a:ext cx="9314938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noProof="0" dirty="0"/>
            <a:t>Herramienta Planner para aplicar metodologías ágiles en la ejecución del proyecto, controlar tareas de manera individual para consultor, detectar riesgos oportunamente, donde el consultor coordinador define y aplica seguimiento puntual. </a:t>
          </a:r>
        </a:p>
      </dsp:txBody>
      <dsp:txXfrm>
        <a:off x="1200661" y="1301468"/>
        <a:ext cx="9314938" cy="1039533"/>
      </dsp:txXfrm>
    </dsp:sp>
    <dsp:sp modelId="{659CF11A-D1F2-40F4-9BD9-2811E0575ACC}">
      <dsp:nvSpPr>
        <dsp:cNvPr id="0" name=""/>
        <dsp:cNvSpPr/>
      </dsp:nvSpPr>
      <dsp:spPr>
        <a:xfrm>
          <a:off x="0" y="2600885"/>
          <a:ext cx="10515600" cy="10395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2044F-F632-4D0E-9140-FCD366BF9EF6}">
      <dsp:nvSpPr>
        <dsp:cNvPr id="0" name=""/>
        <dsp:cNvSpPr/>
      </dsp:nvSpPr>
      <dsp:spPr>
        <a:xfrm>
          <a:off x="314458" y="2834780"/>
          <a:ext cx="571743" cy="57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CCBCB-AF7E-483B-A21A-1B060450B52C}">
      <dsp:nvSpPr>
        <dsp:cNvPr id="0" name=""/>
        <dsp:cNvSpPr/>
      </dsp:nvSpPr>
      <dsp:spPr>
        <a:xfrm>
          <a:off x="1200661" y="2600885"/>
          <a:ext cx="9314938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noProof="0" dirty="0"/>
            <a:t>Herramienta Publicaciones como espacio para discusiones y comunicaciones específicas del proyecto ordenadas por tema tipo chat (para remplazar el WhatsApp).</a:t>
          </a:r>
        </a:p>
      </dsp:txBody>
      <dsp:txXfrm>
        <a:off x="1200661" y="2600885"/>
        <a:ext cx="9314938" cy="1039533"/>
      </dsp:txXfrm>
    </dsp:sp>
    <dsp:sp modelId="{258B036A-AFC8-45B2-9C18-4196B6E79DF1}">
      <dsp:nvSpPr>
        <dsp:cNvPr id="0" name=""/>
        <dsp:cNvSpPr/>
      </dsp:nvSpPr>
      <dsp:spPr>
        <a:xfrm>
          <a:off x="0" y="3900303"/>
          <a:ext cx="10515600" cy="10395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3B549-F5F7-4430-8470-FB28D6F5582F}">
      <dsp:nvSpPr>
        <dsp:cNvPr id="0" name=""/>
        <dsp:cNvSpPr/>
      </dsp:nvSpPr>
      <dsp:spPr>
        <a:xfrm>
          <a:off x="314458" y="4134198"/>
          <a:ext cx="571743" cy="571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CB1E5-6DF3-4B42-B144-39FDDEF4D34E}">
      <dsp:nvSpPr>
        <dsp:cNvPr id="0" name=""/>
        <dsp:cNvSpPr/>
      </dsp:nvSpPr>
      <dsp:spPr>
        <a:xfrm>
          <a:off x="1200661" y="3900303"/>
          <a:ext cx="9314938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noProof="0" dirty="0"/>
            <a:t>Repositorio para los archivos del proyecto ordenado y con reglas claras de nombrado y utilización.</a:t>
          </a:r>
        </a:p>
      </dsp:txBody>
      <dsp:txXfrm>
        <a:off x="1200661" y="3900303"/>
        <a:ext cx="9314938" cy="1039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9DDA7-2A3F-4119-A411-12FD865F734F}">
      <dsp:nvSpPr>
        <dsp:cNvPr id="0" name=""/>
        <dsp:cNvSpPr/>
      </dsp:nvSpPr>
      <dsp:spPr>
        <a:xfrm>
          <a:off x="1311630" y="460352"/>
          <a:ext cx="1317397" cy="1317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DB627-5EBA-4908-9E97-CF8CD0A60DFC}">
      <dsp:nvSpPr>
        <dsp:cNvPr id="0" name=""/>
        <dsp:cNvSpPr/>
      </dsp:nvSpPr>
      <dsp:spPr>
        <a:xfrm>
          <a:off x="265235" y="2211296"/>
          <a:ext cx="3410185" cy="106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noProof="0" dirty="0"/>
            <a:t>Consultor: </a:t>
          </a:r>
          <a:r>
            <a:rPr lang="es-MX" sz="1400" kern="1200" noProof="0" dirty="0"/>
            <a:t>Un profesionista que cuenta con la experiencia necesaria para desarrollar los entregables de los proyectos que la empresa les encomienda vía el coordinador del proyecto.</a:t>
          </a:r>
        </a:p>
      </dsp:txBody>
      <dsp:txXfrm>
        <a:off x="265235" y="2211296"/>
        <a:ext cx="3410185" cy="1062149"/>
      </dsp:txXfrm>
    </dsp:sp>
    <dsp:sp modelId="{B3814299-C2C1-474D-B42F-F1C7E09D11F8}">
      <dsp:nvSpPr>
        <dsp:cNvPr id="0" name=""/>
        <dsp:cNvSpPr/>
      </dsp:nvSpPr>
      <dsp:spPr>
        <a:xfrm>
          <a:off x="4992819" y="455355"/>
          <a:ext cx="1317397" cy="1317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6ECB5-F3FF-47DA-8001-9344953FEFC3}">
      <dsp:nvSpPr>
        <dsp:cNvPr id="0" name=""/>
        <dsp:cNvSpPr/>
      </dsp:nvSpPr>
      <dsp:spPr>
        <a:xfrm>
          <a:off x="4187742" y="2196306"/>
          <a:ext cx="2927549" cy="108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556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50" b="1" kern="1200" noProof="0" dirty="0"/>
            <a:t>Consultor Coordinador:</a:t>
          </a:r>
          <a:r>
            <a:rPr lang="es-MX" sz="1250" kern="1200" noProof="0" dirty="0"/>
            <a:t> Al consultor o consultora que supervisa al equipo de trabajo y organiza el trabajo requerido para llevar el proyecto hasta su conclusión exitosa. Este es establecido por proyecto.</a:t>
          </a:r>
        </a:p>
      </dsp:txBody>
      <dsp:txXfrm>
        <a:off x="4187742" y="2196306"/>
        <a:ext cx="2927549" cy="1082136"/>
      </dsp:txXfrm>
    </dsp:sp>
    <dsp:sp modelId="{46CA1693-EB60-4F29-9C54-3F39EC96BC84}">
      <dsp:nvSpPr>
        <dsp:cNvPr id="0" name=""/>
        <dsp:cNvSpPr/>
      </dsp:nvSpPr>
      <dsp:spPr>
        <a:xfrm>
          <a:off x="8432690" y="455355"/>
          <a:ext cx="1317397" cy="1317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7E444-5AAE-42B3-A458-41C1650BA03D}">
      <dsp:nvSpPr>
        <dsp:cNvPr id="0" name=""/>
        <dsp:cNvSpPr/>
      </dsp:nvSpPr>
      <dsp:spPr>
        <a:xfrm>
          <a:off x="7627614" y="2196306"/>
          <a:ext cx="2927549" cy="108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noProof="0" dirty="0"/>
            <a:t>Administrador Teams: </a:t>
          </a:r>
          <a:r>
            <a:rPr lang="es-MX" sz="1400" kern="1200" noProof="0" dirty="0"/>
            <a:t>Rol tomado por el equipo técnico de IDEA que </a:t>
          </a:r>
          <a:r>
            <a:rPr lang="es-MX" sz="1400" kern="1200" noProof="0" dirty="0">
              <a:latin typeface="Aptos Display" panose="020F0302020204030204"/>
            </a:rPr>
            <a:t>proporciona soporte y facilita</a:t>
          </a:r>
          <a:r>
            <a:rPr lang="es-MX" sz="1400" kern="1200" noProof="0" dirty="0"/>
            <a:t> el inicio y finalización de cada proyecto.</a:t>
          </a:r>
        </a:p>
      </dsp:txBody>
      <dsp:txXfrm>
        <a:off x="7627614" y="2196306"/>
        <a:ext cx="2927549" cy="1082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406D9-18FE-46E2-B0BE-DF9B9EA21403}">
      <dsp:nvSpPr>
        <dsp:cNvPr id="0" name=""/>
        <dsp:cNvSpPr/>
      </dsp:nvSpPr>
      <dsp:spPr>
        <a:xfrm>
          <a:off x="0" y="803056"/>
          <a:ext cx="10515600" cy="1482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FD639-4D57-49A2-909B-70CEBF994353}">
      <dsp:nvSpPr>
        <dsp:cNvPr id="0" name=""/>
        <dsp:cNvSpPr/>
      </dsp:nvSpPr>
      <dsp:spPr>
        <a:xfrm>
          <a:off x="448476" y="1136634"/>
          <a:ext cx="815411" cy="815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2E154-2B5C-4AB0-A3B5-8BE201345A7D}">
      <dsp:nvSpPr>
        <dsp:cNvPr id="0" name=""/>
        <dsp:cNvSpPr/>
      </dsp:nvSpPr>
      <dsp:spPr>
        <a:xfrm>
          <a:off x="1712364" y="803056"/>
          <a:ext cx="8803235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/>
            <a:t>Cada miembro de la empresa que funcione como consultor coordinador </a:t>
          </a:r>
          <a:r>
            <a:rPr lang="es-MX" sz="1800" kern="1200" noProof="0" dirty="0">
              <a:latin typeface="Calibri Light" panose="020F0302020204030204"/>
            </a:rPr>
            <a:t>necesitará</a:t>
          </a:r>
          <a:r>
            <a:rPr lang="es-MX" sz="1800" kern="1200" noProof="0" dirty="0"/>
            <a:t> una suscripción de MS </a:t>
          </a:r>
          <a:r>
            <a:rPr lang="es-MX" sz="1800" kern="1200" noProof="0" dirty="0" err="1"/>
            <a:t>Teams</a:t>
          </a:r>
          <a:r>
            <a:rPr lang="es-MX" sz="1800" kern="1200" noProof="0" dirty="0"/>
            <a:t> Basic y una cuenta interna de la empresa (</a:t>
          </a:r>
          <a:r>
            <a:rPr lang="es-MX" sz="1800" kern="1200" noProof="0" dirty="0">
              <a:hlinkClick xmlns:r="http://schemas.openxmlformats.org/officeDocument/2006/relationships" r:id="rId3"/>
            </a:rPr>
            <a:t>@proyectosidea.com</a:t>
          </a:r>
          <a:r>
            <a:rPr lang="es-MX" sz="1800" kern="1200" noProof="0" dirty="0"/>
            <a:t>), esta tendrá un costo de 4 USD</a:t>
          </a:r>
          <a:r>
            <a:rPr lang="es-MX" sz="1800" kern="1200" noProof="0" dirty="0">
              <a:latin typeface="Calibri Light" panose="020F0302020204030204"/>
            </a:rPr>
            <a:t> (79 MXN) </a:t>
          </a:r>
          <a:r>
            <a:rPr lang="es-MX" sz="1800" kern="1200" noProof="0" dirty="0"/>
            <a:t>al mes durante el desarrollo de un proyecto.</a:t>
          </a:r>
        </a:p>
      </dsp:txBody>
      <dsp:txXfrm>
        <a:off x="1712364" y="803056"/>
        <a:ext cx="8803235" cy="1482566"/>
      </dsp:txXfrm>
    </dsp:sp>
    <dsp:sp modelId="{4F8C69B4-C1B2-4412-BEEC-A1E51888F0DA}">
      <dsp:nvSpPr>
        <dsp:cNvPr id="0" name=""/>
        <dsp:cNvSpPr/>
      </dsp:nvSpPr>
      <dsp:spPr>
        <a:xfrm>
          <a:off x="0" y="2656264"/>
          <a:ext cx="10515600" cy="1482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1C5E6-939E-43A5-9B6F-270A06A2F71C}">
      <dsp:nvSpPr>
        <dsp:cNvPr id="0" name=""/>
        <dsp:cNvSpPr/>
      </dsp:nvSpPr>
      <dsp:spPr>
        <a:xfrm>
          <a:off x="448476" y="2989842"/>
          <a:ext cx="815411" cy="81541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B2129-FAC3-411B-94A7-CD42F459B3B2}">
      <dsp:nvSpPr>
        <dsp:cNvPr id="0" name=""/>
        <dsp:cNvSpPr/>
      </dsp:nvSpPr>
      <dsp:spPr>
        <a:xfrm>
          <a:off x="1712364" y="2656264"/>
          <a:ext cx="8803235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/>
            <a:t>Se requerirá de todos los miembros de la empresa que instalen MS Teams en su equipo de trabajo y teléfonos celulares para que puedan interactuar con los canales de trabajo de proyecto de la empresa.</a:t>
          </a:r>
        </a:p>
      </dsp:txBody>
      <dsp:txXfrm>
        <a:off x="1712364" y="2656264"/>
        <a:ext cx="8803235" cy="1482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BA8C-6870-4C7B-954C-88E209CFAFDD}">
      <dsp:nvSpPr>
        <dsp:cNvPr id="0" name=""/>
        <dsp:cNvSpPr/>
      </dsp:nvSpPr>
      <dsp:spPr>
        <a:xfrm>
          <a:off x="0" y="803056"/>
          <a:ext cx="10515600" cy="1482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2F814-0B4D-48D5-B971-59C705A116C5}">
      <dsp:nvSpPr>
        <dsp:cNvPr id="0" name=""/>
        <dsp:cNvSpPr/>
      </dsp:nvSpPr>
      <dsp:spPr>
        <a:xfrm>
          <a:off x="448476" y="1136634"/>
          <a:ext cx="815411" cy="815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26A7A-77F2-45C6-AC3B-F6FEBDDE8075}">
      <dsp:nvSpPr>
        <dsp:cNvPr id="0" name=""/>
        <dsp:cNvSpPr/>
      </dsp:nvSpPr>
      <dsp:spPr>
        <a:xfrm>
          <a:off x="1712364" y="803056"/>
          <a:ext cx="8803235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/>
            <a:t>Para garantizar el aprovechamiento de las ventajas que ofrece MS Teams, se necesitara que los consultores conozcan la forma de trabajo, funciones, y mejores practicas descritas en la documentación, la cual podrán acceder desde la sección de archivos en el canal general.</a:t>
          </a:r>
        </a:p>
      </dsp:txBody>
      <dsp:txXfrm>
        <a:off x="1712364" y="803056"/>
        <a:ext cx="8803235" cy="1482566"/>
      </dsp:txXfrm>
    </dsp:sp>
    <dsp:sp modelId="{9FB80C3E-BDDA-434E-98FD-66D1088EF56F}">
      <dsp:nvSpPr>
        <dsp:cNvPr id="0" name=""/>
        <dsp:cNvSpPr/>
      </dsp:nvSpPr>
      <dsp:spPr>
        <a:xfrm>
          <a:off x="0" y="2656264"/>
          <a:ext cx="10515600" cy="1482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72C68-9BDE-42FB-A1AA-FB2BB455C18D}">
      <dsp:nvSpPr>
        <dsp:cNvPr id="0" name=""/>
        <dsp:cNvSpPr/>
      </dsp:nvSpPr>
      <dsp:spPr>
        <a:xfrm>
          <a:off x="448476" y="2989842"/>
          <a:ext cx="815411" cy="815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1B073-B4A8-4FE4-ADD3-31987A64F9A5}">
      <dsp:nvSpPr>
        <dsp:cNvPr id="0" name=""/>
        <dsp:cNvSpPr/>
      </dsp:nvSpPr>
      <dsp:spPr>
        <a:xfrm>
          <a:off x="1712364" y="2656264"/>
          <a:ext cx="8803235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/>
            <a:t>Adicionalmente, consultores que actúen como consultores coordinadores necesitaran tener un conocimiento mas profundo de los aspectos técnicos y administrativos que se detallan en la documentación provista por la empresa en la misma sección de archivos. </a:t>
          </a:r>
        </a:p>
      </dsp:txBody>
      <dsp:txXfrm>
        <a:off x="1712364" y="2656264"/>
        <a:ext cx="8803235" cy="1482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8F698-C82E-495A-B0A3-A22A7C4CC1EE}">
      <dsp:nvSpPr>
        <dsp:cNvPr id="0" name=""/>
        <dsp:cNvSpPr/>
      </dsp:nvSpPr>
      <dsp:spPr>
        <a:xfrm>
          <a:off x="1782887" y="70255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5EA1C-30ED-4322-8EDF-D36E0CCB15B0}">
      <dsp:nvSpPr>
        <dsp:cNvPr id="0" name=""/>
        <dsp:cNvSpPr/>
      </dsp:nvSpPr>
      <dsp:spPr>
        <a:xfrm>
          <a:off x="559800" y="22411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000" kern="1200" noProof="0" dirty="0"/>
            <a:t>Archivos en Teams </a:t>
          </a:r>
          <a:br>
            <a:rPr lang="es-MX" sz="2000" kern="1200" noProof="0" dirty="0"/>
          </a:br>
          <a:r>
            <a:rPr lang="es-MX" sz="2000" kern="1200" noProof="0" dirty="0"/>
            <a:t>(Proyectos activos)</a:t>
          </a:r>
        </a:p>
      </dsp:txBody>
      <dsp:txXfrm>
        <a:off x="559800" y="2241142"/>
        <a:ext cx="4320000" cy="648000"/>
      </dsp:txXfrm>
    </dsp:sp>
    <dsp:sp modelId="{10023645-ACFF-45CF-BCAB-9E6E333AC296}">
      <dsp:nvSpPr>
        <dsp:cNvPr id="0" name=""/>
        <dsp:cNvSpPr/>
      </dsp:nvSpPr>
      <dsp:spPr>
        <a:xfrm>
          <a:off x="559800" y="2965369"/>
          <a:ext cx="4320000" cy="14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noProof="0" dirty="0"/>
            <a:t>Teams almacena y maneja los archivos de cada canal de trabajo adentro del SharePoint de la empresa, el cual tiene un espacio de 1 TB. Estos archivos no serán modificados, cambiados, o movidos por afuera de MS Teams durante el transcurso del proyecto hasta su finalización.</a:t>
          </a:r>
        </a:p>
      </dsp:txBody>
      <dsp:txXfrm>
        <a:off x="559800" y="2965369"/>
        <a:ext cx="4320000" cy="1411265"/>
      </dsp:txXfrm>
    </dsp:sp>
    <dsp:sp modelId="{33E99D7E-05E7-4177-B663-B0B09F49911F}">
      <dsp:nvSpPr>
        <dsp:cNvPr id="0" name=""/>
        <dsp:cNvSpPr/>
      </dsp:nvSpPr>
      <dsp:spPr>
        <a:xfrm>
          <a:off x="7109002" y="70255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34113-E662-4016-82CC-6441B919D35E}">
      <dsp:nvSpPr>
        <dsp:cNvPr id="0" name=""/>
        <dsp:cNvSpPr/>
      </dsp:nvSpPr>
      <dsp:spPr>
        <a:xfrm>
          <a:off x="5635800" y="22411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2000" kern="1200" noProof="0" dirty="0"/>
            <a:t>Archivos en OneDrive (Almacenamiento a largo plazo)</a:t>
          </a:r>
        </a:p>
      </dsp:txBody>
      <dsp:txXfrm>
        <a:off x="5635800" y="2241142"/>
        <a:ext cx="4320000" cy="648000"/>
      </dsp:txXfrm>
    </dsp:sp>
    <dsp:sp modelId="{95709288-B862-4008-B223-B261A1EB5202}">
      <dsp:nvSpPr>
        <dsp:cNvPr id="0" name=""/>
        <dsp:cNvSpPr/>
      </dsp:nvSpPr>
      <dsp:spPr>
        <a:xfrm>
          <a:off x="5635800" y="2965369"/>
          <a:ext cx="4320000" cy="14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noProof="0" dirty="0"/>
            <a:t>Una vez un proyecto llegue a su finalización, una copia de los archivos elaborados en el transcurso serán movidos al OneDrive de la empresa para su almacenamiento a largo plazo.</a:t>
          </a:r>
        </a:p>
      </dsp:txBody>
      <dsp:txXfrm>
        <a:off x="5635800" y="2965369"/>
        <a:ext cx="4320000" cy="1411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6E9DD3-77CB-66CE-AA36-A2A1658265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1F22DD-E5FB-F3FE-AEE3-108E6BDDB79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79E8B61-7BE0-4671-9ADF-29E6787E0C5C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86D3C5F-EA05-390D-0958-9D1DA8A9F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85E0C0B-7994-D90D-1F1E-8AC020072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 noProof="0"/>
              <a:t>Haga clic para modificar los estilos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23A2B7-719F-9040-FB54-FF4CC75CB3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43E2DD-68DA-E9E8-E446-C81705D30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25A6696-E5E6-4F87-8F72-B69B4533709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8">
            <a:extLst>
              <a:ext uri="{FF2B5EF4-FFF2-40B4-BE49-F238E27FC236}">
                <a16:creationId xmlns:a16="http://schemas.microsoft.com/office/drawing/2014/main" id="{03841112-0A6D-DD97-5A94-146C3FF7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12169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BB1023A3-482D-FE5C-D64B-7BFA5775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30213"/>
            <a:ext cx="18542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>
            <a:extLst>
              <a:ext uri="{FF2B5EF4-FFF2-40B4-BE49-F238E27FC236}">
                <a16:creationId xmlns:a16="http://schemas.microsoft.com/office/drawing/2014/main" id="{643B310C-390F-A488-E437-2F04D5F1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-11113"/>
            <a:ext cx="5105400" cy="405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>
            <a:extLst>
              <a:ext uri="{FF2B5EF4-FFF2-40B4-BE49-F238E27FC236}">
                <a16:creationId xmlns:a16="http://schemas.microsoft.com/office/drawing/2014/main" id="{659A383B-468C-EBCF-D1EF-C73F8509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827088"/>
            <a:ext cx="404971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>
            <a:extLst>
              <a:ext uri="{FF2B5EF4-FFF2-40B4-BE49-F238E27FC236}">
                <a16:creationId xmlns:a16="http://schemas.microsoft.com/office/drawing/2014/main" id="{F17D152C-D48A-D54B-CFBD-4A02D9177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1884363"/>
            <a:ext cx="2200275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4899" y="4888305"/>
            <a:ext cx="6796825" cy="910336"/>
          </a:xfrm>
        </p:spPr>
        <p:txBody>
          <a:bodyPr>
            <a:noAutofit/>
          </a:bodyPr>
          <a:lstStyle>
            <a:lvl1pPr algn="r"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6130654"/>
            <a:ext cx="9144000" cy="47040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9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>
            <a:extLst>
              <a:ext uri="{FF2B5EF4-FFF2-40B4-BE49-F238E27FC236}">
                <a16:creationId xmlns:a16="http://schemas.microsoft.com/office/drawing/2014/main" id="{817693B6-3324-4351-2FE8-CCCB66B9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12169775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43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E1BB0F-68BD-965C-9A7E-F08ED3E9137C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622AA80-5F1A-4591-B0FA-62A08EE5535D}" type="slidenum">
              <a:rPr lang="es-MX" sz="12800" smtClean="0">
                <a:solidFill>
                  <a:srgbClr val="D3FD2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>
              <a:solidFill>
                <a:srgbClr val="D3FD20"/>
              </a:solidFill>
            </a:endParaRPr>
          </a:p>
        </p:txBody>
      </p:sp>
      <p:pic>
        <p:nvPicPr>
          <p:cNvPr id="5" name="Imagen 11">
            <a:extLst>
              <a:ext uri="{FF2B5EF4-FFF2-40B4-BE49-F238E27FC236}">
                <a16:creationId xmlns:a16="http://schemas.microsoft.com/office/drawing/2014/main" id="{AC00E108-A858-902E-5354-FFD612CF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71463"/>
            <a:ext cx="101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>
            <a:extLst>
              <a:ext uri="{FF2B5EF4-FFF2-40B4-BE49-F238E27FC236}">
                <a16:creationId xmlns:a16="http://schemas.microsoft.com/office/drawing/2014/main" id="{05151966-5037-6CB4-37FD-098AC4F0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952750"/>
            <a:ext cx="276225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10">
            <a:extLst>
              <a:ext uri="{FF2B5EF4-FFF2-40B4-BE49-F238E27FC236}">
                <a16:creationId xmlns:a16="http://schemas.microsoft.com/office/drawing/2014/main" id="{3E895D61-69D1-98BE-3D1C-6A7A4D68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4094163"/>
            <a:ext cx="12954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1">
            <a:extLst>
              <a:ext uri="{FF2B5EF4-FFF2-40B4-BE49-F238E27FC236}">
                <a16:creationId xmlns:a16="http://schemas.microsoft.com/office/drawing/2014/main" id="{705EE423-0490-32E8-AB26-E6D09712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1562">
            <a:off x="6745288" y="2778125"/>
            <a:ext cx="12969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12">
            <a:extLst>
              <a:ext uri="{FF2B5EF4-FFF2-40B4-BE49-F238E27FC236}">
                <a16:creationId xmlns:a16="http://schemas.microsoft.com/office/drawing/2014/main" id="{E963B901-F435-2ECD-3A22-E7CEA39D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97929">
            <a:off x="4213226" y="2749550"/>
            <a:ext cx="12954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13">
            <a:extLst>
              <a:ext uri="{FF2B5EF4-FFF2-40B4-BE49-F238E27FC236}">
                <a16:creationId xmlns:a16="http://schemas.microsoft.com/office/drawing/2014/main" id="{08117C1A-D33F-82AF-D12B-12ECAF18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48063" y="4059238"/>
            <a:ext cx="129698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n 14">
            <a:extLst>
              <a:ext uri="{FF2B5EF4-FFF2-40B4-BE49-F238E27FC236}">
                <a16:creationId xmlns:a16="http://schemas.microsoft.com/office/drawing/2014/main" id="{8EE6748B-E6DF-C873-7846-78EAD375A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110">
            <a:off x="6829425" y="5475288"/>
            <a:ext cx="12954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15">
            <a:extLst>
              <a:ext uri="{FF2B5EF4-FFF2-40B4-BE49-F238E27FC236}">
                <a16:creationId xmlns:a16="http://schemas.microsoft.com/office/drawing/2014/main" id="{7E22A0B1-EE35-B455-427E-2C9D0726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8805">
            <a:off x="4135438" y="5521325"/>
            <a:ext cx="12969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6">
            <a:extLst>
              <a:ext uri="{FF2B5EF4-FFF2-40B4-BE49-F238E27FC236}">
                <a16:creationId xmlns:a16="http://schemas.microsoft.com/office/drawing/2014/main" id="{F3DE9824-D0E8-7B3B-9293-EE7C4B56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3822700"/>
            <a:ext cx="11874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13" name="Marcador de texto 17"/>
          <p:cNvSpPr>
            <a:spLocks noGrp="1"/>
          </p:cNvSpPr>
          <p:nvPr>
            <p:ph type="body" sz="quarter" idx="13"/>
          </p:nvPr>
        </p:nvSpPr>
        <p:spPr>
          <a:xfrm>
            <a:off x="538951" y="2083879"/>
            <a:ext cx="3837421" cy="75061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/>
          <a:lstStyle>
            <a:lvl1pPr marL="0" indent="0" algn="r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Marcador de texto 17"/>
          <p:cNvSpPr>
            <a:spLocks noGrp="1"/>
          </p:cNvSpPr>
          <p:nvPr>
            <p:ph type="body" sz="quarter" idx="14"/>
          </p:nvPr>
        </p:nvSpPr>
        <p:spPr>
          <a:xfrm>
            <a:off x="8058315" y="2103492"/>
            <a:ext cx="3837421" cy="75061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Marcador de texto 17"/>
          <p:cNvSpPr>
            <a:spLocks noGrp="1"/>
          </p:cNvSpPr>
          <p:nvPr>
            <p:ph type="body" sz="quarter" idx="15"/>
          </p:nvPr>
        </p:nvSpPr>
        <p:spPr>
          <a:xfrm>
            <a:off x="8153033" y="3746287"/>
            <a:ext cx="3647987" cy="75061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Marcador de texto 17"/>
          <p:cNvSpPr>
            <a:spLocks noGrp="1"/>
          </p:cNvSpPr>
          <p:nvPr>
            <p:ph type="body" sz="quarter" idx="16"/>
          </p:nvPr>
        </p:nvSpPr>
        <p:spPr>
          <a:xfrm>
            <a:off x="8153033" y="5367190"/>
            <a:ext cx="3837421" cy="75061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333830" y="5470492"/>
            <a:ext cx="3837421" cy="75061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/>
          <a:lstStyle>
            <a:lvl1pPr marL="0" indent="0" algn="r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8"/>
          </p:nvPr>
        </p:nvSpPr>
        <p:spPr>
          <a:xfrm>
            <a:off x="390980" y="3746285"/>
            <a:ext cx="3748759" cy="75061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/>
          <a:lstStyle>
            <a:lvl1pPr marL="0" indent="0" algn="r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985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2">
            <a:extLst>
              <a:ext uri="{FF2B5EF4-FFF2-40B4-BE49-F238E27FC236}">
                <a16:creationId xmlns:a16="http://schemas.microsoft.com/office/drawing/2014/main" id="{D73EAA97-E7AA-D659-EF2B-D4EFDFEF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1988"/>
            <a:ext cx="12192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: Rounded Corners 37">
            <a:extLst>
              <a:ext uri="{FF2B5EF4-FFF2-40B4-BE49-F238E27FC236}">
                <a16:creationId xmlns:a16="http://schemas.microsoft.com/office/drawing/2014/main" id="{33322EE4-5076-A142-1F5E-51484E92D0A3}"/>
              </a:ext>
            </a:extLst>
          </p:cNvPr>
          <p:cNvSpPr/>
          <p:nvPr/>
        </p:nvSpPr>
        <p:spPr>
          <a:xfrm>
            <a:off x="508000" y="1576388"/>
            <a:ext cx="3397250" cy="2195512"/>
          </a:xfrm>
          <a:prstGeom prst="roundRect">
            <a:avLst/>
          </a:prstGeom>
          <a:solidFill>
            <a:srgbClr val="D3FD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38D7C815-6C70-7B7D-6605-508E391A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89B363-B4EA-7930-A537-E14C9C7B67BA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F2B8A8-43CD-4CAA-9009-C90A4014667D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id="{56D5F58A-D60E-1771-0E5E-DA1E0E7E0FC3}"/>
              </a:ext>
            </a:extLst>
          </p:cNvPr>
          <p:cNvSpPr/>
          <p:nvPr/>
        </p:nvSpPr>
        <p:spPr>
          <a:xfrm>
            <a:off x="11053763" y="2879725"/>
            <a:ext cx="914400" cy="914400"/>
          </a:xfrm>
          <a:prstGeom prst="ellipse">
            <a:avLst/>
          </a:prstGeom>
          <a:solidFill>
            <a:srgbClr val="D3FD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1EB11371-40DC-9A75-1743-0C85C87E173C}"/>
              </a:ext>
            </a:extLst>
          </p:cNvPr>
          <p:cNvSpPr/>
          <p:nvPr/>
        </p:nvSpPr>
        <p:spPr>
          <a:xfrm>
            <a:off x="11074400" y="3775075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cxnSp>
        <p:nvCxnSpPr>
          <p:cNvPr id="10" name="Conector recto de flecha 42">
            <a:extLst>
              <a:ext uri="{FF2B5EF4-FFF2-40B4-BE49-F238E27FC236}">
                <a16:creationId xmlns:a16="http://schemas.microsoft.com/office/drawing/2014/main" id="{1C3D4632-7764-82BF-12F6-1C57F3C3D133}"/>
              </a:ext>
            </a:extLst>
          </p:cNvPr>
          <p:cNvCxnSpPr/>
          <p:nvPr/>
        </p:nvCxnSpPr>
        <p:spPr>
          <a:xfrm>
            <a:off x="11518900" y="3094038"/>
            <a:ext cx="0" cy="1347787"/>
          </a:xfrm>
          <a:prstGeom prst="straightConnector1">
            <a:avLst/>
          </a:prstGeom>
          <a:ln w="1206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31">
            <a:extLst>
              <a:ext uri="{FF2B5EF4-FFF2-40B4-BE49-F238E27FC236}">
                <a16:creationId xmlns:a16="http://schemas.microsoft.com/office/drawing/2014/main" id="{6889074A-0AF5-0288-F42C-0448F4CBF159}"/>
              </a:ext>
            </a:extLst>
          </p:cNvPr>
          <p:cNvSpPr/>
          <p:nvPr/>
        </p:nvSpPr>
        <p:spPr>
          <a:xfrm>
            <a:off x="4111625" y="3290888"/>
            <a:ext cx="3373438" cy="2819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2" name="Rectangle: Rounded Corners 32">
            <a:extLst>
              <a:ext uri="{FF2B5EF4-FFF2-40B4-BE49-F238E27FC236}">
                <a16:creationId xmlns:a16="http://schemas.microsoft.com/office/drawing/2014/main" id="{EB752520-1EB4-D9AB-61E0-A4E657607510}"/>
              </a:ext>
            </a:extLst>
          </p:cNvPr>
          <p:cNvSpPr/>
          <p:nvPr/>
        </p:nvSpPr>
        <p:spPr>
          <a:xfrm>
            <a:off x="7593013" y="4465638"/>
            <a:ext cx="3417887" cy="1644650"/>
          </a:xfrm>
          <a:prstGeom prst="roundRect">
            <a:avLst/>
          </a:prstGeom>
          <a:solidFill>
            <a:srgbClr val="D3FD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9E7FDDA4-1CFA-CF41-7CC6-5FF7B1D261E2}"/>
              </a:ext>
            </a:extLst>
          </p:cNvPr>
          <p:cNvSpPr/>
          <p:nvPr/>
        </p:nvSpPr>
        <p:spPr>
          <a:xfrm>
            <a:off x="488950" y="3941763"/>
            <a:ext cx="3416300" cy="21685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4" name="Rectangle: Rounded Corners 38">
            <a:extLst>
              <a:ext uri="{FF2B5EF4-FFF2-40B4-BE49-F238E27FC236}">
                <a16:creationId xmlns:a16="http://schemas.microsoft.com/office/drawing/2014/main" id="{D7A105D7-BF0F-B1EC-7AE9-930B38ECFBA8}"/>
              </a:ext>
            </a:extLst>
          </p:cNvPr>
          <p:cNvSpPr/>
          <p:nvPr/>
        </p:nvSpPr>
        <p:spPr>
          <a:xfrm>
            <a:off x="4067175" y="1576388"/>
            <a:ext cx="3417888" cy="155416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5" name="Rectangle: Rounded Corners 39">
            <a:extLst>
              <a:ext uri="{FF2B5EF4-FFF2-40B4-BE49-F238E27FC236}">
                <a16:creationId xmlns:a16="http://schemas.microsoft.com/office/drawing/2014/main" id="{D921BF9C-A140-7BF2-DDE2-4843D52EB393}"/>
              </a:ext>
            </a:extLst>
          </p:cNvPr>
          <p:cNvSpPr/>
          <p:nvPr/>
        </p:nvSpPr>
        <p:spPr>
          <a:xfrm>
            <a:off x="7593013" y="1576388"/>
            <a:ext cx="3417887" cy="26812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641" y="1575719"/>
            <a:ext cx="3417126" cy="2218797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3"/>
          </p:nvPr>
        </p:nvSpPr>
        <p:spPr>
          <a:xfrm>
            <a:off x="7603747" y="4500973"/>
            <a:ext cx="3417126" cy="1610056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4"/>
          </p:nvPr>
        </p:nvSpPr>
        <p:spPr>
          <a:xfrm>
            <a:off x="4100395" y="3290862"/>
            <a:ext cx="3417126" cy="2820167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5"/>
          </p:nvPr>
        </p:nvSpPr>
        <p:spPr>
          <a:xfrm>
            <a:off x="472740" y="3966969"/>
            <a:ext cx="3417126" cy="2144060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6"/>
          </p:nvPr>
        </p:nvSpPr>
        <p:spPr>
          <a:xfrm>
            <a:off x="7603747" y="1575719"/>
            <a:ext cx="3417126" cy="2679933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17"/>
          </p:nvPr>
        </p:nvSpPr>
        <p:spPr>
          <a:xfrm>
            <a:off x="4067557" y="1575719"/>
            <a:ext cx="3417126" cy="1534818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B302399-0AF1-0723-BB82-184006EC675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DB07-638C-4AC3-A984-A863C7F3FB3C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51FC330-D42F-3309-40C5-24582141931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4D10EE0-4F60-579F-2113-9C2032E234B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44572-68EF-48E2-A4B2-934C52952CB6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007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>
            <a:extLst>
              <a:ext uri="{FF2B5EF4-FFF2-40B4-BE49-F238E27FC236}">
                <a16:creationId xmlns:a16="http://schemas.microsoft.com/office/drawing/2014/main" id="{77A4724C-677E-A7CA-F1DA-96B7445F9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426CB9-7DDB-914F-8664-9EBABCCED612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9E9EEF4-B0AA-40BB-8FB5-527C5A0CB5DD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pic>
        <p:nvPicPr>
          <p:cNvPr id="6" name="Imagen 12">
            <a:extLst>
              <a:ext uri="{FF2B5EF4-FFF2-40B4-BE49-F238E27FC236}">
                <a16:creationId xmlns:a16="http://schemas.microsoft.com/office/drawing/2014/main" id="{15FC5C66-8ADF-7AC0-6A09-6B5FA06B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1988"/>
            <a:ext cx="12192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17">
            <a:extLst>
              <a:ext uri="{FF2B5EF4-FFF2-40B4-BE49-F238E27FC236}">
                <a16:creationId xmlns:a16="http://schemas.microsoft.com/office/drawing/2014/main" id="{7AEE0C0A-5892-BA32-4B22-EEE24F85F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843338"/>
            <a:ext cx="75692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18">
            <a:extLst>
              <a:ext uri="{FF2B5EF4-FFF2-40B4-BE49-F238E27FC236}">
                <a16:creationId xmlns:a16="http://schemas.microsoft.com/office/drawing/2014/main" id="{7BFB7040-F888-AA35-526F-A5B4F6DB4D42}"/>
              </a:ext>
            </a:extLst>
          </p:cNvPr>
          <p:cNvSpPr/>
          <p:nvPr/>
        </p:nvSpPr>
        <p:spPr>
          <a:xfrm>
            <a:off x="5854700" y="3990975"/>
            <a:ext cx="476250" cy="476250"/>
          </a:xfrm>
          <a:prstGeom prst="ellipse">
            <a:avLst/>
          </a:prstGeom>
          <a:solidFill>
            <a:srgbClr val="D3F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9" name="Elipse 19">
            <a:extLst>
              <a:ext uri="{FF2B5EF4-FFF2-40B4-BE49-F238E27FC236}">
                <a16:creationId xmlns:a16="http://schemas.microsoft.com/office/drawing/2014/main" id="{271D05C3-0E63-0623-FBC6-252BF30D5127}"/>
              </a:ext>
            </a:extLst>
          </p:cNvPr>
          <p:cNvSpPr/>
          <p:nvPr/>
        </p:nvSpPr>
        <p:spPr>
          <a:xfrm>
            <a:off x="3282950" y="5132388"/>
            <a:ext cx="474663" cy="474662"/>
          </a:xfrm>
          <a:prstGeom prst="ellipse">
            <a:avLst/>
          </a:prstGeom>
          <a:solidFill>
            <a:srgbClr val="D3F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0" name="Elipse 20">
            <a:extLst>
              <a:ext uri="{FF2B5EF4-FFF2-40B4-BE49-F238E27FC236}">
                <a16:creationId xmlns:a16="http://schemas.microsoft.com/office/drawing/2014/main" id="{6A83B0E6-6198-FF83-663E-8B9D601DE2E8}"/>
              </a:ext>
            </a:extLst>
          </p:cNvPr>
          <p:cNvSpPr/>
          <p:nvPr/>
        </p:nvSpPr>
        <p:spPr>
          <a:xfrm>
            <a:off x="4419600" y="4281488"/>
            <a:ext cx="474663" cy="474662"/>
          </a:xfrm>
          <a:prstGeom prst="ellipse">
            <a:avLst/>
          </a:prstGeom>
          <a:solidFill>
            <a:srgbClr val="D3F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1" name="Elipse 21">
            <a:extLst>
              <a:ext uri="{FF2B5EF4-FFF2-40B4-BE49-F238E27FC236}">
                <a16:creationId xmlns:a16="http://schemas.microsoft.com/office/drawing/2014/main" id="{771891D7-60B0-F230-D369-19A5974FB198}"/>
              </a:ext>
            </a:extLst>
          </p:cNvPr>
          <p:cNvSpPr/>
          <p:nvPr/>
        </p:nvSpPr>
        <p:spPr>
          <a:xfrm>
            <a:off x="7173913" y="4229100"/>
            <a:ext cx="474662" cy="474663"/>
          </a:xfrm>
          <a:prstGeom prst="ellipse">
            <a:avLst/>
          </a:prstGeom>
          <a:solidFill>
            <a:srgbClr val="D3F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2" name="Elipse 22">
            <a:extLst>
              <a:ext uri="{FF2B5EF4-FFF2-40B4-BE49-F238E27FC236}">
                <a16:creationId xmlns:a16="http://schemas.microsoft.com/office/drawing/2014/main" id="{5A205A43-5286-CA2D-36BB-823ED0A9B7C2}"/>
              </a:ext>
            </a:extLst>
          </p:cNvPr>
          <p:cNvSpPr/>
          <p:nvPr/>
        </p:nvSpPr>
        <p:spPr>
          <a:xfrm>
            <a:off x="8399463" y="5111750"/>
            <a:ext cx="474662" cy="474663"/>
          </a:xfrm>
          <a:prstGeom prst="ellipse">
            <a:avLst/>
          </a:prstGeom>
          <a:solidFill>
            <a:srgbClr val="D3F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17" name="Marcador de texto 24"/>
          <p:cNvSpPr>
            <a:spLocks noGrp="1"/>
          </p:cNvSpPr>
          <p:nvPr>
            <p:ph type="body" sz="quarter" idx="18"/>
          </p:nvPr>
        </p:nvSpPr>
        <p:spPr>
          <a:xfrm>
            <a:off x="3261623" y="5152066"/>
            <a:ext cx="516953" cy="4032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700" b="1"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Marcador de texto 24"/>
          <p:cNvSpPr>
            <a:spLocks noGrp="1"/>
          </p:cNvSpPr>
          <p:nvPr>
            <p:ph type="body" sz="quarter" idx="19"/>
          </p:nvPr>
        </p:nvSpPr>
        <p:spPr>
          <a:xfrm>
            <a:off x="4398269" y="4317026"/>
            <a:ext cx="516953" cy="3868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700" b="1"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Marcador de texto 24"/>
          <p:cNvSpPr>
            <a:spLocks noGrp="1"/>
          </p:cNvSpPr>
          <p:nvPr>
            <p:ph type="body" sz="quarter" idx="20"/>
          </p:nvPr>
        </p:nvSpPr>
        <p:spPr>
          <a:xfrm>
            <a:off x="5834345" y="4018206"/>
            <a:ext cx="516953" cy="3868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700" b="1"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Marcador de texto 24"/>
          <p:cNvSpPr>
            <a:spLocks noGrp="1"/>
          </p:cNvSpPr>
          <p:nvPr>
            <p:ph type="body" sz="quarter" idx="21"/>
          </p:nvPr>
        </p:nvSpPr>
        <p:spPr>
          <a:xfrm>
            <a:off x="7153191" y="4255599"/>
            <a:ext cx="516953" cy="3868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700" b="1"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Marcador de texto 24"/>
          <p:cNvSpPr>
            <a:spLocks noGrp="1"/>
          </p:cNvSpPr>
          <p:nvPr>
            <p:ph type="body" sz="quarter" idx="22"/>
          </p:nvPr>
        </p:nvSpPr>
        <p:spPr>
          <a:xfrm>
            <a:off x="8374755" y="5136943"/>
            <a:ext cx="516953" cy="4032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700" b="1"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11" y="4375043"/>
            <a:ext cx="2940376" cy="736219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800">
                <a:solidFill>
                  <a:schemeClr val="bg2">
                    <a:lumMod val="25000"/>
                  </a:schemeClr>
                </a:solidFill>
                <a:latin typeface="Zona Pro Regular" panose="02010A03040002020004" pitchFamily="50" charset="0"/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3"/>
          </p:nvPr>
        </p:nvSpPr>
        <p:spPr>
          <a:xfrm>
            <a:off x="4618884" y="2636246"/>
            <a:ext cx="2940376" cy="736219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800">
                <a:solidFill>
                  <a:schemeClr val="bg2">
                    <a:lumMod val="25000"/>
                  </a:schemeClr>
                </a:solidFill>
                <a:latin typeface="Zona Pro Regular" panose="02010A03040002020004" pitchFamily="50" charset="0"/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4"/>
          </p:nvPr>
        </p:nvSpPr>
        <p:spPr>
          <a:xfrm>
            <a:off x="1478978" y="3289158"/>
            <a:ext cx="2940376" cy="736219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800">
                <a:solidFill>
                  <a:schemeClr val="bg2">
                    <a:lumMod val="25000"/>
                  </a:schemeClr>
                </a:solidFill>
                <a:latin typeface="Zona Pro Regular" panose="02010A03040002020004" pitchFamily="50" charset="0"/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5"/>
          </p:nvPr>
        </p:nvSpPr>
        <p:spPr>
          <a:xfrm>
            <a:off x="7811965" y="3289158"/>
            <a:ext cx="2940376" cy="736219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800">
                <a:solidFill>
                  <a:schemeClr val="bg2">
                    <a:lumMod val="25000"/>
                  </a:schemeClr>
                </a:solidFill>
                <a:latin typeface="Zona Pro Regular" panose="02010A03040002020004" pitchFamily="50" charset="0"/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6"/>
          </p:nvPr>
        </p:nvSpPr>
        <p:spPr>
          <a:xfrm>
            <a:off x="9017723" y="4342033"/>
            <a:ext cx="2940376" cy="736219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800">
                <a:solidFill>
                  <a:schemeClr val="bg2">
                    <a:lumMod val="25000"/>
                  </a:schemeClr>
                </a:solidFill>
                <a:latin typeface="Zona Pro Regular" panose="02010A03040002020004" pitchFamily="50" charset="0"/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3F6758-9DD6-F83C-6928-3A30FDE8F501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8889-768E-4CE5-B8D5-D6323B1A62FE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EC5EF19-4318-446E-EEC2-0FC3DC630CE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277B878-E25F-5996-D1BD-1019BB66FD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2D27-0AC3-44C1-AC04-14798C8F2A7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097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31FC7E-B8AD-87F5-2733-1557CA31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30E2E-B592-4594-898F-B4687895D0B5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82940E-C71F-0EBB-4A1F-720BA734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07E567F-EC02-6077-5A69-7AB5951C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4051F-3782-4ED4-80E9-12B230C9A7C6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08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12">
            <a:extLst>
              <a:ext uri="{FF2B5EF4-FFF2-40B4-BE49-F238E27FC236}">
                <a16:creationId xmlns:a16="http://schemas.microsoft.com/office/drawing/2014/main" id="{34FAFFE7-6660-DB43-7776-6B02B29D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1988"/>
            <a:ext cx="12192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">
            <a:extLst>
              <a:ext uri="{FF2B5EF4-FFF2-40B4-BE49-F238E27FC236}">
                <a16:creationId xmlns:a16="http://schemas.microsoft.com/office/drawing/2014/main" id="{25C03213-03F9-986B-771E-638C0CBF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959C97-A3A2-0629-0ED1-093352575939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79E457-E4E6-4873-A60D-2AB57F7E2F99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A3A8B0F-AFC1-4F80-8B68-F0D92026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84790-D5AB-40AF-A99A-84DD70972FC8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BC4E572-99B2-A530-D9F9-279152B4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1D54A6A-196A-B293-A71B-4FE0DF91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2905B-6C6C-43A4-84D6-53253FDD352D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539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8">
            <a:extLst>
              <a:ext uri="{FF2B5EF4-FFF2-40B4-BE49-F238E27FC236}">
                <a16:creationId xmlns:a16="http://schemas.microsoft.com/office/drawing/2014/main" id="{3F6391D8-84D0-4CF3-A2D5-A1EF0AD2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30213"/>
            <a:ext cx="12192000" cy="642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">
            <a:extLst>
              <a:ext uri="{FF2B5EF4-FFF2-40B4-BE49-F238E27FC236}">
                <a16:creationId xmlns:a16="http://schemas.microsoft.com/office/drawing/2014/main" id="{CE36F2F7-980E-8085-7E42-ACCA96D9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9C374E-E558-3C8B-A526-07F44BC2C755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71479D3-8B4F-437D-B736-3238705F1A95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pic>
        <p:nvPicPr>
          <p:cNvPr id="6" name="Diagrama 40">
            <a:extLst>
              <a:ext uri="{FF2B5EF4-FFF2-40B4-BE49-F238E27FC236}">
                <a16:creationId xmlns:a16="http://schemas.microsoft.com/office/drawing/2014/main" id="{B37A617E-CC06-A306-8B32-4E8BDB9C77B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524000"/>
            <a:ext cx="10401300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E137BF-AE3A-965E-F50E-E435B15B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D3E48-2161-41B1-A067-9824DA6FB61D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45687C-75EC-9D48-E0C9-819C6F3E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777D5A-83D6-90E4-0BC8-4D1D73F9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94452-D236-4CD3-A319-FB3A2AD1B663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17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8">
            <a:extLst>
              <a:ext uri="{FF2B5EF4-FFF2-40B4-BE49-F238E27FC236}">
                <a16:creationId xmlns:a16="http://schemas.microsoft.com/office/drawing/2014/main" id="{3582E946-D17D-31AF-4C70-4CE717D9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44500"/>
            <a:ext cx="1219200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">
            <a:extLst>
              <a:ext uri="{FF2B5EF4-FFF2-40B4-BE49-F238E27FC236}">
                <a16:creationId xmlns:a16="http://schemas.microsoft.com/office/drawing/2014/main" id="{EE6C69B4-C2B0-8D61-9202-071536F7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24A21C-8632-CFE4-8382-37ABE265D787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79321D5-2E17-4F47-8417-F98F8CDD8C91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sp>
        <p:nvSpPr>
          <p:cNvPr id="6" name="Rectángulo: esquinas redondeadas 12">
            <a:extLst>
              <a:ext uri="{FF2B5EF4-FFF2-40B4-BE49-F238E27FC236}">
                <a16:creationId xmlns:a16="http://schemas.microsoft.com/office/drawing/2014/main" id="{D8988D2C-250A-5B19-4B47-B07F235EF33E}"/>
              </a:ext>
            </a:extLst>
          </p:cNvPr>
          <p:cNvSpPr/>
          <p:nvPr/>
        </p:nvSpPr>
        <p:spPr>
          <a:xfrm>
            <a:off x="746125" y="1992313"/>
            <a:ext cx="3346450" cy="4211637"/>
          </a:xfrm>
          <a:prstGeom prst="round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7" name="Rectángulo: esquinas redondeadas 13">
            <a:extLst>
              <a:ext uri="{FF2B5EF4-FFF2-40B4-BE49-F238E27FC236}">
                <a16:creationId xmlns:a16="http://schemas.microsoft.com/office/drawing/2014/main" id="{5D8C16C7-68E0-4037-F7B4-326CF5D0226C}"/>
              </a:ext>
            </a:extLst>
          </p:cNvPr>
          <p:cNvSpPr/>
          <p:nvPr/>
        </p:nvSpPr>
        <p:spPr>
          <a:xfrm>
            <a:off x="4421188" y="1997075"/>
            <a:ext cx="3348037" cy="42132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8" name="Rectángulo: esquinas redondeadas 14">
            <a:extLst>
              <a:ext uri="{FF2B5EF4-FFF2-40B4-BE49-F238E27FC236}">
                <a16:creationId xmlns:a16="http://schemas.microsoft.com/office/drawing/2014/main" id="{BA29CEE6-92ED-519C-CB97-57014802E4CE}"/>
              </a:ext>
            </a:extLst>
          </p:cNvPr>
          <p:cNvSpPr/>
          <p:nvPr/>
        </p:nvSpPr>
        <p:spPr>
          <a:xfrm>
            <a:off x="8096250" y="1976438"/>
            <a:ext cx="3348038" cy="4213225"/>
          </a:xfrm>
          <a:prstGeom prst="roundRect">
            <a:avLst/>
          </a:prstGeom>
          <a:solidFill>
            <a:srgbClr val="D3F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5B382BD-A2A8-1294-996E-8FA45E3DA15F}"/>
              </a:ext>
            </a:extLst>
          </p:cNvPr>
          <p:cNvSpPr/>
          <p:nvPr/>
        </p:nvSpPr>
        <p:spPr>
          <a:xfrm>
            <a:off x="1203325" y="1398588"/>
            <a:ext cx="2439988" cy="47942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C780D5C-3389-EAB2-6F7E-59B5CC3E8858}"/>
              </a:ext>
            </a:extLst>
          </p:cNvPr>
          <p:cNvSpPr/>
          <p:nvPr/>
        </p:nvSpPr>
        <p:spPr>
          <a:xfrm>
            <a:off x="4878388" y="1360488"/>
            <a:ext cx="2439987" cy="47942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EE17F22E-42A7-4C2F-24E5-2240CC6C997E}"/>
              </a:ext>
            </a:extLst>
          </p:cNvPr>
          <p:cNvSpPr/>
          <p:nvPr/>
        </p:nvSpPr>
        <p:spPr>
          <a:xfrm>
            <a:off x="8550275" y="1360488"/>
            <a:ext cx="2439988" cy="47942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202899" y="1398494"/>
            <a:ext cx="2378501" cy="479980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4866342" y="1360512"/>
            <a:ext cx="2378501" cy="479980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8540513" y="1360512"/>
            <a:ext cx="2440030" cy="479980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745581" y="2005665"/>
            <a:ext cx="3347633" cy="4183542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4415255" y="2021079"/>
            <a:ext cx="3347633" cy="4183542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7"/>
          </p:nvPr>
        </p:nvSpPr>
        <p:spPr>
          <a:xfrm>
            <a:off x="8084928" y="1991341"/>
            <a:ext cx="3347633" cy="4183542"/>
          </a:xfrm>
        </p:spPr>
        <p:txBody>
          <a:bodyPr>
            <a:normAutofit/>
          </a:bodyPr>
          <a:lstStyle>
            <a:lvl1pPr marL="0" indent="0" algn="ctr">
              <a:buClr>
                <a:srgbClr val="D3FD20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B32FDCE-E526-D65F-2EC4-5909770B164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063F-B772-4305-B46C-BE0FD190A4C0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90C7BFC-FDAD-2041-60AE-F521F33C21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7CACEC2-3A5E-4837-E3EE-838882A1E9D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283E7-9B68-475D-9A04-2049C311985B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322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>
            <a:extLst>
              <a:ext uri="{FF2B5EF4-FFF2-40B4-BE49-F238E27FC236}">
                <a16:creationId xmlns:a16="http://schemas.microsoft.com/office/drawing/2014/main" id="{F1229794-422D-7A6F-5335-ACB68FD7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6" b="25951"/>
          <a:stretch>
            <a:fillRect/>
          </a:stretch>
        </p:blipFill>
        <p:spPr bwMode="auto">
          <a:xfrm>
            <a:off x="-11113" y="0"/>
            <a:ext cx="1219993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FA2872-F6B9-E913-33A2-526F3007345E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0D24C59-3267-49F7-BD08-1BCB4AFC7D48}" type="slidenum">
              <a:rPr lang="es-MX" sz="12800" smtClean="0">
                <a:solidFill>
                  <a:srgbClr val="D3FD2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>
              <a:solidFill>
                <a:srgbClr val="D3FD20"/>
              </a:solidFill>
            </a:endParaRPr>
          </a:p>
        </p:txBody>
      </p:sp>
      <p:pic>
        <p:nvPicPr>
          <p:cNvPr id="5" name="Imagen 11">
            <a:extLst>
              <a:ext uri="{FF2B5EF4-FFF2-40B4-BE49-F238E27FC236}">
                <a16:creationId xmlns:a16="http://schemas.microsoft.com/office/drawing/2014/main" id="{177958E1-3C72-48AB-5579-82294DDC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71463"/>
            <a:ext cx="101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13" name="Marcador de texto 17"/>
          <p:cNvSpPr>
            <a:spLocks noGrp="1"/>
          </p:cNvSpPr>
          <p:nvPr>
            <p:ph type="body" sz="quarter" idx="13"/>
          </p:nvPr>
        </p:nvSpPr>
        <p:spPr>
          <a:xfrm>
            <a:off x="1100713" y="1660463"/>
            <a:ext cx="9999223" cy="7506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8"/>
          </p:nvPr>
        </p:nvSpPr>
        <p:spPr>
          <a:xfrm>
            <a:off x="0" y="2796988"/>
            <a:ext cx="12192000" cy="406101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E51DB9D-610C-566D-8D9E-D3CB9DB3595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29A90-8528-45A3-9A8B-33715B252BA0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07C1492-DD39-87F2-003F-8734C050EA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1816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>
            <a:extLst>
              <a:ext uri="{FF2B5EF4-FFF2-40B4-BE49-F238E27FC236}">
                <a16:creationId xmlns:a16="http://schemas.microsoft.com/office/drawing/2014/main" id="{5625E261-FB91-97E6-CC99-BAF974A7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>
            <a:extLst>
              <a:ext uri="{FF2B5EF4-FFF2-40B4-BE49-F238E27FC236}">
                <a16:creationId xmlns:a16="http://schemas.microsoft.com/office/drawing/2014/main" id="{6E965C24-8E2C-2376-B7DA-7A94FBEA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887538"/>
            <a:ext cx="4056063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61DD3C5-74AA-378F-1738-BF98B952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053A6-3773-4444-B7AC-8B7A3B906AE6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B99B1D1-1735-3ECE-FCF5-CBCDBF18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AD8591A-4FFF-617A-B48F-7395C7CD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ED3F7-0DF3-4C38-9E57-031DA7BD9419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7282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2">
            <a:extLst>
              <a:ext uri="{FF2B5EF4-FFF2-40B4-BE49-F238E27FC236}">
                <a16:creationId xmlns:a16="http://schemas.microsoft.com/office/drawing/2014/main" id="{99E22FFC-F0CD-8C4F-E2C6-4F34144D6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">
            <a:extLst>
              <a:ext uri="{FF2B5EF4-FFF2-40B4-BE49-F238E27FC236}">
                <a16:creationId xmlns:a16="http://schemas.microsoft.com/office/drawing/2014/main" id="{85B6FA07-7C8F-1F69-0CC7-91013817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B00D85-7DAF-298F-8002-436ACFBD7F7B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C73021-9D92-41EB-AE3F-327D805A49A1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algn="ctr">
              <a:defRPr sz="2000"/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5E5E787-36A5-C1AF-A228-1BD407D2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3A07A-9E63-4C08-AB58-9B9FA07E2179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7287761-85EF-F55F-A04E-6D051A80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BC109C9-27B0-22FF-587A-F4EEAE1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31F57-4AAE-4FB0-A789-31DDBBFED786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88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8">
            <a:extLst>
              <a:ext uri="{FF2B5EF4-FFF2-40B4-BE49-F238E27FC236}">
                <a16:creationId xmlns:a16="http://schemas.microsoft.com/office/drawing/2014/main" id="{E704DD31-E93D-0547-E72D-CECF2D79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12169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A31975D8-8A6C-6278-BCAF-E7E9230C9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30213"/>
            <a:ext cx="18542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>
            <a:extLst>
              <a:ext uri="{FF2B5EF4-FFF2-40B4-BE49-F238E27FC236}">
                <a16:creationId xmlns:a16="http://schemas.microsoft.com/office/drawing/2014/main" id="{4BE31CA6-B38F-8E6F-795A-334B8B29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-11113"/>
            <a:ext cx="5105400" cy="405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>
            <a:extLst>
              <a:ext uri="{FF2B5EF4-FFF2-40B4-BE49-F238E27FC236}">
                <a16:creationId xmlns:a16="http://schemas.microsoft.com/office/drawing/2014/main" id="{4C9FAA9D-ADC2-D36D-08C9-D30FD7FBA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827088"/>
            <a:ext cx="404971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>
            <a:extLst>
              <a:ext uri="{FF2B5EF4-FFF2-40B4-BE49-F238E27FC236}">
                <a16:creationId xmlns:a16="http://schemas.microsoft.com/office/drawing/2014/main" id="{3D7F7F3F-32DE-57B8-805B-D0E32EC1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1884363"/>
            <a:ext cx="2200275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4899" y="4888305"/>
            <a:ext cx="6796825" cy="910336"/>
          </a:xfrm>
        </p:spPr>
        <p:txBody>
          <a:bodyPr>
            <a:noAutofit/>
          </a:bodyPr>
          <a:lstStyle>
            <a:lvl1pPr algn="r">
              <a:defRPr sz="3500">
                <a:solidFill>
                  <a:srgbClr val="D3FD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6130654"/>
            <a:ext cx="9144000" cy="47040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2265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CD1736-2232-D30A-71C8-DAB3AAC8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5D9DB-2050-4082-8670-44B9CACDD6CD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70DB54-410D-7A13-AF08-5D698CC6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A9A6D0-F79F-FB5B-1B28-C8E736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43506-33A1-45B7-83F3-F3C81607E7D4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4132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s-MX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D79013-EB34-6477-D2BF-3353B74A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31333-B9B2-4703-B1A3-B51900E41FD2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079A9-D8CE-6CC4-AB74-B877505D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FA87F6-23B8-683A-923E-E7974575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4899D-3EFA-494F-9359-3C9DA3BACD8F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843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7EE8-73B2-F855-5DB7-B4AD1671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69A32-2D85-4A29-A9B5-E119F02EAB18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1979-A4B2-7221-DF68-173C5C9B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0BEC-A874-9788-C6B0-46C1BC01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4CEDE-6D91-4C38-93ED-4464E961A3F2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3556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2A8E-6A79-7013-0533-1B021510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5CCAA-BEFA-4294-8112-BB02BF8CFAC5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C350-BF98-783B-A760-D36234BA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72DD7-9567-0985-C7AF-6CEF0FC8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AE084-56E7-48D3-AF51-965CB6F967D4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61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655746A6-DFCD-0423-2A00-51ECE001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">
            <a:extLst>
              <a:ext uri="{FF2B5EF4-FFF2-40B4-BE49-F238E27FC236}">
                <a16:creationId xmlns:a16="http://schemas.microsoft.com/office/drawing/2014/main" id="{AB3D45AA-702F-F217-B60D-C7BEE713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F7BB-EA6A-C259-767A-7E35247CD866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780B4F-5224-4166-BE85-3F427D90C623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E6AC78-0BC6-7991-5B1A-A7B46D16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25DC-7480-49AA-99AB-6A286F9270F8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C15A6B-E575-44AB-CAE9-0FA9D29B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392715-A418-FCB7-2ADA-5EC8EBB0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8A938-E058-44FF-99C1-410A677466BF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369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DA2CA7C7-8B72-C391-185A-F56C728B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213"/>
            <a:ext cx="12192000" cy="642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">
            <a:extLst>
              <a:ext uri="{FF2B5EF4-FFF2-40B4-BE49-F238E27FC236}">
                <a16:creationId xmlns:a16="http://schemas.microsoft.com/office/drawing/2014/main" id="{D0F164AE-4F1B-4851-08B8-6906D75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CBE0-6FEB-1B4D-698C-462FE4E613FE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DDBD0D5-F08B-43C1-8054-10F5F47082A2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319D633-8899-4E13-6AE8-6AFD0C89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4027E-F10B-44F7-BA46-5883E03BEA0D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C99F9A4-3603-6AD3-BC67-D275E836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4F0018-D318-2DAC-B2FC-09ACF633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9A631-C104-4F0D-B7BF-58BA8C40BCED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966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31803201-9DBC-A5B2-AC8E-731B8BB79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">
            <a:extLst>
              <a:ext uri="{FF2B5EF4-FFF2-40B4-BE49-F238E27FC236}">
                <a16:creationId xmlns:a16="http://schemas.microsoft.com/office/drawing/2014/main" id="{46351CE6-3A50-06B6-A025-7E1B60AE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6225"/>
            <a:ext cx="1016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94F4-4FA7-3B31-5E43-3C054B256BA6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F49563-FA79-4C17-BFF5-A6F72B23009A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123B57-64FE-099C-A00F-64E1A3A0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61FD4B-0608-46F4-B51F-FC608682B27C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65190D-8F96-18F6-0275-66A47A84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DA86DD-E97A-D50F-A87B-3D676E6E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8230D5E-FFFD-4618-B61F-085A3B259E28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00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8">
            <a:extLst>
              <a:ext uri="{FF2B5EF4-FFF2-40B4-BE49-F238E27FC236}">
                <a16:creationId xmlns:a16="http://schemas.microsoft.com/office/drawing/2014/main" id="{3081AC72-250B-B901-0D96-6C0DDA11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12169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1">
            <a:extLst>
              <a:ext uri="{FF2B5EF4-FFF2-40B4-BE49-F238E27FC236}">
                <a16:creationId xmlns:a16="http://schemas.microsoft.com/office/drawing/2014/main" id="{EC1901C5-6B21-C1B1-CB2A-04D511EC8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30213"/>
            <a:ext cx="18542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2E0B-1D63-9924-4224-748E6822AD56}"/>
              </a:ext>
            </a:extLst>
          </p:cNvPr>
          <p:cNvSpPr txBox="1">
            <a:spLocks/>
          </p:cNvSpPr>
          <p:nvPr/>
        </p:nvSpPr>
        <p:spPr>
          <a:xfrm>
            <a:off x="944880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0D17CF7-FB2C-4A36-A151-5E1CD85A6C61}" type="slidenum">
              <a:rPr lang="es-MX" sz="12800" smtClean="0">
                <a:solidFill>
                  <a:srgbClr val="D3FD2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>
              <a:solidFill>
                <a:srgbClr val="D3FD2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7D3590-7187-9302-6C6B-ADD97C6C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BEBB5A4-1B25-4C05-ACC0-A980510C5F9E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070AE0-1C46-0864-4524-369581FD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D11059-67AD-158B-55FB-6CE7905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09B0FE-3B07-4C50-B4C3-EDC942F644D6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18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7">
            <a:extLst>
              <a:ext uri="{FF2B5EF4-FFF2-40B4-BE49-F238E27FC236}">
                <a16:creationId xmlns:a16="http://schemas.microsoft.com/office/drawing/2014/main" id="{0BB4BA88-513D-0E45-E215-F6C2015F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">
            <a:extLst>
              <a:ext uri="{FF2B5EF4-FFF2-40B4-BE49-F238E27FC236}">
                <a16:creationId xmlns:a16="http://schemas.microsoft.com/office/drawing/2014/main" id="{477B8BA9-54A3-9B51-E6FB-1552DC0C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A3AA79-34DB-11EE-17E6-552BF67EC2D7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A77AE9C-83CA-45DB-974D-3E316892C286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89214" y="1894752"/>
            <a:ext cx="3401787" cy="1834246"/>
          </a:xfr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ctr">
              <a:buClr>
                <a:srgbClr val="D3FD20"/>
              </a:buClr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rgbClr val="D3FD20"/>
              </a:buClr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3"/>
          </p:nvPr>
        </p:nvSpPr>
        <p:spPr>
          <a:xfrm>
            <a:off x="4512909" y="1894752"/>
            <a:ext cx="3704568" cy="1834246"/>
          </a:xfr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ctr">
              <a:buClr>
                <a:srgbClr val="D3FD20"/>
              </a:buClr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rgbClr val="D3FD20"/>
              </a:buClr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4"/>
          </p:nvPr>
        </p:nvSpPr>
        <p:spPr>
          <a:xfrm>
            <a:off x="8508274" y="1894752"/>
            <a:ext cx="3593920" cy="1834246"/>
          </a:xfr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ctr">
              <a:buClr>
                <a:srgbClr val="D3FD20"/>
              </a:buClr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rgbClr val="D3FD20"/>
              </a:buClr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5"/>
          </p:nvPr>
        </p:nvSpPr>
        <p:spPr>
          <a:xfrm>
            <a:off x="789214" y="4119333"/>
            <a:ext cx="3401787" cy="1834246"/>
          </a:xfr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ctr">
              <a:buClr>
                <a:srgbClr val="D3FD20"/>
              </a:buClr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rgbClr val="D3FD20"/>
              </a:buClr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6"/>
          </p:nvPr>
        </p:nvSpPr>
        <p:spPr>
          <a:xfrm>
            <a:off x="4512909" y="4119333"/>
            <a:ext cx="3704568" cy="1834246"/>
          </a:xfr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ctr">
              <a:buClr>
                <a:srgbClr val="D3FD20"/>
              </a:buClr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rgbClr val="D3FD20"/>
              </a:buClr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7"/>
          </p:nvPr>
        </p:nvSpPr>
        <p:spPr>
          <a:xfrm>
            <a:off x="8508274" y="4119333"/>
            <a:ext cx="3593920" cy="1834246"/>
          </a:xfr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ctr">
              <a:buClr>
                <a:srgbClr val="D3FD20"/>
              </a:buClr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rgbClr val="D3FD20"/>
              </a:buClr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rgbClr val="D3FD20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texto 16"/>
          <p:cNvSpPr>
            <a:spLocks noGrp="1"/>
          </p:cNvSpPr>
          <p:nvPr>
            <p:ph type="body" sz="quarter" idx="13"/>
          </p:nvPr>
        </p:nvSpPr>
        <p:spPr>
          <a:xfrm>
            <a:off x="8073563" y="2026087"/>
            <a:ext cx="984589" cy="20669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7000">
                <a:solidFill>
                  <a:schemeClr val="tx1"/>
                </a:solidFill>
                <a:latin typeface="Haettenschweiler" panose="020B070604090206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Marcador de texto 16"/>
          <p:cNvSpPr>
            <a:spLocks noGrp="1"/>
          </p:cNvSpPr>
          <p:nvPr>
            <p:ph type="body" sz="quarter" idx="14"/>
          </p:nvPr>
        </p:nvSpPr>
        <p:spPr>
          <a:xfrm>
            <a:off x="4111167" y="2026087"/>
            <a:ext cx="984589" cy="20669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7000">
                <a:solidFill>
                  <a:schemeClr val="tx1"/>
                </a:solidFill>
                <a:latin typeface="Haettenschweiler" panose="020B070604090206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Marcador de texto 16"/>
          <p:cNvSpPr>
            <a:spLocks noGrp="1"/>
          </p:cNvSpPr>
          <p:nvPr>
            <p:ph type="body" sz="quarter" idx="16"/>
          </p:nvPr>
        </p:nvSpPr>
        <p:spPr>
          <a:xfrm>
            <a:off x="325101" y="2026087"/>
            <a:ext cx="984589" cy="20669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7000">
                <a:solidFill>
                  <a:schemeClr val="tx1"/>
                </a:solidFill>
                <a:latin typeface="Haettenschweiler" panose="020B070604090206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Marcador de texto 16"/>
          <p:cNvSpPr>
            <a:spLocks noGrp="1"/>
          </p:cNvSpPr>
          <p:nvPr>
            <p:ph type="body" sz="quarter" idx="18"/>
          </p:nvPr>
        </p:nvSpPr>
        <p:spPr>
          <a:xfrm>
            <a:off x="8079002" y="4246776"/>
            <a:ext cx="984589" cy="20669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7000">
                <a:solidFill>
                  <a:schemeClr val="tx1"/>
                </a:solidFill>
                <a:latin typeface="Haettenschweiler" panose="020B070604090206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Marcador de texto 16"/>
          <p:cNvSpPr>
            <a:spLocks noGrp="1"/>
          </p:cNvSpPr>
          <p:nvPr>
            <p:ph type="body" sz="quarter" idx="20"/>
          </p:nvPr>
        </p:nvSpPr>
        <p:spPr>
          <a:xfrm>
            <a:off x="4116606" y="4246776"/>
            <a:ext cx="984589" cy="20669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7000">
                <a:solidFill>
                  <a:schemeClr val="tx1"/>
                </a:solidFill>
                <a:latin typeface="Haettenschweiler" panose="020B070604090206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Marcador de texto 16"/>
          <p:cNvSpPr>
            <a:spLocks noGrp="1"/>
          </p:cNvSpPr>
          <p:nvPr>
            <p:ph type="body" sz="quarter" idx="22"/>
          </p:nvPr>
        </p:nvSpPr>
        <p:spPr>
          <a:xfrm>
            <a:off x="330540" y="4246776"/>
            <a:ext cx="984589" cy="20669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7000">
                <a:solidFill>
                  <a:schemeClr val="tx1"/>
                </a:solidFill>
                <a:latin typeface="Haettenschweiler" panose="020B070604090206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3AA76BB-0ECB-66A9-FD83-6B52816E8659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838200" y="565943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5F810-87BE-43F3-800D-204497F49536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970840-AF29-80B3-9D9E-E60560B2F4A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4038600" y="5659438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0AD6E63-4660-80EE-2CE2-1B13C4F96D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8610600" y="565943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AA5E1-E407-480C-B5FB-92414561BEF9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47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28">
            <a:extLst>
              <a:ext uri="{FF2B5EF4-FFF2-40B4-BE49-F238E27FC236}">
                <a16:creationId xmlns:a16="http://schemas.microsoft.com/office/drawing/2014/main" id="{B5B68801-3B29-7D2B-845F-BCB0CDF2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25400"/>
            <a:ext cx="12217400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Rectangle: Rounded Corners 10">
            <a:extLst>
              <a:ext uri="{FF2B5EF4-FFF2-40B4-BE49-F238E27FC236}">
                <a16:creationId xmlns:a16="http://schemas.microsoft.com/office/drawing/2014/main" id="{0A6E6162-E926-4C11-4E41-9DC6B3C947E9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1803400"/>
            <a:ext cx="5600700" cy="4406900"/>
            <a:chOff x="176" y="1136"/>
            <a:chExt cx="3528" cy="2776"/>
          </a:xfrm>
        </p:grpSpPr>
        <p:pic>
          <p:nvPicPr>
            <p:cNvPr id="7" name="Rectangle: Rounded Corners 10">
              <a:extLst>
                <a:ext uri="{FF2B5EF4-FFF2-40B4-BE49-F238E27FC236}">
                  <a16:creationId xmlns:a16="http://schemas.microsoft.com/office/drawing/2014/main" id="{A9A1A388-AE34-577C-B8D5-D85AAB0F60A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1136"/>
              <a:ext cx="3528" cy="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CE15804A-9941-1D79-7007-79C839F5C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1284"/>
              <a:ext cx="3229" cy="2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s-MX" altLang="es-MX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Rectangle: Rounded Corners 11">
            <a:extLst>
              <a:ext uri="{FF2B5EF4-FFF2-40B4-BE49-F238E27FC236}">
                <a16:creationId xmlns:a16="http://schemas.microsoft.com/office/drawing/2014/main" id="{1C1EDE25-93C5-FA72-42C3-C17069D1ACA5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1816100"/>
            <a:ext cx="5575300" cy="4406900"/>
            <a:chOff x="3976" y="1144"/>
            <a:chExt cx="3512" cy="2776"/>
          </a:xfrm>
        </p:grpSpPr>
        <p:pic>
          <p:nvPicPr>
            <p:cNvPr id="10" name="Rectangle: Rounded Corners 11">
              <a:extLst>
                <a:ext uri="{FF2B5EF4-FFF2-40B4-BE49-F238E27FC236}">
                  <a16:creationId xmlns:a16="http://schemas.microsoft.com/office/drawing/2014/main" id="{591F4F67-17DC-95E4-A1E9-368DFD8B922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" y="1144"/>
              <a:ext cx="3512" cy="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9FBDCF4A-5B7C-78AD-A438-8DCE5C79A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290"/>
              <a:ext cx="3205" cy="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s-MX" altLang="es-MX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Imagen 1">
            <a:extLst>
              <a:ext uri="{FF2B5EF4-FFF2-40B4-BE49-F238E27FC236}">
                <a16:creationId xmlns:a16="http://schemas.microsoft.com/office/drawing/2014/main" id="{5BB135FB-CF6F-B19B-681D-FA18067C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73050"/>
            <a:ext cx="101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14948F5-78E9-BBAC-C720-BA359E07B1D9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3340464-0877-4DDA-8171-B2C586E521A7}" type="slidenum">
              <a:rPr lang="es-MX" sz="12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18" y="1825625"/>
            <a:ext cx="5626170" cy="4351338"/>
          </a:xfrm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3835" y="1825625"/>
            <a:ext cx="5587049" cy="4351338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2EF2ED53-F1DC-D414-CC49-D6B1B0F6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A73C6-ABB1-43DF-8E46-A5AB77F19F15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8F2D5CD9-8604-A2D4-BF6F-8D24C574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519A62-D999-B6E4-C9A5-5DE48AC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5650" y="6356350"/>
            <a:ext cx="2959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E167D-2F60-47F5-85B9-800D232D72A8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945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>
            <a:extLst>
              <a:ext uri="{FF2B5EF4-FFF2-40B4-BE49-F238E27FC236}">
                <a16:creationId xmlns:a16="http://schemas.microsoft.com/office/drawing/2014/main" id="{E2CB4E95-51B7-5AFE-1D09-0F13D509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05C59D-F6DC-DAF9-A834-3144C0321E4E}"/>
              </a:ext>
            </a:extLst>
          </p:cNvPr>
          <p:cNvSpPr txBox="1">
            <a:spLocks/>
          </p:cNvSpPr>
          <p:nvPr/>
        </p:nvSpPr>
        <p:spPr>
          <a:xfrm>
            <a:off x="9455150" y="-461963"/>
            <a:ext cx="2743200" cy="1514476"/>
          </a:xfrm>
          <a:prstGeom prst="rect">
            <a:avLst/>
          </a:prstGeom>
        </p:spPr>
        <p:txBody>
          <a:bodyPr anchor="ctr"/>
          <a:lstStyle>
            <a:defPPr>
              <a:defRPr lang="es-MX"/>
            </a:defPPr>
            <a:lvl1pPr marL="0" algn="r" defTabSz="914400" rtl="0" eaLnBrk="1" latinLnBrk="0" hangingPunct="1">
              <a:defRPr sz="9600" kern="1200">
                <a:solidFill>
                  <a:schemeClr val="tx1">
                    <a:tint val="75000"/>
                  </a:schemeClr>
                </a:solidFill>
                <a:latin typeface="Haettenschweiler" panose="020B070604090206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5ADF7AB-A47E-4019-B1BF-4731971D5A57}" type="slidenum">
              <a:rPr lang="es-MX" sz="12800" smtClean="0">
                <a:solidFill>
                  <a:srgbClr val="D3FD2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800" dirty="0">
              <a:solidFill>
                <a:srgbClr val="D3FD20"/>
              </a:solidFill>
            </a:endParaRPr>
          </a:p>
        </p:txBody>
      </p:sp>
      <p:pic>
        <p:nvPicPr>
          <p:cNvPr id="5" name="Imagen 11">
            <a:extLst>
              <a:ext uri="{FF2B5EF4-FFF2-40B4-BE49-F238E27FC236}">
                <a16:creationId xmlns:a16="http://schemas.microsoft.com/office/drawing/2014/main" id="{3967F327-B59E-4276-7F61-02DB4592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71463"/>
            <a:ext cx="101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5">
            <a:extLst>
              <a:ext uri="{FF2B5EF4-FFF2-40B4-BE49-F238E27FC236}">
                <a16:creationId xmlns:a16="http://schemas.microsoft.com/office/drawing/2014/main" id="{00CA0F27-E38D-81F1-6EED-69CAD60E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1797050"/>
            <a:ext cx="3711575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13" name="Marcador de texto 17"/>
          <p:cNvSpPr>
            <a:spLocks noGrp="1"/>
          </p:cNvSpPr>
          <p:nvPr>
            <p:ph type="body" sz="quarter" idx="13"/>
          </p:nvPr>
        </p:nvSpPr>
        <p:spPr>
          <a:xfrm>
            <a:off x="734292" y="2007061"/>
            <a:ext cx="3837421" cy="75061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Marcador de texto 17"/>
          <p:cNvSpPr>
            <a:spLocks noGrp="1"/>
          </p:cNvSpPr>
          <p:nvPr>
            <p:ph type="body" sz="quarter" idx="14"/>
          </p:nvPr>
        </p:nvSpPr>
        <p:spPr>
          <a:xfrm>
            <a:off x="7107381" y="1817180"/>
            <a:ext cx="3837421" cy="750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Marcador de texto 17"/>
          <p:cNvSpPr>
            <a:spLocks noGrp="1"/>
          </p:cNvSpPr>
          <p:nvPr>
            <p:ph type="body" sz="quarter" idx="15"/>
          </p:nvPr>
        </p:nvSpPr>
        <p:spPr>
          <a:xfrm>
            <a:off x="8153033" y="3060487"/>
            <a:ext cx="3647987" cy="750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Marcador de texto 17"/>
          <p:cNvSpPr>
            <a:spLocks noGrp="1"/>
          </p:cNvSpPr>
          <p:nvPr>
            <p:ph type="body" sz="quarter" idx="16"/>
          </p:nvPr>
        </p:nvSpPr>
        <p:spPr>
          <a:xfrm>
            <a:off x="7622060" y="4737735"/>
            <a:ext cx="3837421" cy="7506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1100714" y="4877671"/>
            <a:ext cx="3837421" cy="75061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8"/>
          </p:nvPr>
        </p:nvSpPr>
        <p:spPr>
          <a:xfrm>
            <a:off x="390980" y="3553177"/>
            <a:ext cx="3748759" cy="75061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>
                <a:solidFill>
                  <a:schemeClr val="bg1"/>
                </a:solidFill>
                <a:latin typeface="Zona Pro Regular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Marcador de texto 24"/>
          <p:cNvSpPr>
            <a:spLocks noGrp="1"/>
          </p:cNvSpPr>
          <p:nvPr>
            <p:ph type="body" sz="quarter" idx="19"/>
          </p:nvPr>
        </p:nvSpPr>
        <p:spPr>
          <a:xfrm>
            <a:off x="4853853" y="2310101"/>
            <a:ext cx="516953" cy="54241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>
                <a:latin typeface="Zona Pro Black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Marcador de texto 24"/>
          <p:cNvSpPr>
            <a:spLocks noGrp="1"/>
          </p:cNvSpPr>
          <p:nvPr>
            <p:ph type="body" sz="quarter" idx="20"/>
          </p:nvPr>
        </p:nvSpPr>
        <p:spPr>
          <a:xfrm>
            <a:off x="6308288" y="2038893"/>
            <a:ext cx="516953" cy="54241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>
                <a:latin typeface="Zona Pro Black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Marcador de texto 24"/>
          <p:cNvSpPr>
            <a:spLocks noGrp="1"/>
          </p:cNvSpPr>
          <p:nvPr>
            <p:ph type="body" sz="quarter" idx="21"/>
          </p:nvPr>
        </p:nvSpPr>
        <p:spPr>
          <a:xfrm>
            <a:off x="7249121" y="3159982"/>
            <a:ext cx="516953" cy="54241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>
                <a:latin typeface="Zona Pro Black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Marcador de texto 24"/>
          <p:cNvSpPr>
            <a:spLocks noGrp="1"/>
          </p:cNvSpPr>
          <p:nvPr>
            <p:ph type="body" sz="quarter" idx="22"/>
          </p:nvPr>
        </p:nvSpPr>
        <p:spPr>
          <a:xfrm>
            <a:off x="6753551" y="4531679"/>
            <a:ext cx="516953" cy="54241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>
                <a:latin typeface="Zona Pro Black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Marcador de texto 24"/>
          <p:cNvSpPr>
            <a:spLocks noGrp="1"/>
          </p:cNvSpPr>
          <p:nvPr>
            <p:ph type="body" sz="quarter" idx="23"/>
          </p:nvPr>
        </p:nvSpPr>
        <p:spPr>
          <a:xfrm>
            <a:off x="5335817" y="4751253"/>
            <a:ext cx="516953" cy="54241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>
                <a:latin typeface="Zona Pro Black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Marcador de texto 24"/>
          <p:cNvSpPr>
            <a:spLocks noGrp="1"/>
          </p:cNvSpPr>
          <p:nvPr>
            <p:ph type="body" sz="quarter" idx="24"/>
          </p:nvPr>
        </p:nvSpPr>
        <p:spPr>
          <a:xfrm>
            <a:off x="4421182" y="3682693"/>
            <a:ext cx="516953" cy="54241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>
                <a:latin typeface="Zona Pro Black" panose="02010A03040002020004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6051B6-18F3-25DD-401E-1740D30BCD0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A2363-4DDE-4526-9879-91445141C2F8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D157F8-2888-4928-773C-94FC237A300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342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1E5C39F-D2C0-95CE-A4C8-B0BC3A95B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s-MX" altLang="es-MX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28C6BBA-E606-7ADF-921F-C963086E7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35075"/>
            <a:ext cx="105156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los estilos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5B5F-04AB-47CD-F6FA-756C6AA5F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07BA90-FED8-4083-8BD2-065358093C7B}" type="datetimeFigureOut">
              <a:rPr lang="es-MX"/>
              <a:pPr>
                <a:defRPr/>
              </a:pPr>
              <a:t>24/04/2025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DE17-B70D-20B5-2290-3CD2CE614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E1B7-F738-261B-073F-F7D04A9D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E8B0D6-8CE2-40CC-B796-45BA50BDD617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91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692" r:id="rId20"/>
    <p:sldLayoutId id="2147483693" r:id="rId21"/>
    <p:sldLayoutId id="2147483694" r:id="rId22"/>
    <p:sldLayoutId id="2147483695" r:id="rId23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Zona Pro SemiBold" panose="02010A03040002020004" pitchFamily="50" charset="0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Zona Pro SemiBold" panose="02010A03040002020004" pitchFamily="50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Zona Pro SemiBold" panose="02010A03040002020004" pitchFamily="50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Zona Pro SemiBold" panose="02010A03040002020004" pitchFamily="50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Zona Pro SemiBold" panose="02010A03040002020004" pitchFamily="50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Zona Pro SemiBold" panose="02010A03040002020004" pitchFamily="50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Zona Pro SemiBold" panose="02010A03040002020004" pitchFamily="50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Zona Pro SemiBold" panose="02010A03040002020004" pitchFamily="50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Zona Pro SemiBold" panose="02010A03040002020004" pitchFamily="50" charset="0"/>
        </a:defRPr>
      </a:lvl9pPr>
    </p:titleStyle>
    <p:bodyStyle>
      <a:lvl1pPr marL="228600" indent="-228600" algn="just" rtl="0" eaLnBrk="1" fontAlgn="base" hangingPunct="1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Zona Pro Regular" panose="02010A03040002020004" pitchFamily="50" charset="0"/>
          <a:ea typeface="+mn-ea"/>
          <a:cs typeface="+mn-cs"/>
        </a:defRPr>
      </a:lvl1pPr>
      <a:lvl2pPr marL="685800" indent="-228600" algn="just" rtl="0" eaLnBrk="1" fontAlgn="base" hangingPunct="1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Zona Pro Regular" panose="02010A03040002020004" pitchFamily="50" charset="0"/>
          <a:ea typeface="+mn-ea"/>
          <a:cs typeface="+mn-cs"/>
        </a:defRPr>
      </a:lvl2pPr>
      <a:lvl3pPr marL="1143000" indent="-228600" algn="just" rtl="0" eaLnBrk="1" fontAlgn="base" hangingPunct="1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Zona Pro Regular" panose="02010A03040002020004" pitchFamily="50" charset="0"/>
          <a:ea typeface="+mn-ea"/>
          <a:cs typeface="+mn-cs"/>
        </a:defRPr>
      </a:lvl3pPr>
      <a:lvl4pPr marL="1600200" indent="-228600" algn="just" rtl="0" eaLnBrk="1" fontAlgn="base" hangingPunct="1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Zona Pro Regular" panose="02010A03040002020004" pitchFamily="50" charset="0"/>
          <a:ea typeface="+mn-ea"/>
          <a:cs typeface="+mn-cs"/>
        </a:defRPr>
      </a:lvl4pPr>
      <a:lvl5pPr marL="2057400" indent="-228600" algn="just" rtl="0" eaLnBrk="1" fontAlgn="base" hangingPunct="1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Zona Pro Regular" panose="02010A03040002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ects.com/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penclipart.org/detail/78217" TargetMode="Externa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422B-2D9D-B851-6387-43C03DEEF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noProof="0" dirty="0">
                <a:solidFill>
                  <a:srgbClr val="C1FD00"/>
                </a:solidFill>
              </a:rPr>
              <a:t>Administraci</a:t>
            </a:r>
            <a:r>
              <a:rPr lang="es-MX" noProof="0" dirty="0"/>
              <a:t>ón de Proyectos de MS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3C484-4169-4B25-41D7-9A6A8C1BD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8763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8E4F-C8AE-A4B8-7707-0247CF6F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MX" sz="4000" noProof="0" dirty="0"/>
              <a:t>Ruta de Implementación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230A84-A197-CE6A-BF95-1557A63A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MX" sz="2400" noProof="0" dirty="0">
                <a:solidFill>
                  <a:schemeClr val="tx1">
                    <a:alpha val="55000"/>
                  </a:schemeClr>
                </a:solidFill>
              </a:rPr>
              <a:t>Requerimientos Técnicos y Costos Asociados</a:t>
            </a:r>
          </a:p>
          <a:p>
            <a:r>
              <a:rPr lang="es-MX" sz="2400" noProof="0" dirty="0">
                <a:solidFill>
                  <a:schemeClr val="tx1">
                    <a:alpha val="55000"/>
                  </a:schemeClr>
                </a:solidFill>
              </a:rPr>
              <a:t>Capacitación del Personal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MX" noProof="0" dirty="0">
                <a:solidFill>
                  <a:schemeClr val="tx1">
                    <a:alpha val="55000"/>
                  </a:schemeClr>
                </a:solidFill>
              </a:rPr>
              <a:t>Capacitación en el aspecto técnico.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MX" noProof="0" dirty="0">
                <a:solidFill>
                  <a:schemeClr val="tx1">
                    <a:alpha val="55000"/>
                  </a:schemeClr>
                </a:solidFill>
              </a:rPr>
              <a:t>Capacitación en el aspecto administrativo</a:t>
            </a:r>
            <a:endParaRPr lang="es-MX" dirty="0">
              <a:solidFill>
                <a:schemeClr val="tx1">
                  <a:alpha val="55000"/>
                </a:schemeClr>
              </a:solidFill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es-MX" noProof="0" dirty="0">
                <a:solidFill>
                  <a:schemeClr val="tx1">
                    <a:alpha val="55000"/>
                  </a:schemeClr>
                </a:solidFill>
              </a:rPr>
              <a:t>NOTA: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s-MX" dirty="0">
                <a:solidFill>
                  <a:schemeClr val="tx1">
                    <a:alpha val="55000"/>
                  </a:schemeClr>
                </a:solidFill>
              </a:rPr>
              <a:t>Ya se cuenta con manuales para el Consultor Coordinador y los consultores. Se esta´trabajando en el manual del Adinistrador Teams.</a:t>
            </a:r>
            <a:endParaRPr lang="es-MX" noProof="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B065-EE4A-0E7E-41C4-AAEDC1EA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 wrap="square" anchor="ctr">
            <a:normAutofit/>
          </a:bodyPr>
          <a:lstStyle/>
          <a:p>
            <a:r>
              <a:rPr lang="es-MX" noProof="0" dirty="0"/>
              <a:t>Requerimientos Técnicos y Costos Asociados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88CB66-6F48-1FB9-5C7D-E336DB921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667248"/>
              </p:ext>
            </p:extLst>
          </p:nvPr>
        </p:nvGraphicFramePr>
        <p:xfrm>
          <a:off x="838200" y="1235075"/>
          <a:ext cx="10515600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58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4D7-F4EB-61C4-8B69-C3455BD3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 wrap="square" anchor="ctr">
            <a:normAutofit/>
          </a:bodyPr>
          <a:lstStyle/>
          <a:p>
            <a:r>
              <a:rPr lang="es-MX" noProof="0" dirty="0"/>
              <a:t>Capacitación del Personal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6593-283C-5E01-9C50-894D178DC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410789"/>
              </p:ext>
            </p:extLst>
          </p:nvPr>
        </p:nvGraphicFramePr>
        <p:xfrm>
          <a:off x="838200" y="1235075"/>
          <a:ext cx="10515600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40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90636-8C6C-5E0A-8405-916782A5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F7-19B3-2D5F-EC67-560CE9C4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 wrap="square" anchor="ctr">
            <a:normAutofit/>
          </a:bodyPr>
          <a:lstStyle/>
          <a:p>
            <a:r>
              <a:rPr lang="es-MX" noProof="0" dirty="0"/>
              <a:t>Estructura de Carpetas de Proyecto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732A4C0-9EBB-6F76-1978-43CB3539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97024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s-MX" noProof="0" dirty="0"/>
              <a:t>Los archivos adentro de cada proyecto seguirán el esquema establecido en los manuales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AC5107-1D24-D41B-B574-ACBBF2BCCB4D}"/>
              </a:ext>
            </a:extLst>
          </p:cNvPr>
          <p:cNvSpPr txBox="1"/>
          <p:nvPr/>
        </p:nvSpPr>
        <p:spPr>
          <a:xfrm>
            <a:off x="838200" y="3129935"/>
            <a:ext cx="5401235" cy="34778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0. Propuesta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s-MX" noProof="0" dirty="0"/>
              <a:t>1. Documentos de Trabajo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s-MX" noProof="0" dirty="0"/>
              <a:t>2. Información Recibida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s-MX" noProof="0" dirty="0"/>
              <a:t>3. Artículos y Referencias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s-MX" noProof="0" dirty="0">
                <a:latin typeface="Calibri"/>
                <a:ea typeface="Calibri"/>
                <a:cs typeface="Calibri"/>
              </a:rPr>
              <a:t>4. Entregables</a:t>
            </a:r>
            <a:r>
              <a:rPr lang="es-MX" dirty="0">
                <a:latin typeface="Calibri"/>
                <a:ea typeface="Calibri"/>
                <a:cs typeface="Calibri"/>
              </a:rPr>
              <a:t>*</a:t>
            </a:r>
            <a:endParaRPr lang="es-MX" noProof="0" dirty="0">
              <a:ea typeface="Calibri"/>
              <a:cs typeface="Calibri"/>
            </a:endParaRP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s-MX" noProof="0" dirty="0"/>
              <a:t>5. Normativa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s-MX" noProof="0" dirty="0"/>
              <a:t>6. Noticias y Reportajes.</a:t>
            </a:r>
          </a:p>
          <a:p>
            <a:pPr>
              <a:spcAft>
                <a:spcPts val="600"/>
              </a:spcAft>
            </a:pPr>
            <a:endParaRPr lang="es-MX" dirty="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s-MX" dirty="0">
                <a:latin typeface="Calibri"/>
                <a:ea typeface="Calibri"/>
                <a:cs typeface="Calibri"/>
              </a:rPr>
              <a:t>*</a:t>
            </a:r>
            <a:r>
              <a:rPr lang="es-MX" i="1" dirty="0">
                <a:latin typeface="Calibri"/>
                <a:ea typeface="Calibri"/>
                <a:cs typeface="Calibri"/>
              </a:rPr>
              <a:t>Solamente el coordinador debe de modificar archivos en 4. Entregables</a:t>
            </a:r>
            <a:endParaRPr lang="es-MX" i="1" dirty="0">
              <a:ea typeface="Calibri"/>
              <a:cs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6F25FE-440F-44B8-99AB-FC3A0310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4493" y="3429000"/>
            <a:ext cx="2507341" cy="2193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B477ACD-7F00-A997-70A0-4C3A78FE5046}"/>
              </a:ext>
            </a:extLst>
          </p:cNvPr>
          <p:cNvSpPr txBox="1"/>
          <p:nvPr/>
        </p:nvSpPr>
        <p:spPr>
          <a:xfrm>
            <a:off x="6790765" y="3129935"/>
            <a:ext cx="5401235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Nombres de archivos en Documentos de trabajo con nomenclatura predefinida desde el inicio del proyecto:</a:t>
            </a:r>
          </a:p>
          <a:p>
            <a:pPr>
              <a:spcAft>
                <a:spcPts val="600"/>
              </a:spcAft>
            </a:pPr>
            <a:r>
              <a:rPr lang="es-MX" dirty="0"/>
              <a:t>Cliente Proyecto Titulo del documento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2289D28-48BA-D0E6-84B3-EF2AB125C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50828" y="4489893"/>
            <a:ext cx="1140554" cy="142915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1F4E57B-1D95-C45A-5D45-D0713CD08459}"/>
              </a:ext>
            </a:extLst>
          </p:cNvPr>
          <p:cNvSpPr txBox="1"/>
          <p:nvPr/>
        </p:nvSpPr>
        <p:spPr>
          <a:xfrm>
            <a:off x="7270376" y="5907306"/>
            <a:ext cx="65442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sz="1100" noProof="0" dirty="0"/>
              <a:t>Mexicali PE</a:t>
            </a:r>
            <a:r>
              <a:rPr lang="es-MX" sz="1100" dirty="0"/>
              <a:t> Videogilancia Análisis comparativo de multas 2021-2024.docx</a:t>
            </a:r>
            <a:endParaRPr lang="es-MX" sz="1100" noProof="0" dirty="0"/>
          </a:p>
        </p:txBody>
      </p:sp>
    </p:spTree>
    <p:extLst>
      <p:ext uri="{BB962C8B-B14F-4D97-AF65-F5344CB8AC3E}">
        <p14:creationId xmlns:p14="http://schemas.microsoft.com/office/powerpoint/2010/main" val="48597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76E2-2246-2E77-3FC5-0A2A6F5E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 wrap="square" anchor="ctr">
            <a:normAutofit/>
          </a:bodyPr>
          <a:lstStyle/>
          <a:p>
            <a:r>
              <a:rPr lang="es-MX" noProof="0" dirty="0"/>
              <a:t>¿Donde se guardan los archivos?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C91E1-1E18-2634-9821-D0CA831B8D0B}"/>
              </a:ext>
            </a:extLst>
          </p:cNvPr>
          <p:cNvSpPr txBox="1"/>
          <p:nvPr/>
        </p:nvSpPr>
        <p:spPr>
          <a:xfrm>
            <a:off x="633891" y="6468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MX" noProof="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B9C434-6E3B-C072-3CF4-AD96C1F4F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878998"/>
              </p:ext>
            </p:extLst>
          </p:nvPr>
        </p:nvGraphicFramePr>
        <p:xfrm>
          <a:off x="838200" y="1235075"/>
          <a:ext cx="10515600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12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E40F-A5AF-8533-FE37-F82DFF70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600"/>
          </a:xfrm>
        </p:spPr>
        <p:txBody>
          <a:bodyPr wrap="square" anchor="ctr">
            <a:normAutofit/>
          </a:bodyPr>
          <a:lstStyle/>
          <a:p>
            <a:r>
              <a:rPr lang="es-MX" noProof="0">
                <a:latin typeface="Zona Pro SemiBold"/>
              </a:rPr>
              <a:t>¿Que Ofrece MS </a:t>
            </a:r>
            <a:r>
              <a:rPr lang="es-MX" noProof="0" err="1">
                <a:latin typeface="Zona Pro SemiBold"/>
              </a:rPr>
              <a:t>Teams</a:t>
            </a:r>
            <a:r>
              <a:rPr lang="es-MX" noProof="0">
                <a:latin typeface="Zona Pro SemiBold"/>
              </a:rPr>
              <a:t> al Equipo</a:t>
            </a:r>
            <a:r>
              <a:rPr lang="es-MX">
                <a:latin typeface="Zona Pro SemiBold"/>
              </a:rPr>
              <a:t>?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BBD8-13AA-F33A-0BF2-E5E774DA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4941888"/>
          </a:xfr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s-MX" sz="1700" b="1" noProof="0" dirty="0"/>
              <a:t>Planeación de proyectos </a:t>
            </a:r>
            <a:r>
              <a:rPr lang="es-MX" sz="1700" noProof="0" dirty="0"/>
              <a:t>Integrada en la misma plataforma con:</a:t>
            </a:r>
          </a:p>
          <a:p>
            <a:pPr lvl="1">
              <a:lnSpc>
                <a:spcPct val="140000"/>
              </a:lnSpc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s-MX" sz="1700" noProof="0" dirty="0"/>
              <a:t>Buble Plan para definir Hitos, fases y productos. (El Qué, Para Cuando y Criterios de calidad)</a:t>
            </a:r>
          </a:p>
          <a:p>
            <a:pPr lvl="1">
              <a:lnSpc>
                <a:spcPct val="140000"/>
              </a:lnSpc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s-MX" sz="1700" noProof="0" dirty="0"/>
              <a:t>Microsoft Planner para Tareas por consultor (el como)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s-MX" sz="1700" b="1" dirty="0"/>
              <a:t>Desarrollo</a:t>
            </a:r>
            <a:r>
              <a:rPr lang="es-MX" sz="1700" b="1" noProof="0" dirty="0"/>
              <a:t> del Proyecto</a:t>
            </a:r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es-MX" sz="1700" b="1" noProof="0" dirty="0"/>
              <a:t>Reuniones instantáneas </a:t>
            </a:r>
            <a:r>
              <a:rPr lang="es-MX" sz="1700" noProof="0" dirty="0"/>
              <a:t>donde el equipo puede discutir temas relevantes al proyecto de manera espontanea y </a:t>
            </a:r>
            <a:r>
              <a:rPr lang="es-MX" sz="1700" b="1" noProof="0" dirty="0"/>
              <a:t>reuniones programadas </a:t>
            </a:r>
            <a:r>
              <a:rPr lang="es-MX" sz="1700" noProof="0" dirty="0"/>
              <a:t>para hacer uso de la función de grabación y transcripción de reuniones, coordinar reuniones con terceros, establecer agenda y notas de reunión (minutas).</a:t>
            </a:r>
          </a:p>
          <a:p>
            <a:pPr lvl="1">
              <a:lnSpc>
                <a:spcPct val="140000"/>
              </a:lnSpc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s-MX" sz="1700" b="1" noProof="0" dirty="0"/>
              <a:t>Repositorio de archivos </a:t>
            </a:r>
            <a:r>
              <a:rPr lang="es-MX" sz="1700" noProof="0" dirty="0"/>
              <a:t>en Línea (con reglas definidas para el uso y nombrado de archivos y carpetas)</a:t>
            </a:r>
          </a:p>
          <a:p>
            <a:pPr lvl="1">
              <a:lnSpc>
                <a:spcPct val="140000"/>
              </a:lnSpc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s-MX" sz="1700" b="1" noProof="0" dirty="0"/>
              <a:t>Foro de Discusión </a:t>
            </a:r>
            <a:r>
              <a:rPr lang="es-MX" sz="1700" noProof="0" dirty="0"/>
              <a:t>tipo chat (remplaza WhatsApp)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s-MX" sz="1700" dirty="0"/>
              <a:t>Adicional: </a:t>
            </a:r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es-MX" sz="1700" noProof="0" dirty="0"/>
              <a:t>Una sola plataforma para el desarrollo completo de cada proyecto</a:t>
            </a:r>
            <a:endParaRPr lang="es-MX" sz="1700" dirty="0"/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es-MX" sz="1700" noProof="0" dirty="0"/>
              <a:t>Medio de comunicación general para Anuncios e Instructivos que deben ser difundidos a todos los colaboradores de la empresa, mediante un canal de acceso general.</a:t>
            </a:r>
          </a:p>
        </p:txBody>
      </p:sp>
    </p:spTree>
    <p:extLst>
      <p:ext uri="{BB962C8B-B14F-4D97-AF65-F5344CB8AC3E}">
        <p14:creationId xmlns:p14="http://schemas.microsoft.com/office/powerpoint/2010/main" val="130663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6985-F246-3C43-66F8-482D3E07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5125"/>
            <a:ext cx="9434945" cy="736219"/>
          </a:xfrm>
        </p:spPr>
        <p:txBody>
          <a:bodyPr wrap="square" anchor="ctr">
            <a:normAutofit/>
          </a:bodyPr>
          <a:lstStyle/>
          <a:p>
            <a:r>
              <a:rPr lang="es-MX" noProof="0" dirty="0"/>
              <a:t>Planeación y Organización por Proyecto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7A6A5B33-AE3A-F7CD-D387-827EDC783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738346"/>
              </p:ext>
            </p:extLst>
          </p:nvPr>
        </p:nvGraphicFramePr>
        <p:xfrm>
          <a:off x="838200" y="1235075"/>
          <a:ext cx="10515600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C1309-9BF0-DF57-4923-D72A888FF389}"/>
              </a:ext>
            </a:extLst>
          </p:cNvPr>
          <p:cNvSpPr txBox="1"/>
          <p:nvPr/>
        </p:nvSpPr>
        <p:spPr>
          <a:xfrm>
            <a:off x="0" y="6488668"/>
            <a:ext cx="3738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i="1" noProof="0" dirty="0"/>
              <a:t>¿Que Ofrece MS Teams al Equipo?</a:t>
            </a:r>
          </a:p>
        </p:txBody>
      </p:sp>
    </p:spTree>
    <p:extLst>
      <p:ext uri="{BB962C8B-B14F-4D97-AF65-F5344CB8AC3E}">
        <p14:creationId xmlns:p14="http://schemas.microsoft.com/office/powerpoint/2010/main" val="375959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39F3-9011-94ED-4312-8706B8AA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s-MX" dirty="0"/>
              <a:t>Una plataforma como punto de e</a:t>
            </a:r>
            <a:r>
              <a:rPr lang="es-MX" noProof="0" dirty="0"/>
              <a:t>ntrada único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EDE7-4892-79B5-959A-5221220D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825625"/>
            <a:ext cx="5245100" cy="4351338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Los consultores utilizaran una sola cuenta en una sola aplicación que funciona en la PC y en el celular para acceder a todas sus áreas de trabajo, y podrán ver todos los proyectos de los cuales son parte desde una misma aplicación.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78646-0BDD-86E3-2172-EDADB75F2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200" y="1825625"/>
            <a:ext cx="5245100" cy="425767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s-MX" noProof="0" dirty="0"/>
          </a:p>
          <a:p>
            <a:pPr>
              <a:spcAft>
                <a:spcPts val="600"/>
              </a:spcAft>
            </a:pPr>
            <a:r>
              <a:rPr lang="es-MX" noProof="0" dirty="0"/>
              <a:t>Nuestros administradores podrán ver fácilmente quienes tienen acceso a que proyecto, dar y remover permisos de acceso desde una misma aplicación, sin necesidad de compartir acceso a carpetas individuales y llevar un seguimiento de estos accesos.</a:t>
            </a:r>
          </a:p>
          <a:p>
            <a:endParaRPr lang="es-MX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66443-F84F-F9D4-4908-084D83B5F056}"/>
              </a:ext>
            </a:extLst>
          </p:cNvPr>
          <p:cNvSpPr txBox="1"/>
          <p:nvPr/>
        </p:nvSpPr>
        <p:spPr>
          <a:xfrm>
            <a:off x="0" y="6488668"/>
            <a:ext cx="3738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i="1" noProof="0" dirty="0"/>
              <a:t>¿Que Ofrece MS Teams al Equipo?</a:t>
            </a:r>
          </a:p>
        </p:txBody>
      </p:sp>
    </p:spTree>
    <p:extLst>
      <p:ext uri="{BB962C8B-B14F-4D97-AF65-F5344CB8AC3E}">
        <p14:creationId xmlns:p14="http://schemas.microsoft.com/office/powerpoint/2010/main" val="136521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6B0F-23DF-761E-BE38-B28211E0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s-MX" sz="4000" noProof="0" dirty="0"/>
              <a:t>Canal General para Anuncios, Normas e Instructivos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6510-CC71-7DC8-7C21-125812BE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1" y="1676400"/>
            <a:ext cx="5638799" cy="35052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s-MX" sz="2000" noProof="0" dirty="0">
                <a:solidFill>
                  <a:schemeClr val="tx1">
                    <a:alpha val="55000"/>
                  </a:schemeClr>
                </a:solidFill>
              </a:rPr>
              <a:t>MS Teams nos ofrece un canal especial llamado 'General', el cual está disponible a todos los </a:t>
            </a:r>
            <a:r>
              <a:rPr lang="es-MX" dirty="0">
                <a:solidFill>
                  <a:schemeClr val="tx1">
                    <a:alpha val="55000"/>
                  </a:schemeClr>
                </a:solidFill>
              </a:rPr>
              <a:t>consultores</a:t>
            </a:r>
            <a:r>
              <a:rPr lang="es-MX" sz="2000" noProof="0" dirty="0">
                <a:solidFill>
                  <a:schemeClr val="tx1">
                    <a:alpha val="55000"/>
                  </a:schemeClr>
                </a:solidFill>
              </a:rPr>
              <a:t> de la empresa.</a:t>
            </a:r>
          </a:p>
          <a:p>
            <a:pPr>
              <a:buFont typeface="Wingdings" pitchFamily="2" charset="2"/>
              <a:buChar char="ü"/>
            </a:pPr>
            <a:endParaRPr lang="es-MX" sz="2000" noProof="0" dirty="0">
              <a:solidFill>
                <a:schemeClr val="tx1">
                  <a:alpha val="5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MX" sz="2000" noProof="0" dirty="0">
                <a:solidFill>
                  <a:schemeClr val="tx1">
                    <a:alpha val="55000"/>
                  </a:schemeClr>
                </a:solidFill>
              </a:rPr>
              <a:t>En este canal General, todos los consultores podrán consultar los manuales, archivos de capacitación, guías e instructivos y los  avisos de interés general.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FE551-669E-7567-AE2C-A287564886AB}"/>
              </a:ext>
            </a:extLst>
          </p:cNvPr>
          <p:cNvSpPr txBox="1"/>
          <p:nvPr/>
        </p:nvSpPr>
        <p:spPr>
          <a:xfrm>
            <a:off x="0" y="6488668"/>
            <a:ext cx="3738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i="1" noProof="0" dirty="0"/>
              <a:t>¿Que Ofrece MS Teams al Equipo?</a:t>
            </a:r>
          </a:p>
        </p:txBody>
      </p:sp>
    </p:spTree>
    <p:extLst>
      <p:ext uri="{BB962C8B-B14F-4D97-AF65-F5344CB8AC3E}">
        <p14:creationId xmlns:p14="http://schemas.microsoft.com/office/powerpoint/2010/main" val="18350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3959-4494-3801-F8C6-C9D9D418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s-MX" sz="4000" noProof="0" dirty="0"/>
              <a:t>Requisitos y formalización de Roles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C8ABF32-2BF9-6AB8-8D8D-AF4ECBF73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560311"/>
              </p:ext>
            </p:extLst>
          </p:nvPr>
        </p:nvGraphicFramePr>
        <p:xfrm>
          <a:off x="685800" y="2872667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C3C0E4D-7353-123A-80A2-91634A824FBE}"/>
              </a:ext>
            </a:extLst>
          </p:cNvPr>
          <p:cNvSpPr txBox="1"/>
          <p:nvPr/>
        </p:nvSpPr>
        <p:spPr>
          <a:xfrm>
            <a:off x="2037517" y="1676399"/>
            <a:ext cx="83256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Se requiere la formalización de los siguientes roles para la ejecución de los proyectos, en particular el rol de </a:t>
            </a:r>
            <a:r>
              <a:rPr lang="es-MX" sz="2000" b="1" dirty="0"/>
              <a:t>Consultor Coordinador</a:t>
            </a:r>
            <a:r>
              <a:rPr lang="es-MX" sz="2000" dirty="0"/>
              <a:t> como responsable de organizar y administrar el trabajo, es el Rol al cual se le proporcionarán licencias de “proyectosidea.com” y tendrán un costo mensual de 4 USD por mes.</a:t>
            </a:r>
          </a:p>
        </p:txBody>
      </p:sp>
    </p:spTree>
    <p:extLst>
      <p:ext uri="{BB962C8B-B14F-4D97-AF65-F5344CB8AC3E}">
        <p14:creationId xmlns:p14="http://schemas.microsoft.com/office/powerpoint/2010/main" val="3697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E940-43E0-1707-99D6-FB661861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600"/>
          </a:xfrm>
        </p:spPr>
        <p:txBody>
          <a:bodyPr wrap="square" anchor="ctr">
            <a:normAutofit/>
          </a:bodyPr>
          <a:lstStyle/>
          <a:p>
            <a:r>
              <a:rPr lang="es-MX" noProof="0" dirty="0"/>
              <a:t>Al Iniciar un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9C29-786C-0478-5C7C-608A557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4941888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s-MX" noProof="0" dirty="0"/>
              <a:t>Cuando la Dirección cierra y concreta el GO del proyecto, se seguirán los siguientes pasos: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MX" noProof="0" dirty="0"/>
              <a:t>El Consultor Coordinador completará</a:t>
            </a:r>
            <a:r>
              <a:rPr lang="es-MX" b="1" noProof="0" dirty="0"/>
              <a:t> </a:t>
            </a:r>
            <a:r>
              <a:rPr lang="es-MX" noProof="0" dirty="0"/>
              <a:t>la ficha de proyecto.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MX" noProof="0" dirty="0"/>
              <a:t>El Administrador Teams creará un nuevo canal</a:t>
            </a:r>
            <a:r>
              <a:rPr lang="es-MX" dirty="0"/>
              <a:t> y</a:t>
            </a:r>
            <a:r>
              <a:rPr lang="es-MX" noProof="0" dirty="0"/>
              <a:t> habilitará el plan general en ‘</a:t>
            </a:r>
            <a:r>
              <a:rPr lang="es-MX" i="1" noProof="0" dirty="0"/>
              <a:t>Bu</a:t>
            </a:r>
            <a:r>
              <a:rPr lang="es-MX" i="1" dirty="0"/>
              <a:t>b</a:t>
            </a:r>
            <a:r>
              <a:rPr lang="es-MX" i="1" noProof="0" dirty="0"/>
              <a:t>blePla</a:t>
            </a:r>
            <a:r>
              <a:rPr lang="es-MX" i="1" dirty="0"/>
              <a:t>n’</a:t>
            </a:r>
            <a:r>
              <a:rPr lang="es-MX" noProof="0" dirty="0"/>
              <a:t> y el plan detallado en Planner.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MX" dirty="0"/>
              <a:t>El Admninisrtrador Team, en conjunto con el Coordinador, armará la estructura básica para las carpetas del repositorio de archivos del proyecto y el Coordnador describirá como deben ser nombrados los archivos del repositorio (Nombre del cliente, Proyecto, etc).</a:t>
            </a:r>
            <a:endParaRPr lang="es-MX" noProof="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MX" noProof="0" dirty="0"/>
              <a:t>El Administrador Teams añadirá al </a:t>
            </a:r>
            <a:r>
              <a:rPr lang="es-MX" b="1" noProof="0" dirty="0"/>
              <a:t>Consultor Coordinador </a:t>
            </a:r>
            <a:r>
              <a:rPr lang="es-MX" noProof="0" dirty="0"/>
              <a:t>del proyecto y le dará accesos elevados para que realice el trabajo de coordinación.</a:t>
            </a:r>
          </a:p>
        </p:txBody>
      </p:sp>
    </p:spTree>
    <p:extLst>
      <p:ext uri="{BB962C8B-B14F-4D97-AF65-F5344CB8AC3E}">
        <p14:creationId xmlns:p14="http://schemas.microsoft.com/office/powerpoint/2010/main" val="347841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7A01-8A42-DE0F-F6CF-7075A4C4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600"/>
          </a:xfrm>
        </p:spPr>
        <p:txBody>
          <a:bodyPr wrap="square" anchor="ctr">
            <a:normAutofit/>
          </a:bodyPr>
          <a:lstStyle/>
          <a:p>
            <a:r>
              <a:rPr lang="es-MX" noProof="0" dirty="0"/>
              <a:t>En el Transcurso de un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721F-5F7D-F292-15C6-DA1BC300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4941888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>
                <a:latin typeface="Zona Pro Regular"/>
              </a:rPr>
              <a:t>invitará a los demás consultores que son parte del equipo de trabajo al canal, plan del proyecto y usos y nombrado dfe archivos.</a:t>
            </a:r>
          </a:p>
          <a:p>
            <a:pPr>
              <a:spcAft>
                <a:spcPts val="600"/>
              </a:spcAft>
            </a:pPr>
            <a:r>
              <a:rPr lang="es-MX" noProof="0" dirty="0">
                <a:latin typeface="Zona Pro Regular"/>
              </a:rPr>
              <a:t>El Coordinador del proyecto llevará una reunión inicial con el equipo de trabajo para definir a nivel detallado, cada tarea que debe ser realizada y programarla en el Planner.</a:t>
            </a:r>
          </a:p>
          <a:p>
            <a:pPr>
              <a:spcAft>
                <a:spcPts val="600"/>
              </a:spcAft>
            </a:pPr>
            <a:r>
              <a:rPr lang="es-MX" noProof="0" dirty="0">
                <a:latin typeface="Zona Pro Regular"/>
              </a:rPr>
              <a:t>El Consultor Coordinador </a:t>
            </a:r>
            <a:r>
              <a:rPr lang="es-MX" dirty="0">
                <a:latin typeface="Zona Pro Regular"/>
              </a:rPr>
              <a:t>llevará</a:t>
            </a:r>
            <a:r>
              <a:rPr lang="es-MX" noProof="0" dirty="0">
                <a:latin typeface="Zona Pro Regular"/>
              </a:rPr>
              <a:t> un seguimiento del proyecto, asegurándose que el equipo tenga los </a:t>
            </a:r>
            <a:r>
              <a:rPr lang="es-MX" dirty="0">
                <a:latin typeface="Zona Pro Regular"/>
              </a:rPr>
              <a:t>elementos</a:t>
            </a:r>
            <a:r>
              <a:rPr lang="es-MX" noProof="0" dirty="0">
                <a:latin typeface="Zona Pro Regular"/>
              </a:rPr>
              <a:t> necesarios para llevar el proyecto a su terminación exitosa.</a:t>
            </a:r>
          </a:p>
          <a:p>
            <a:pPr>
              <a:spcAft>
                <a:spcPts val="600"/>
              </a:spcAft>
            </a:pPr>
            <a:r>
              <a:rPr lang="es-MX" noProof="0" dirty="0">
                <a:latin typeface="Zona Pro Regular"/>
              </a:rPr>
              <a:t>Los Directores de la </a:t>
            </a:r>
            <a:r>
              <a:rPr lang="es-MX" dirty="0">
                <a:latin typeface="Zona Pro Regular"/>
              </a:rPr>
              <a:t>empresa podrán</a:t>
            </a:r>
            <a:r>
              <a:rPr lang="es-MX" noProof="0" dirty="0">
                <a:latin typeface="Zona Pro Regular"/>
              </a:rPr>
              <a:t> monitorear </a:t>
            </a:r>
            <a:r>
              <a:rPr lang="es-MX" dirty="0">
                <a:latin typeface="Zona Pro Regular"/>
              </a:rPr>
              <a:t>en todo momento </a:t>
            </a:r>
            <a:r>
              <a:rPr lang="es-MX" noProof="0" dirty="0">
                <a:latin typeface="Zona Pro Regular"/>
              </a:rPr>
              <a:t>el avance de cada proyecto y el trabajo del equipo a través </a:t>
            </a:r>
            <a:r>
              <a:rPr lang="es-MX" dirty="0">
                <a:latin typeface="Zona Pro Regular"/>
              </a:rPr>
              <a:t>de las tareas en MS Planner</a:t>
            </a:r>
            <a:r>
              <a:rPr lang="es-MX" noProof="0" dirty="0">
                <a:latin typeface="Zona Pro Regular"/>
              </a:rPr>
              <a:t>, el calendario de reuniones, y </a:t>
            </a:r>
            <a:r>
              <a:rPr lang="es-MX" dirty="0">
                <a:latin typeface="Zona Pro Regular"/>
              </a:rPr>
              <a:t>foro de discusiones </a:t>
            </a:r>
            <a:r>
              <a:rPr lang="es-MX" noProof="0" dirty="0">
                <a:latin typeface="Zona Pro Regular"/>
              </a:rPr>
              <a:t>en </a:t>
            </a:r>
            <a:r>
              <a:rPr lang="es-MX" dirty="0">
                <a:latin typeface="Zona Pro Regular"/>
              </a:rPr>
              <a:t>el canal del proyecto</a:t>
            </a:r>
            <a:r>
              <a:rPr lang="es-MX" noProof="0" dirty="0">
                <a:latin typeface="Zona Pro Regular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7629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E054F-EE2E-B87E-E934-C1869C6B8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8C8C-36F0-C232-9ED2-64FC44DB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600"/>
          </a:xfrm>
        </p:spPr>
        <p:txBody>
          <a:bodyPr wrap="square" anchor="ctr">
            <a:normAutofit/>
          </a:bodyPr>
          <a:lstStyle/>
          <a:p>
            <a:r>
              <a:rPr lang="es-MX" dirty="0"/>
              <a:t>Al finalizar</a:t>
            </a:r>
            <a:r>
              <a:rPr lang="es-MX" noProof="0" dirty="0"/>
              <a:t> un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8A6B-9C49-EEB7-5BDE-C3338ADB1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4941888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s-MX" noProof="0" dirty="0"/>
          </a:p>
          <a:p>
            <a:pPr>
              <a:spcAft>
                <a:spcPts val="600"/>
              </a:spcAft>
            </a:pPr>
            <a:r>
              <a:rPr lang="es-MX" noProof="0" dirty="0">
                <a:latin typeface="Zona Pro Regular"/>
              </a:rPr>
              <a:t>El Una vez el proyecto llegue a si conclusión, se moverán los archivos del repositorio de MS Teams hacia su almacenamiento a largo plazo en el OneDrive de la empresa.</a:t>
            </a:r>
          </a:p>
          <a:p>
            <a:pPr>
              <a:spcAft>
                <a:spcPts val="600"/>
              </a:spcAft>
            </a:pPr>
            <a:r>
              <a:rPr lang="es-MX" dirty="0">
                <a:latin typeface="Zona Pro Regular"/>
              </a:rPr>
              <a:t>Se generará un respaldo del plan general y del plan detallado final para agregarlos al repositorio del OneDrive como parte del histórico definitivo.</a:t>
            </a:r>
            <a:endParaRPr lang="es-MX" noProof="0" dirty="0">
              <a:latin typeface="Zona Pro Regular"/>
            </a:endParaRPr>
          </a:p>
          <a:p>
            <a:pPr>
              <a:spcAft>
                <a:spcPts val="600"/>
              </a:spcAft>
            </a:pPr>
            <a:r>
              <a:rPr lang="es-MX" noProof="0" dirty="0">
                <a:latin typeface="Zona Pro Regular"/>
              </a:rPr>
              <a:t>El Administrador Teams removerá a los demás consultores de el canal y plan del proyecto, lo cual automáticamente removerá sus derechos de acceso y edición de los archivos.</a:t>
            </a:r>
          </a:p>
          <a:p>
            <a:pPr>
              <a:spcAft>
                <a:spcPts val="600"/>
              </a:spcAft>
            </a:pPr>
            <a:r>
              <a:rPr lang="es-MX" noProof="0" dirty="0">
                <a:latin typeface="Zona Pro Regular"/>
              </a:rPr>
              <a:t>El Administrador Teams eliminará el canal y plan de proyecto.</a:t>
            </a:r>
          </a:p>
          <a:p>
            <a:pPr>
              <a:spcAft>
                <a:spcPts val="600"/>
              </a:spcAft>
            </a:pPr>
            <a:endParaRPr lang="es-MX" noProof="0" dirty="0">
              <a:latin typeface="Zona Pro Regular"/>
            </a:endParaRPr>
          </a:p>
          <a:p>
            <a:pPr marL="0" indent="0">
              <a:spcAft>
                <a:spcPts val="600"/>
              </a:spcAft>
              <a:buNone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19020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076946-0943-4858-820A-E9E041644E2D}" vid="{C40260EA-57A5-46F0-B59A-A448DD236A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6217</TotalTime>
  <Words>1372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Administración de Proyectos de MS Teams</vt:lpstr>
      <vt:lpstr>¿Que Ofrece MS Teams al Equipo?</vt:lpstr>
      <vt:lpstr>Planeación y Organización por Proyecto</vt:lpstr>
      <vt:lpstr>Una plataforma como punto de entrada único</vt:lpstr>
      <vt:lpstr>Canal General para Anuncios, Normas e Instructivos</vt:lpstr>
      <vt:lpstr>Requisitos y formalización de Roles</vt:lpstr>
      <vt:lpstr>Al Iniciar un Proyecto</vt:lpstr>
      <vt:lpstr>En el Transcurso de un Proyecto</vt:lpstr>
      <vt:lpstr>Al finalizar un Proyecto</vt:lpstr>
      <vt:lpstr>Ruta de Implementación</vt:lpstr>
      <vt:lpstr>Requerimientos Técnicos y Costos Asociados</vt:lpstr>
      <vt:lpstr>Capacitación del Personal</vt:lpstr>
      <vt:lpstr>Estructura de Carpetas de Proyecto</vt:lpstr>
      <vt:lpstr>¿Donde se guardan los archivos?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César Canavati</dc:creator>
  <cp:lastModifiedBy>Francisco J Altamira</cp:lastModifiedBy>
  <cp:revision>10</cp:revision>
  <dcterms:created xsi:type="dcterms:W3CDTF">2024-10-11T15:17:45Z</dcterms:created>
  <dcterms:modified xsi:type="dcterms:W3CDTF">2025-04-24T19:00:30Z</dcterms:modified>
</cp:coreProperties>
</file>