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81" r:id="rId3"/>
    <p:sldId id="282" r:id="rId4"/>
  </p:sldIdLst>
  <p:sldSz cx="12192000" cy="6858000"/>
  <p:notesSz cx="6858000" cy="9144000"/>
  <p:embeddedFontLst>
    <p:embeddedFont>
      <p:font typeface="Aharoni" panose="020B0600000101010101" charset="-79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6BA3"/>
    <a:srgbClr val="06B7B7"/>
    <a:srgbClr val="FF5050"/>
    <a:srgbClr val="EB2B5A"/>
    <a:srgbClr val="FF9D1C"/>
    <a:srgbClr val="FF9F1C"/>
    <a:srgbClr val="005385"/>
    <a:srgbClr val="354057"/>
    <a:srgbClr val="F6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99" autoAdjust="0"/>
    <p:restoredTop sz="96242" autoAdjust="0"/>
  </p:normalViewPr>
  <p:slideViewPr>
    <p:cSldViewPr snapToGrid="0">
      <p:cViewPr varScale="1">
        <p:scale>
          <a:sx n="115" d="100"/>
          <a:sy n="11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원호 25"/>
          <p:cNvSpPr/>
          <p:nvPr/>
        </p:nvSpPr>
        <p:spPr>
          <a:xfrm>
            <a:off x="3126677" y="342734"/>
            <a:ext cx="6122958" cy="6122958"/>
          </a:xfrm>
          <a:prstGeom prst="arc">
            <a:avLst>
              <a:gd name="adj1" fmla="val 21273402"/>
              <a:gd name="adj2" fmla="val 3912349"/>
            </a:avLst>
          </a:prstGeom>
          <a:ln w="171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30411" y="793629"/>
            <a:ext cx="5268365" cy="5268365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outerShdw blurRad="571500" dist="355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69932" y="1322035"/>
            <a:ext cx="4211557" cy="42115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prstMaterial="plastic">
            <a:bevelT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84532" y="1736635"/>
            <a:ext cx="3382357" cy="3382357"/>
          </a:xfrm>
          <a:prstGeom prst="ellipse">
            <a:avLst/>
          </a:prstGeom>
          <a:solidFill>
            <a:srgbClr val="06B8B8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prstMaterial="plastic">
            <a:bevelT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15041" y="2167144"/>
            <a:ext cx="2521340" cy="25213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prstMaterial="plastic">
            <a:bevelT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26184" y="2578287"/>
            <a:ext cx="1699053" cy="1699053"/>
          </a:xfrm>
          <a:prstGeom prst="ellipse">
            <a:avLst/>
          </a:prstGeom>
          <a:solidFill>
            <a:srgbClr val="FF9F1C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prstMaterial="plastic">
            <a:bevelT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4649" y="2966752"/>
            <a:ext cx="922122" cy="922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prstMaterial="plastic">
            <a:bevelT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>
            <a:off x="3103114" y="366332"/>
            <a:ext cx="6122958" cy="6122958"/>
          </a:xfrm>
          <a:prstGeom prst="arc">
            <a:avLst>
              <a:gd name="adj1" fmla="val 5575520"/>
              <a:gd name="adj2" fmla="val 16138280"/>
            </a:avLst>
          </a:prstGeom>
          <a:ln w="171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30182" y="776341"/>
            <a:ext cx="109105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03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182" y="1711602"/>
            <a:ext cx="1091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/>
                </a:solidFill>
              </a:rPr>
              <a:t>02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83160" y="3235263"/>
            <a:ext cx="385100" cy="385100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prstMaterial="plastic">
            <a:bevelT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19067" y="2558487"/>
            <a:ext cx="10910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/>
                </a:solidFill>
              </a:rPr>
              <a:t>01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842899" y="1178768"/>
            <a:ext cx="2888625" cy="1321318"/>
            <a:chOff x="5891956" y="1080801"/>
            <a:chExt cx="2888625" cy="1321318"/>
          </a:xfrm>
        </p:grpSpPr>
        <p:sp>
          <p:nvSpPr>
            <p:cNvPr id="11" name="모서리가 둥근 직사각형 10"/>
            <p:cNvSpPr/>
            <p:nvPr/>
          </p:nvSpPr>
          <p:spPr>
            <a:xfrm rot="18900000">
              <a:off x="5891956" y="2264269"/>
              <a:ext cx="2762798" cy="137850"/>
            </a:xfrm>
            <a:prstGeom prst="roundRect">
              <a:avLst>
                <a:gd name="adj" fmla="val 50000"/>
              </a:avLst>
            </a:prstGeom>
            <a:solidFill>
              <a:srgbClr val="3540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190500" stA="50000" endPos="555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8100000">
              <a:off x="7799523" y="1080801"/>
              <a:ext cx="908745" cy="543706"/>
            </a:xfrm>
            <a:custGeom>
              <a:avLst/>
              <a:gdLst>
                <a:gd name="connsiteX0" fmla="*/ 0 w 908745"/>
                <a:gd name="connsiteY0" fmla="*/ 543706 h 543706"/>
                <a:gd name="connsiteX1" fmla="*/ 275375 w 908745"/>
                <a:gd name="connsiteY1" fmla="*/ 268331 h 543706"/>
                <a:gd name="connsiteX2" fmla="*/ 7044 w 908745"/>
                <a:gd name="connsiteY2" fmla="*/ 0 h 543706"/>
                <a:gd name="connsiteX3" fmla="*/ 636892 w 908745"/>
                <a:gd name="connsiteY3" fmla="*/ 0 h 543706"/>
                <a:gd name="connsiteX4" fmla="*/ 908745 w 908745"/>
                <a:gd name="connsiteY4" fmla="*/ 271853 h 543706"/>
                <a:gd name="connsiteX5" fmla="*/ 636892 w 908745"/>
                <a:gd name="connsiteY5" fmla="*/ 543706 h 54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745" h="543706">
                  <a:moveTo>
                    <a:pt x="0" y="543706"/>
                  </a:moveTo>
                  <a:lnTo>
                    <a:pt x="275375" y="268331"/>
                  </a:lnTo>
                  <a:lnTo>
                    <a:pt x="7044" y="0"/>
                  </a:lnTo>
                  <a:lnTo>
                    <a:pt x="636892" y="0"/>
                  </a:lnTo>
                  <a:lnTo>
                    <a:pt x="908745" y="271853"/>
                  </a:lnTo>
                  <a:lnTo>
                    <a:pt x="636892" y="543706"/>
                  </a:lnTo>
                  <a:close/>
                </a:path>
              </a:pathLst>
            </a:custGeom>
            <a:solidFill>
              <a:srgbClr val="0053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 rot="19021035">
              <a:off x="7796272" y="1297171"/>
              <a:ext cx="984309" cy="45719"/>
            </a:xfrm>
            <a:prstGeom prst="parallelogram">
              <a:avLst>
                <a:gd name="adj" fmla="val 468533"/>
              </a:avLst>
            </a:prstGeom>
            <a:solidFill>
              <a:srgbClr val="006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9388475" y="1397000"/>
            <a:ext cx="1649413" cy="1649413"/>
          </a:xfrm>
          <a:custGeom>
            <a:avLst/>
            <a:gdLst>
              <a:gd name="T0" fmla="*/ 346 w 4156"/>
              <a:gd name="T1" fmla="*/ 3897 h 4156"/>
              <a:gd name="T2" fmla="*/ 456 w 4156"/>
              <a:gd name="T3" fmla="*/ 3980 h 4156"/>
              <a:gd name="T4" fmla="*/ 508 w 4156"/>
              <a:gd name="T5" fmla="*/ 3852 h 4156"/>
              <a:gd name="T6" fmla="*/ 515 w 4156"/>
              <a:gd name="T7" fmla="*/ 3650 h 4156"/>
              <a:gd name="T8" fmla="*/ 689 w 4156"/>
              <a:gd name="T9" fmla="*/ 3854 h 4156"/>
              <a:gd name="T10" fmla="*/ 586 w 4156"/>
              <a:gd name="T11" fmla="*/ 4106 h 4156"/>
              <a:gd name="T12" fmla="*/ 314 w 4156"/>
              <a:gd name="T13" fmla="*/ 4127 h 4156"/>
              <a:gd name="T14" fmla="*/ 173 w 4156"/>
              <a:gd name="T15" fmla="*/ 3897 h 4156"/>
              <a:gd name="T16" fmla="*/ 314 w 4156"/>
              <a:gd name="T17" fmla="*/ 3666 h 4156"/>
              <a:gd name="T18" fmla="*/ 1116 w 4156"/>
              <a:gd name="T19" fmla="*/ 3320 h 4156"/>
              <a:gd name="T20" fmla="*/ 1053 w 4156"/>
              <a:gd name="T21" fmla="*/ 3530 h 4156"/>
              <a:gd name="T22" fmla="*/ 1247 w 4156"/>
              <a:gd name="T23" fmla="*/ 3633 h 4156"/>
              <a:gd name="T24" fmla="*/ 1385 w 4156"/>
              <a:gd name="T25" fmla="*/ 3463 h 4156"/>
              <a:gd name="T26" fmla="*/ 1247 w 4156"/>
              <a:gd name="T27" fmla="*/ 3293 h 4156"/>
              <a:gd name="T28" fmla="*/ 1439 w 4156"/>
              <a:gd name="T29" fmla="*/ 3203 h 4156"/>
              <a:gd name="T30" fmla="*/ 1555 w 4156"/>
              <a:gd name="T31" fmla="*/ 3515 h 4156"/>
              <a:gd name="T32" fmla="*/ 1358 w 4156"/>
              <a:gd name="T33" fmla="*/ 3777 h 4156"/>
              <a:gd name="T34" fmla="*/ 1024 w 4156"/>
              <a:gd name="T35" fmla="*/ 3754 h 4156"/>
              <a:gd name="T36" fmla="*/ 866 w 4156"/>
              <a:gd name="T37" fmla="*/ 3463 h 4156"/>
              <a:gd name="T38" fmla="*/ 1024 w 4156"/>
              <a:gd name="T39" fmla="*/ 3172 h 4156"/>
              <a:gd name="T40" fmla="*/ 2598 w 4156"/>
              <a:gd name="T41" fmla="*/ 185 h 4156"/>
              <a:gd name="T42" fmla="*/ 2054 w 4156"/>
              <a:gd name="T43" fmla="*/ 408 h 4156"/>
              <a:gd name="T44" fmla="*/ 1756 w 4156"/>
              <a:gd name="T45" fmla="*/ 683 h 4156"/>
              <a:gd name="T46" fmla="*/ 1403 w 4156"/>
              <a:gd name="T47" fmla="*/ 548 h 4156"/>
              <a:gd name="T48" fmla="*/ 839 w 4156"/>
              <a:gd name="T49" fmla="*/ 576 h 4156"/>
              <a:gd name="T50" fmla="*/ 385 w 4156"/>
              <a:gd name="T51" fmla="*/ 902 h 4156"/>
              <a:gd name="T52" fmla="*/ 176 w 4156"/>
              <a:gd name="T53" fmla="*/ 1429 h 4156"/>
              <a:gd name="T54" fmla="*/ 296 w 4156"/>
              <a:gd name="T55" fmla="*/ 1994 h 4156"/>
              <a:gd name="T56" fmla="*/ 690 w 4156"/>
              <a:gd name="T57" fmla="*/ 2388 h 4156"/>
              <a:gd name="T58" fmla="*/ 1219 w 4156"/>
              <a:gd name="T59" fmla="*/ 2509 h 4156"/>
              <a:gd name="T60" fmla="*/ 1322 w 4156"/>
              <a:gd name="T61" fmla="*/ 2569 h 4156"/>
              <a:gd name="T62" fmla="*/ 1553 w 4156"/>
              <a:gd name="T63" fmla="*/ 2871 h 4156"/>
              <a:gd name="T64" fmla="*/ 1934 w 4156"/>
              <a:gd name="T65" fmla="*/ 2931 h 4156"/>
              <a:gd name="T66" fmla="*/ 2254 w 4156"/>
              <a:gd name="T67" fmla="*/ 2704 h 4156"/>
              <a:gd name="T68" fmla="*/ 2390 w 4156"/>
              <a:gd name="T69" fmla="*/ 2540 h 4156"/>
              <a:gd name="T70" fmla="*/ 2967 w 4156"/>
              <a:gd name="T71" fmla="*/ 2582 h 4156"/>
              <a:gd name="T72" fmla="*/ 3559 w 4156"/>
              <a:gd name="T73" fmla="*/ 2306 h 4156"/>
              <a:gd name="T74" fmla="*/ 3920 w 4156"/>
              <a:gd name="T75" fmla="*/ 1768 h 4156"/>
              <a:gd name="T76" fmla="*/ 3947 w 4156"/>
              <a:gd name="T77" fmla="*/ 1094 h 4156"/>
              <a:gd name="T78" fmla="*/ 3627 w 4156"/>
              <a:gd name="T79" fmla="*/ 529 h 4156"/>
              <a:gd name="T80" fmla="*/ 3062 w 4156"/>
              <a:gd name="T81" fmla="*/ 209 h 4156"/>
              <a:gd name="T82" fmla="*/ 3074 w 4156"/>
              <a:gd name="T83" fmla="*/ 34 h 4156"/>
              <a:gd name="T84" fmla="*/ 3679 w 4156"/>
              <a:gd name="T85" fmla="*/ 340 h 4156"/>
              <a:gd name="T86" fmla="*/ 4065 w 4156"/>
              <a:gd name="T87" fmla="*/ 892 h 4156"/>
              <a:gd name="T88" fmla="*/ 4141 w 4156"/>
              <a:gd name="T89" fmla="*/ 1589 h 4156"/>
              <a:gd name="T90" fmla="*/ 3876 w 4156"/>
              <a:gd name="T91" fmla="*/ 2219 h 4156"/>
              <a:gd name="T92" fmla="*/ 3354 w 4156"/>
              <a:gd name="T93" fmla="*/ 2642 h 4156"/>
              <a:gd name="T94" fmla="*/ 2686 w 4156"/>
              <a:gd name="T95" fmla="*/ 2768 h 4156"/>
              <a:gd name="T96" fmla="*/ 2285 w 4156"/>
              <a:gd name="T97" fmla="*/ 2934 h 4156"/>
              <a:gd name="T98" fmla="*/ 1884 w 4156"/>
              <a:gd name="T99" fmla="*/ 3114 h 4156"/>
              <a:gd name="T100" fmla="*/ 1431 w 4156"/>
              <a:gd name="T101" fmla="*/ 2999 h 4156"/>
              <a:gd name="T102" fmla="*/ 1169 w 4156"/>
              <a:gd name="T103" fmla="*/ 2684 h 4156"/>
              <a:gd name="T104" fmla="*/ 554 w 4156"/>
              <a:gd name="T105" fmla="*/ 2509 h 4156"/>
              <a:gd name="T106" fmla="*/ 131 w 4156"/>
              <a:gd name="T107" fmla="*/ 2052 h 4156"/>
              <a:gd name="T108" fmla="*/ 4 w 4156"/>
              <a:gd name="T109" fmla="*/ 1419 h 4156"/>
              <a:gd name="T110" fmla="*/ 225 w 4156"/>
              <a:gd name="T111" fmla="*/ 825 h 4156"/>
              <a:gd name="T112" fmla="*/ 714 w 4156"/>
              <a:gd name="T113" fmla="*/ 438 h 4156"/>
              <a:gd name="T114" fmla="*/ 1332 w 4156"/>
              <a:gd name="T115" fmla="*/ 358 h 4156"/>
              <a:gd name="T116" fmla="*/ 1849 w 4156"/>
              <a:gd name="T117" fmla="*/ 351 h 4156"/>
              <a:gd name="T118" fmla="*/ 2404 w 4156"/>
              <a:gd name="T119" fmla="*/ 49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156" h="4156">
                <a:moveTo>
                  <a:pt x="433" y="3810"/>
                </a:moveTo>
                <a:lnTo>
                  <a:pt x="411" y="3812"/>
                </a:lnTo>
                <a:lnTo>
                  <a:pt x="389" y="3821"/>
                </a:lnTo>
                <a:lnTo>
                  <a:pt x="372" y="3835"/>
                </a:lnTo>
                <a:lnTo>
                  <a:pt x="358" y="3852"/>
                </a:lnTo>
                <a:lnTo>
                  <a:pt x="349" y="3873"/>
                </a:lnTo>
                <a:lnTo>
                  <a:pt x="346" y="3897"/>
                </a:lnTo>
                <a:lnTo>
                  <a:pt x="349" y="3919"/>
                </a:lnTo>
                <a:lnTo>
                  <a:pt x="358" y="3939"/>
                </a:lnTo>
                <a:lnTo>
                  <a:pt x="372" y="3957"/>
                </a:lnTo>
                <a:lnTo>
                  <a:pt x="389" y="3971"/>
                </a:lnTo>
                <a:lnTo>
                  <a:pt x="411" y="3980"/>
                </a:lnTo>
                <a:lnTo>
                  <a:pt x="433" y="3983"/>
                </a:lnTo>
                <a:lnTo>
                  <a:pt x="456" y="3980"/>
                </a:lnTo>
                <a:lnTo>
                  <a:pt x="476" y="3971"/>
                </a:lnTo>
                <a:lnTo>
                  <a:pt x="494" y="3957"/>
                </a:lnTo>
                <a:lnTo>
                  <a:pt x="508" y="3939"/>
                </a:lnTo>
                <a:lnTo>
                  <a:pt x="516" y="3919"/>
                </a:lnTo>
                <a:lnTo>
                  <a:pt x="519" y="3897"/>
                </a:lnTo>
                <a:lnTo>
                  <a:pt x="516" y="3873"/>
                </a:lnTo>
                <a:lnTo>
                  <a:pt x="508" y="3852"/>
                </a:lnTo>
                <a:lnTo>
                  <a:pt x="494" y="3835"/>
                </a:lnTo>
                <a:lnTo>
                  <a:pt x="476" y="3821"/>
                </a:lnTo>
                <a:lnTo>
                  <a:pt x="456" y="3812"/>
                </a:lnTo>
                <a:lnTo>
                  <a:pt x="433" y="3810"/>
                </a:lnTo>
                <a:close/>
                <a:moveTo>
                  <a:pt x="433" y="3637"/>
                </a:moveTo>
                <a:lnTo>
                  <a:pt x="475" y="3640"/>
                </a:lnTo>
                <a:lnTo>
                  <a:pt x="515" y="3650"/>
                </a:lnTo>
                <a:lnTo>
                  <a:pt x="552" y="3666"/>
                </a:lnTo>
                <a:lnTo>
                  <a:pt x="586" y="3686"/>
                </a:lnTo>
                <a:lnTo>
                  <a:pt x="617" y="3713"/>
                </a:lnTo>
                <a:lnTo>
                  <a:pt x="642" y="3743"/>
                </a:lnTo>
                <a:lnTo>
                  <a:pt x="664" y="3777"/>
                </a:lnTo>
                <a:lnTo>
                  <a:pt x="679" y="3815"/>
                </a:lnTo>
                <a:lnTo>
                  <a:pt x="689" y="3854"/>
                </a:lnTo>
                <a:lnTo>
                  <a:pt x="693" y="3897"/>
                </a:lnTo>
                <a:lnTo>
                  <a:pt x="689" y="3938"/>
                </a:lnTo>
                <a:lnTo>
                  <a:pt x="679" y="3978"/>
                </a:lnTo>
                <a:lnTo>
                  <a:pt x="664" y="4015"/>
                </a:lnTo>
                <a:lnTo>
                  <a:pt x="642" y="4049"/>
                </a:lnTo>
                <a:lnTo>
                  <a:pt x="617" y="4080"/>
                </a:lnTo>
                <a:lnTo>
                  <a:pt x="586" y="4106"/>
                </a:lnTo>
                <a:lnTo>
                  <a:pt x="552" y="4127"/>
                </a:lnTo>
                <a:lnTo>
                  <a:pt x="515" y="4142"/>
                </a:lnTo>
                <a:lnTo>
                  <a:pt x="475" y="4152"/>
                </a:lnTo>
                <a:lnTo>
                  <a:pt x="433" y="4156"/>
                </a:lnTo>
                <a:lnTo>
                  <a:pt x="390" y="4152"/>
                </a:lnTo>
                <a:lnTo>
                  <a:pt x="351" y="4142"/>
                </a:lnTo>
                <a:lnTo>
                  <a:pt x="314" y="4127"/>
                </a:lnTo>
                <a:lnTo>
                  <a:pt x="280" y="4106"/>
                </a:lnTo>
                <a:lnTo>
                  <a:pt x="249" y="4080"/>
                </a:lnTo>
                <a:lnTo>
                  <a:pt x="223" y="4049"/>
                </a:lnTo>
                <a:lnTo>
                  <a:pt x="203" y="4015"/>
                </a:lnTo>
                <a:lnTo>
                  <a:pt x="186" y="3978"/>
                </a:lnTo>
                <a:lnTo>
                  <a:pt x="176" y="3938"/>
                </a:lnTo>
                <a:lnTo>
                  <a:pt x="173" y="3897"/>
                </a:lnTo>
                <a:lnTo>
                  <a:pt x="176" y="3854"/>
                </a:lnTo>
                <a:lnTo>
                  <a:pt x="186" y="3815"/>
                </a:lnTo>
                <a:lnTo>
                  <a:pt x="203" y="3777"/>
                </a:lnTo>
                <a:lnTo>
                  <a:pt x="223" y="3743"/>
                </a:lnTo>
                <a:lnTo>
                  <a:pt x="249" y="3713"/>
                </a:lnTo>
                <a:lnTo>
                  <a:pt x="280" y="3686"/>
                </a:lnTo>
                <a:lnTo>
                  <a:pt x="314" y="3666"/>
                </a:lnTo>
                <a:lnTo>
                  <a:pt x="351" y="3650"/>
                </a:lnTo>
                <a:lnTo>
                  <a:pt x="390" y="3640"/>
                </a:lnTo>
                <a:lnTo>
                  <a:pt x="433" y="3637"/>
                </a:lnTo>
                <a:close/>
                <a:moveTo>
                  <a:pt x="1212" y="3290"/>
                </a:moveTo>
                <a:lnTo>
                  <a:pt x="1178" y="3293"/>
                </a:lnTo>
                <a:lnTo>
                  <a:pt x="1145" y="3303"/>
                </a:lnTo>
                <a:lnTo>
                  <a:pt x="1116" y="3320"/>
                </a:lnTo>
                <a:lnTo>
                  <a:pt x="1089" y="3341"/>
                </a:lnTo>
                <a:lnTo>
                  <a:pt x="1068" y="3366"/>
                </a:lnTo>
                <a:lnTo>
                  <a:pt x="1053" y="3397"/>
                </a:lnTo>
                <a:lnTo>
                  <a:pt x="1043" y="3428"/>
                </a:lnTo>
                <a:lnTo>
                  <a:pt x="1039" y="3463"/>
                </a:lnTo>
                <a:lnTo>
                  <a:pt x="1043" y="3499"/>
                </a:lnTo>
                <a:lnTo>
                  <a:pt x="1053" y="3530"/>
                </a:lnTo>
                <a:lnTo>
                  <a:pt x="1068" y="3560"/>
                </a:lnTo>
                <a:lnTo>
                  <a:pt x="1089" y="3585"/>
                </a:lnTo>
                <a:lnTo>
                  <a:pt x="1116" y="3607"/>
                </a:lnTo>
                <a:lnTo>
                  <a:pt x="1145" y="3623"/>
                </a:lnTo>
                <a:lnTo>
                  <a:pt x="1178" y="3633"/>
                </a:lnTo>
                <a:lnTo>
                  <a:pt x="1212" y="3637"/>
                </a:lnTo>
                <a:lnTo>
                  <a:pt x="1247" y="3633"/>
                </a:lnTo>
                <a:lnTo>
                  <a:pt x="1280" y="3623"/>
                </a:lnTo>
                <a:lnTo>
                  <a:pt x="1309" y="3607"/>
                </a:lnTo>
                <a:lnTo>
                  <a:pt x="1335" y="3585"/>
                </a:lnTo>
                <a:lnTo>
                  <a:pt x="1356" y="3560"/>
                </a:lnTo>
                <a:lnTo>
                  <a:pt x="1371" y="3530"/>
                </a:lnTo>
                <a:lnTo>
                  <a:pt x="1382" y="3499"/>
                </a:lnTo>
                <a:lnTo>
                  <a:pt x="1385" y="3463"/>
                </a:lnTo>
                <a:lnTo>
                  <a:pt x="1382" y="3428"/>
                </a:lnTo>
                <a:lnTo>
                  <a:pt x="1371" y="3397"/>
                </a:lnTo>
                <a:lnTo>
                  <a:pt x="1356" y="3366"/>
                </a:lnTo>
                <a:lnTo>
                  <a:pt x="1335" y="3341"/>
                </a:lnTo>
                <a:lnTo>
                  <a:pt x="1309" y="3320"/>
                </a:lnTo>
                <a:lnTo>
                  <a:pt x="1280" y="3303"/>
                </a:lnTo>
                <a:lnTo>
                  <a:pt x="1247" y="3293"/>
                </a:lnTo>
                <a:lnTo>
                  <a:pt x="1212" y="3290"/>
                </a:lnTo>
                <a:close/>
                <a:moveTo>
                  <a:pt x="1212" y="3117"/>
                </a:moveTo>
                <a:lnTo>
                  <a:pt x="1263" y="3121"/>
                </a:lnTo>
                <a:lnTo>
                  <a:pt x="1312" y="3132"/>
                </a:lnTo>
                <a:lnTo>
                  <a:pt x="1358" y="3150"/>
                </a:lnTo>
                <a:lnTo>
                  <a:pt x="1400" y="3172"/>
                </a:lnTo>
                <a:lnTo>
                  <a:pt x="1439" y="3203"/>
                </a:lnTo>
                <a:lnTo>
                  <a:pt x="1473" y="3237"/>
                </a:lnTo>
                <a:lnTo>
                  <a:pt x="1502" y="3274"/>
                </a:lnTo>
                <a:lnTo>
                  <a:pt x="1526" y="3317"/>
                </a:lnTo>
                <a:lnTo>
                  <a:pt x="1544" y="3364"/>
                </a:lnTo>
                <a:lnTo>
                  <a:pt x="1555" y="3412"/>
                </a:lnTo>
                <a:lnTo>
                  <a:pt x="1559" y="3463"/>
                </a:lnTo>
                <a:lnTo>
                  <a:pt x="1555" y="3515"/>
                </a:lnTo>
                <a:lnTo>
                  <a:pt x="1544" y="3563"/>
                </a:lnTo>
                <a:lnTo>
                  <a:pt x="1526" y="3609"/>
                </a:lnTo>
                <a:lnTo>
                  <a:pt x="1502" y="3652"/>
                </a:lnTo>
                <a:lnTo>
                  <a:pt x="1473" y="3690"/>
                </a:lnTo>
                <a:lnTo>
                  <a:pt x="1439" y="3724"/>
                </a:lnTo>
                <a:lnTo>
                  <a:pt x="1400" y="3754"/>
                </a:lnTo>
                <a:lnTo>
                  <a:pt x="1358" y="3777"/>
                </a:lnTo>
                <a:lnTo>
                  <a:pt x="1312" y="3795"/>
                </a:lnTo>
                <a:lnTo>
                  <a:pt x="1263" y="3806"/>
                </a:lnTo>
                <a:lnTo>
                  <a:pt x="1212" y="3810"/>
                </a:lnTo>
                <a:lnTo>
                  <a:pt x="1161" y="3806"/>
                </a:lnTo>
                <a:lnTo>
                  <a:pt x="1112" y="3795"/>
                </a:lnTo>
                <a:lnTo>
                  <a:pt x="1067" y="3777"/>
                </a:lnTo>
                <a:lnTo>
                  <a:pt x="1024" y="3754"/>
                </a:lnTo>
                <a:lnTo>
                  <a:pt x="985" y="3724"/>
                </a:lnTo>
                <a:lnTo>
                  <a:pt x="951" y="3690"/>
                </a:lnTo>
                <a:lnTo>
                  <a:pt x="922" y="3652"/>
                </a:lnTo>
                <a:lnTo>
                  <a:pt x="898" y="3609"/>
                </a:lnTo>
                <a:lnTo>
                  <a:pt x="880" y="3563"/>
                </a:lnTo>
                <a:lnTo>
                  <a:pt x="869" y="3515"/>
                </a:lnTo>
                <a:lnTo>
                  <a:pt x="866" y="3463"/>
                </a:lnTo>
                <a:lnTo>
                  <a:pt x="869" y="3412"/>
                </a:lnTo>
                <a:lnTo>
                  <a:pt x="880" y="3364"/>
                </a:lnTo>
                <a:lnTo>
                  <a:pt x="898" y="3317"/>
                </a:lnTo>
                <a:lnTo>
                  <a:pt x="922" y="3274"/>
                </a:lnTo>
                <a:lnTo>
                  <a:pt x="951" y="3237"/>
                </a:lnTo>
                <a:lnTo>
                  <a:pt x="985" y="3203"/>
                </a:lnTo>
                <a:lnTo>
                  <a:pt x="1024" y="3172"/>
                </a:lnTo>
                <a:lnTo>
                  <a:pt x="1067" y="3150"/>
                </a:lnTo>
                <a:lnTo>
                  <a:pt x="1112" y="3132"/>
                </a:lnTo>
                <a:lnTo>
                  <a:pt x="1161" y="3121"/>
                </a:lnTo>
                <a:lnTo>
                  <a:pt x="1212" y="3117"/>
                </a:lnTo>
                <a:close/>
                <a:moveTo>
                  <a:pt x="2771" y="173"/>
                </a:moveTo>
                <a:lnTo>
                  <a:pt x="2684" y="176"/>
                </a:lnTo>
                <a:lnTo>
                  <a:pt x="2598" y="185"/>
                </a:lnTo>
                <a:lnTo>
                  <a:pt x="2514" y="200"/>
                </a:lnTo>
                <a:lnTo>
                  <a:pt x="2432" y="222"/>
                </a:lnTo>
                <a:lnTo>
                  <a:pt x="2351" y="248"/>
                </a:lnTo>
                <a:lnTo>
                  <a:pt x="2273" y="280"/>
                </a:lnTo>
                <a:lnTo>
                  <a:pt x="2196" y="317"/>
                </a:lnTo>
                <a:lnTo>
                  <a:pt x="2123" y="360"/>
                </a:lnTo>
                <a:lnTo>
                  <a:pt x="2054" y="408"/>
                </a:lnTo>
                <a:lnTo>
                  <a:pt x="1987" y="461"/>
                </a:lnTo>
                <a:lnTo>
                  <a:pt x="1924" y="519"/>
                </a:lnTo>
                <a:lnTo>
                  <a:pt x="1864" y="582"/>
                </a:lnTo>
                <a:lnTo>
                  <a:pt x="1808" y="650"/>
                </a:lnTo>
                <a:lnTo>
                  <a:pt x="1793" y="665"/>
                </a:lnTo>
                <a:lnTo>
                  <a:pt x="1776" y="676"/>
                </a:lnTo>
                <a:lnTo>
                  <a:pt x="1756" y="683"/>
                </a:lnTo>
                <a:lnTo>
                  <a:pt x="1734" y="684"/>
                </a:lnTo>
                <a:lnTo>
                  <a:pt x="1714" y="680"/>
                </a:lnTo>
                <a:lnTo>
                  <a:pt x="1694" y="670"/>
                </a:lnTo>
                <a:lnTo>
                  <a:pt x="1625" y="631"/>
                </a:lnTo>
                <a:lnTo>
                  <a:pt x="1553" y="597"/>
                </a:lnTo>
                <a:lnTo>
                  <a:pt x="1479" y="569"/>
                </a:lnTo>
                <a:lnTo>
                  <a:pt x="1403" y="548"/>
                </a:lnTo>
                <a:lnTo>
                  <a:pt x="1326" y="531"/>
                </a:lnTo>
                <a:lnTo>
                  <a:pt x="1248" y="523"/>
                </a:lnTo>
                <a:lnTo>
                  <a:pt x="1169" y="519"/>
                </a:lnTo>
                <a:lnTo>
                  <a:pt x="1083" y="523"/>
                </a:lnTo>
                <a:lnTo>
                  <a:pt x="999" y="534"/>
                </a:lnTo>
                <a:lnTo>
                  <a:pt x="918" y="552"/>
                </a:lnTo>
                <a:lnTo>
                  <a:pt x="839" y="576"/>
                </a:lnTo>
                <a:lnTo>
                  <a:pt x="763" y="606"/>
                </a:lnTo>
                <a:lnTo>
                  <a:pt x="690" y="642"/>
                </a:lnTo>
                <a:lnTo>
                  <a:pt x="621" y="684"/>
                </a:lnTo>
                <a:lnTo>
                  <a:pt x="555" y="732"/>
                </a:lnTo>
                <a:lnTo>
                  <a:pt x="494" y="783"/>
                </a:lnTo>
                <a:lnTo>
                  <a:pt x="437" y="840"/>
                </a:lnTo>
                <a:lnTo>
                  <a:pt x="385" y="902"/>
                </a:lnTo>
                <a:lnTo>
                  <a:pt x="338" y="967"/>
                </a:lnTo>
                <a:lnTo>
                  <a:pt x="296" y="1036"/>
                </a:lnTo>
                <a:lnTo>
                  <a:pt x="259" y="1110"/>
                </a:lnTo>
                <a:lnTo>
                  <a:pt x="229" y="1185"/>
                </a:lnTo>
                <a:lnTo>
                  <a:pt x="205" y="1264"/>
                </a:lnTo>
                <a:lnTo>
                  <a:pt x="188" y="1345"/>
                </a:lnTo>
                <a:lnTo>
                  <a:pt x="176" y="1429"/>
                </a:lnTo>
                <a:lnTo>
                  <a:pt x="173" y="1515"/>
                </a:lnTo>
                <a:lnTo>
                  <a:pt x="176" y="1601"/>
                </a:lnTo>
                <a:lnTo>
                  <a:pt x="188" y="1685"/>
                </a:lnTo>
                <a:lnTo>
                  <a:pt x="205" y="1766"/>
                </a:lnTo>
                <a:lnTo>
                  <a:pt x="229" y="1845"/>
                </a:lnTo>
                <a:lnTo>
                  <a:pt x="259" y="1921"/>
                </a:lnTo>
                <a:lnTo>
                  <a:pt x="296" y="1994"/>
                </a:lnTo>
                <a:lnTo>
                  <a:pt x="338" y="2063"/>
                </a:lnTo>
                <a:lnTo>
                  <a:pt x="385" y="2128"/>
                </a:lnTo>
                <a:lnTo>
                  <a:pt x="437" y="2190"/>
                </a:lnTo>
                <a:lnTo>
                  <a:pt x="494" y="2247"/>
                </a:lnTo>
                <a:lnTo>
                  <a:pt x="555" y="2298"/>
                </a:lnTo>
                <a:lnTo>
                  <a:pt x="621" y="2346"/>
                </a:lnTo>
                <a:lnTo>
                  <a:pt x="690" y="2388"/>
                </a:lnTo>
                <a:lnTo>
                  <a:pt x="763" y="2424"/>
                </a:lnTo>
                <a:lnTo>
                  <a:pt x="839" y="2455"/>
                </a:lnTo>
                <a:lnTo>
                  <a:pt x="918" y="2478"/>
                </a:lnTo>
                <a:lnTo>
                  <a:pt x="999" y="2496"/>
                </a:lnTo>
                <a:lnTo>
                  <a:pt x="1083" y="2507"/>
                </a:lnTo>
                <a:lnTo>
                  <a:pt x="1169" y="2511"/>
                </a:lnTo>
                <a:lnTo>
                  <a:pt x="1219" y="2509"/>
                </a:lnTo>
                <a:lnTo>
                  <a:pt x="1225" y="2509"/>
                </a:lnTo>
                <a:lnTo>
                  <a:pt x="1246" y="2510"/>
                </a:lnTo>
                <a:lnTo>
                  <a:pt x="1266" y="2516"/>
                </a:lnTo>
                <a:lnTo>
                  <a:pt x="1285" y="2525"/>
                </a:lnTo>
                <a:lnTo>
                  <a:pt x="1301" y="2538"/>
                </a:lnTo>
                <a:lnTo>
                  <a:pt x="1314" y="2553"/>
                </a:lnTo>
                <a:lnTo>
                  <a:pt x="1322" y="2569"/>
                </a:lnTo>
                <a:lnTo>
                  <a:pt x="1341" y="2625"/>
                </a:lnTo>
                <a:lnTo>
                  <a:pt x="1365" y="2675"/>
                </a:lnTo>
                <a:lnTo>
                  <a:pt x="1395" y="2723"/>
                </a:lnTo>
                <a:lnTo>
                  <a:pt x="1428" y="2766"/>
                </a:lnTo>
                <a:lnTo>
                  <a:pt x="1467" y="2806"/>
                </a:lnTo>
                <a:lnTo>
                  <a:pt x="1509" y="2841"/>
                </a:lnTo>
                <a:lnTo>
                  <a:pt x="1553" y="2871"/>
                </a:lnTo>
                <a:lnTo>
                  <a:pt x="1602" y="2897"/>
                </a:lnTo>
                <a:lnTo>
                  <a:pt x="1652" y="2917"/>
                </a:lnTo>
                <a:lnTo>
                  <a:pt x="1706" y="2932"/>
                </a:lnTo>
                <a:lnTo>
                  <a:pt x="1761" y="2941"/>
                </a:lnTo>
                <a:lnTo>
                  <a:pt x="1819" y="2944"/>
                </a:lnTo>
                <a:lnTo>
                  <a:pt x="1876" y="2941"/>
                </a:lnTo>
                <a:lnTo>
                  <a:pt x="1934" y="2931"/>
                </a:lnTo>
                <a:lnTo>
                  <a:pt x="1990" y="2914"/>
                </a:lnTo>
                <a:lnTo>
                  <a:pt x="2043" y="2892"/>
                </a:lnTo>
                <a:lnTo>
                  <a:pt x="2092" y="2864"/>
                </a:lnTo>
                <a:lnTo>
                  <a:pt x="2138" y="2831"/>
                </a:lnTo>
                <a:lnTo>
                  <a:pt x="2181" y="2793"/>
                </a:lnTo>
                <a:lnTo>
                  <a:pt x="2220" y="2751"/>
                </a:lnTo>
                <a:lnTo>
                  <a:pt x="2254" y="2704"/>
                </a:lnTo>
                <a:lnTo>
                  <a:pt x="2282" y="2652"/>
                </a:lnTo>
                <a:lnTo>
                  <a:pt x="2306" y="2598"/>
                </a:lnTo>
                <a:lnTo>
                  <a:pt x="2316" y="2578"/>
                </a:lnTo>
                <a:lnTo>
                  <a:pt x="2330" y="2562"/>
                </a:lnTo>
                <a:lnTo>
                  <a:pt x="2349" y="2549"/>
                </a:lnTo>
                <a:lnTo>
                  <a:pt x="2369" y="2541"/>
                </a:lnTo>
                <a:lnTo>
                  <a:pt x="2390" y="2540"/>
                </a:lnTo>
                <a:lnTo>
                  <a:pt x="2413" y="2544"/>
                </a:lnTo>
                <a:lnTo>
                  <a:pt x="2500" y="2567"/>
                </a:lnTo>
                <a:lnTo>
                  <a:pt x="2589" y="2584"/>
                </a:lnTo>
                <a:lnTo>
                  <a:pt x="2680" y="2594"/>
                </a:lnTo>
                <a:lnTo>
                  <a:pt x="2771" y="2598"/>
                </a:lnTo>
                <a:lnTo>
                  <a:pt x="2870" y="2593"/>
                </a:lnTo>
                <a:lnTo>
                  <a:pt x="2967" y="2582"/>
                </a:lnTo>
                <a:lnTo>
                  <a:pt x="3062" y="2562"/>
                </a:lnTo>
                <a:lnTo>
                  <a:pt x="3154" y="2535"/>
                </a:lnTo>
                <a:lnTo>
                  <a:pt x="3242" y="2502"/>
                </a:lnTo>
                <a:lnTo>
                  <a:pt x="3327" y="2462"/>
                </a:lnTo>
                <a:lnTo>
                  <a:pt x="3408" y="2416"/>
                </a:lnTo>
                <a:lnTo>
                  <a:pt x="3486" y="2364"/>
                </a:lnTo>
                <a:lnTo>
                  <a:pt x="3559" y="2306"/>
                </a:lnTo>
                <a:lnTo>
                  <a:pt x="3627" y="2242"/>
                </a:lnTo>
                <a:lnTo>
                  <a:pt x="3690" y="2174"/>
                </a:lnTo>
                <a:lnTo>
                  <a:pt x="3748" y="2101"/>
                </a:lnTo>
                <a:lnTo>
                  <a:pt x="3801" y="2024"/>
                </a:lnTo>
                <a:lnTo>
                  <a:pt x="3847" y="1942"/>
                </a:lnTo>
                <a:lnTo>
                  <a:pt x="3888" y="1856"/>
                </a:lnTo>
                <a:lnTo>
                  <a:pt x="3920" y="1768"/>
                </a:lnTo>
                <a:lnTo>
                  <a:pt x="3947" y="1676"/>
                </a:lnTo>
                <a:lnTo>
                  <a:pt x="3967" y="1582"/>
                </a:lnTo>
                <a:lnTo>
                  <a:pt x="3978" y="1485"/>
                </a:lnTo>
                <a:lnTo>
                  <a:pt x="3982" y="1385"/>
                </a:lnTo>
                <a:lnTo>
                  <a:pt x="3978" y="1286"/>
                </a:lnTo>
                <a:lnTo>
                  <a:pt x="3967" y="1189"/>
                </a:lnTo>
                <a:lnTo>
                  <a:pt x="3947" y="1094"/>
                </a:lnTo>
                <a:lnTo>
                  <a:pt x="3920" y="1002"/>
                </a:lnTo>
                <a:lnTo>
                  <a:pt x="3888" y="914"/>
                </a:lnTo>
                <a:lnTo>
                  <a:pt x="3847" y="829"/>
                </a:lnTo>
                <a:lnTo>
                  <a:pt x="3801" y="747"/>
                </a:lnTo>
                <a:lnTo>
                  <a:pt x="3748" y="670"/>
                </a:lnTo>
                <a:lnTo>
                  <a:pt x="3690" y="597"/>
                </a:lnTo>
                <a:lnTo>
                  <a:pt x="3627" y="529"/>
                </a:lnTo>
                <a:lnTo>
                  <a:pt x="3559" y="465"/>
                </a:lnTo>
                <a:lnTo>
                  <a:pt x="3486" y="407"/>
                </a:lnTo>
                <a:lnTo>
                  <a:pt x="3408" y="355"/>
                </a:lnTo>
                <a:lnTo>
                  <a:pt x="3327" y="309"/>
                </a:lnTo>
                <a:lnTo>
                  <a:pt x="3242" y="268"/>
                </a:lnTo>
                <a:lnTo>
                  <a:pt x="3154" y="236"/>
                </a:lnTo>
                <a:lnTo>
                  <a:pt x="3062" y="209"/>
                </a:lnTo>
                <a:lnTo>
                  <a:pt x="2967" y="189"/>
                </a:lnTo>
                <a:lnTo>
                  <a:pt x="2870" y="178"/>
                </a:lnTo>
                <a:lnTo>
                  <a:pt x="2771" y="173"/>
                </a:lnTo>
                <a:close/>
                <a:moveTo>
                  <a:pt x="2771" y="0"/>
                </a:moveTo>
                <a:lnTo>
                  <a:pt x="2874" y="4"/>
                </a:lnTo>
                <a:lnTo>
                  <a:pt x="2975" y="15"/>
                </a:lnTo>
                <a:lnTo>
                  <a:pt x="3074" y="34"/>
                </a:lnTo>
                <a:lnTo>
                  <a:pt x="3170" y="59"/>
                </a:lnTo>
                <a:lnTo>
                  <a:pt x="3264" y="91"/>
                </a:lnTo>
                <a:lnTo>
                  <a:pt x="3354" y="128"/>
                </a:lnTo>
                <a:lnTo>
                  <a:pt x="3441" y="174"/>
                </a:lnTo>
                <a:lnTo>
                  <a:pt x="3525" y="223"/>
                </a:lnTo>
                <a:lnTo>
                  <a:pt x="3604" y="280"/>
                </a:lnTo>
                <a:lnTo>
                  <a:pt x="3679" y="340"/>
                </a:lnTo>
                <a:lnTo>
                  <a:pt x="3749" y="407"/>
                </a:lnTo>
                <a:lnTo>
                  <a:pt x="3816" y="477"/>
                </a:lnTo>
                <a:lnTo>
                  <a:pt x="3876" y="552"/>
                </a:lnTo>
                <a:lnTo>
                  <a:pt x="3933" y="631"/>
                </a:lnTo>
                <a:lnTo>
                  <a:pt x="3982" y="715"/>
                </a:lnTo>
                <a:lnTo>
                  <a:pt x="4028" y="802"/>
                </a:lnTo>
                <a:lnTo>
                  <a:pt x="4065" y="892"/>
                </a:lnTo>
                <a:lnTo>
                  <a:pt x="4097" y="986"/>
                </a:lnTo>
                <a:lnTo>
                  <a:pt x="4122" y="1082"/>
                </a:lnTo>
                <a:lnTo>
                  <a:pt x="4141" y="1181"/>
                </a:lnTo>
                <a:lnTo>
                  <a:pt x="4152" y="1282"/>
                </a:lnTo>
                <a:lnTo>
                  <a:pt x="4156" y="1385"/>
                </a:lnTo>
                <a:lnTo>
                  <a:pt x="4152" y="1489"/>
                </a:lnTo>
                <a:lnTo>
                  <a:pt x="4141" y="1589"/>
                </a:lnTo>
                <a:lnTo>
                  <a:pt x="4122" y="1689"/>
                </a:lnTo>
                <a:lnTo>
                  <a:pt x="4097" y="1785"/>
                </a:lnTo>
                <a:lnTo>
                  <a:pt x="4065" y="1879"/>
                </a:lnTo>
                <a:lnTo>
                  <a:pt x="4028" y="1968"/>
                </a:lnTo>
                <a:lnTo>
                  <a:pt x="3982" y="2055"/>
                </a:lnTo>
                <a:lnTo>
                  <a:pt x="3933" y="2140"/>
                </a:lnTo>
                <a:lnTo>
                  <a:pt x="3876" y="2219"/>
                </a:lnTo>
                <a:lnTo>
                  <a:pt x="3816" y="2293"/>
                </a:lnTo>
                <a:lnTo>
                  <a:pt x="3749" y="2364"/>
                </a:lnTo>
                <a:lnTo>
                  <a:pt x="3679" y="2431"/>
                </a:lnTo>
                <a:lnTo>
                  <a:pt x="3604" y="2491"/>
                </a:lnTo>
                <a:lnTo>
                  <a:pt x="3525" y="2548"/>
                </a:lnTo>
                <a:lnTo>
                  <a:pt x="3441" y="2597"/>
                </a:lnTo>
                <a:lnTo>
                  <a:pt x="3354" y="2642"/>
                </a:lnTo>
                <a:lnTo>
                  <a:pt x="3264" y="2680"/>
                </a:lnTo>
                <a:lnTo>
                  <a:pt x="3170" y="2711"/>
                </a:lnTo>
                <a:lnTo>
                  <a:pt x="3074" y="2737"/>
                </a:lnTo>
                <a:lnTo>
                  <a:pt x="2975" y="2756"/>
                </a:lnTo>
                <a:lnTo>
                  <a:pt x="2874" y="2767"/>
                </a:lnTo>
                <a:lnTo>
                  <a:pt x="2771" y="2771"/>
                </a:lnTo>
                <a:lnTo>
                  <a:pt x="2686" y="2768"/>
                </a:lnTo>
                <a:lnTo>
                  <a:pt x="2602" y="2761"/>
                </a:lnTo>
                <a:lnTo>
                  <a:pt x="2519" y="2748"/>
                </a:lnTo>
                <a:lnTo>
                  <a:pt x="2437" y="2730"/>
                </a:lnTo>
                <a:lnTo>
                  <a:pt x="2405" y="2787"/>
                </a:lnTo>
                <a:lnTo>
                  <a:pt x="2369" y="2840"/>
                </a:lnTo>
                <a:lnTo>
                  <a:pt x="2329" y="2889"/>
                </a:lnTo>
                <a:lnTo>
                  <a:pt x="2285" y="2934"/>
                </a:lnTo>
                <a:lnTo>
                  <a:pt x="2235" y="2976"/>
                </a:lnTo>
                <a:lnTo>
                  <a:pt x="2184" y="3011"/>
                </a:lnTo>
                <a:lnTo>
                  <a:pt x="2128" y="3043"/>
                </a:lnTo>
                <a:lnTo>
                  <a:pt x="2070" y="3069"/>
                </a:lnTo>
                <a:lnTo>
                  <a:pt x="2010" y="3089"/>
                </a:lnTo>
                <a:lnTo>
                  <a:pt x="1948" y="3104"/>
                </a:lnTo>
                <a:lnTo>
                  <a:pt x="1884" y="3114"/>
                </a:lnTo>
                <a:lnTo>
                  <a:pt x="1819" y="3117"/>
                </a:lnTo>
                <a:lnTo>
                  <a:pt x="1748" y="3113"/>
                </a:lnTo>
                <a:lnTo>
                  <a:pt x="1679" y="3103"/>
                </a:lnTo>
                <a:lnTo>
                  <a:pt x="1613" y="3086"/>
                </a:lnTo>
                <a:lnTo>
                  <a:pt x="1549" y="3063"/>
                </a:lnTo>
                <a:lnTo>
                  <a:pt x="1489" y="3034"/>
                </a:lnTo>
                <a:lnTo>
                  <a:pt x="1431" y="2999"/>
                </a:lnTo>
                <a:lnTo>
                  <a:pt x="1378" y="2958"/>
                </a:lnTo>
                <a:lnTo>
                  <a:pt x="1327" y="2913"/>
                </a:lnTo>
                <a:lnTo>
                  <a:pt x="1283" y="2863"/>
                </a:lnTo>
                <a:lnTo>
                  <a:pt x="1243" y="2807"/>
                </a:lnTo>
                <a:lnTo>
                  <a:pt x="1208" y="2748"/>
                </a:lnTo>
                <a:lnTo>
                  <a:pt x="1179" y="2684"/>
                </a:lnTo>
                <a:lnTo>
                  <a:pt x="1169" y="2684"/>
                </a:lnTo>
                <a:lnTo>
                  <a:pt x="1073" y="2680"/>
                </a:lnTo>
                <a:lnTo>
                  <a:pt x="980" y="2669"/>
                </a:lnTo>
                <a:lnTo>
                  <a:pt x="888" y="2650"/>
                </a:lnTo>
                <a:lnTo>
                  <a:pt x="800" y="2625"/>
                </a:lnTo>
                <a:lnTo>
                  <a:pt x="714" y="2592"/>
                </a:lnTo>
                <a:lnTo>
                  <a:pt x="632" y="2554"/>
                </a:lnTo>
                <a:lnTo>
                  <a:pt x="554" y="2509"/>
                </a:lnTo>
                <a:lnTo>
                  <a:pt x="479" y="2458"/>
                </a:lnTo>
                <a:lnTo>
                  <a:pt x="408" y="2403"/>
                </a:lnTo>
                <a:lnTo>
                  <a:pt x="343" y="2341"/>
                </a:lnTo>
                <a:lnTo>
                  <a:pt x="282" y="2276"/>
                </a:lnTo>
                <a:lnTo>
                  <a:pt x="225" y="2205"/>
                </a:lnTo>
                <a:lnTo>
                  <a:pt x="175" y="2131"/>
                </a:lnTo>
                <a:lnTo>
                  <a:pt x="131" y="2052"/>
                </a:lnTo>
                <a:lnTo>
                  <a:pt x="92" y="1970"/>
                </a:lnTo>
                <a:lnTo>
                  <a:pt x="59" y="1884"/>
                </a:lnTo>
                <a:lnTo>
                  <a:pt x="34" y="1796"/>
                </a:lnTo>
                <a:lnTo>
                  <a:pt x="15" y="1704"/>
                </a:lnTo>
                <a:lnTo>
                  <a:pt x="4" y="1611"/>
                </a:lnTo>
                <a:lnTo>
                  <a:pt x="0" y="1515"/>
                </a:lnTo>
                <a:lnTo>
                  <a:pt x="4" y="1419"/>
                </a:lnTo>
                <a:lnTo>
                  <a:pt x="15" y="1326"/>
                </a:lnTo>
                <a:lnTo>
                  <a:pt x="34" y="1234"/>
                </a:lnTo>
                <a:lnTo>
                  <a:pt x="59" y="1146"/>
                </a:lnTo>
                <a:lnTo>
                  <a:pt x="92" y="1060"/>
                </a:lnTo>
                <a:lnTo>
                  <a:pt x="131" y="979"/>
                </a:lnTo>
                <a:lnTo>
                  <a:pt x="175" y="900"/>
                </a:lnTo>
                <a:lnTo>
                  <a:pt x="225" y="825"/>
                </a:lnTo>
                <a:lnTo>
                  <a:pt x="282" y="754"/>
                </a:lnTo>
                <a:lnTo>
                  <a:pt x="343" y="689"/>
                </a:lnTo>
                <a:lnTo>
                  <a:pt x="408" y="628"/>
                </a:lnTo>
                <a:lnTo>
                  <a:pt x="479" y="572"/>
                </a:lnTo>
                <a:lnTo>
                  <a:pt x="554" y="521"/>
                </a:lnTo>
                <a:lnTo>
                  <a:pt x="632" y="477"/>
                </a:lnTo>
                <a:lnTo>
                  <a:pt x="714" y="438"/>
                </a:lnTo>
                <a:lnTo>
                  <a:pt x="800" y="406"/>
                </a:lnTo>
                <a:lnTo>
                  <a:pt x="888" y="380"/>
                </a:lnTo>
                <a:lnTo>
                  <a:pt x="980" y="361"/>
                </a:lnTo>
                <a:lnTo>
                  <a:pt x="1073" y="350"/>
                </a:lnTo>
                <a:lnTo>
                  <a:pt x="1169" y="346"/>
                </a:lnTo>
                <a:lnTo>
                  <a:pt x="1251" y="349"/>
                </a:lnTo>
                <a:lnTo>
                  <a:pt x="1332" y="358"/>
                </a:lnTo>
                <a:lnTo>
                  <a:pt x="1413" y="373"/>
                </a:lnTo>
                <a:lnTo>
                  <a:pt x="1492" y="392"/>
                </a:lnTo>
                <a:lnTo>
                  <a:pt x="1569" y="418"/>
                </a:lnTo>
                <a:lnTo>
                  <a:pt x="1646" y="448"/>
                </a:lnTo>
                <a:lnTo>
                  <a:pt x="1719" y="485"/>
                </a:lnTo>
                <a:lnTo>
                  <a:pt x="1782" y="416"/>
                </a:lnTo>
                <a:lnTo>
                  <a:pt x="1849" y="351"/>
                </a:lnTo>
                <a:lnTo>
                  <a:pt x="1919" y="292"/>
                </a:lnTo>
                <a:lnTo>
                  <a:pt x="1994" y="239"/>
                </a:lnTo>
                <a:lnTo>
                  <a:pt x="2070" y="190"/>
                </a:lnTo>
                <a:lnTo>
                  <a:pt x="2150" y="146"/>
                </a:lnTo>
                <a:lnTo>
                  <a:pt x="2233" y="108"/>
                </a:lnTo>
                <a:lnTo>
                  <a:pt x="2317" y="76"/>
                </a:lnTo>
                <a:lnTo>
                  <a:pt x="2404" y="49"/>
                </a:lnTo>
                <a:lnTo>
                  <a:pt x="2494" y="28"/>
                </a:lnTo>
                <a:lnTo>
                  <a:pt x="2584" y="13"/>
                </a:lnTo>
                <a:lnTo>
                  <a:pt x="2677" y="3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705753" y="1499550"/>
            <a:ext cx="109105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mtClean="0">
                <a:solidFill>
                  <a:schemeClr val="bg1"/>
                </a:solidFill>
                <a:effectLst>
                  <a:outerShdw blurRad="165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165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en-US" altLang="ko-KR" sz="1400" dirty="0">
              <a:solidFill>
                <a:schemeClr val="bg1"/>
              </a:solidFill>
              <a:effectLst>
                <a:outerShdw blurRad="165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 flipH="1">
            <a:off x="1714810" y="380526"/>
            <a:ext cx="1649413" cy="1649413"/>
          </a:xfrm>
          <a:custGeom>
            <a:avLst/>
            <a:gdLst>
              <a:gd name="T0" fmla="*/ 346 w 4156"/>
              <a:gd name="T1" fmla="*/ 3897 h 4156"/>
              <a:gd name="T2" fmla="*/ 456 w 4156"/>
              <a:gd name="T3" fmla="*/ 3980 h 4156"/>
              <a:gd name="T4" fmla="*/ 508 w 4156"/>
              <a:gd name="T5" fmla="*/ 3852 h 4156"/>
              <a:gd name="T6" fmla="*/ 515 w 4156"/>
              <a:gd name="T7" fmla="*/ 3650 h 4156"/>
              <a:gd name="T8" fmla="*/ 689 w 4156"/>
              <a:gd name="T9" fmla="*/ 3854 h 4156"/>
              <a:gd name="T10" fmla="*/ 586 w 4156"/>
              <a:gd name="T11" fmla="*/ 4106 h 4156"/>
              <a:gd name="T12" fmla="*/ 314 w 4156"/>
              <a:gd name="T13" fmla="*/ 4127 h 4156"/>
              <a:gd name="T14" fmla="*/ 173 w 4156"/>
              <a:gd name="T15" fmla="*/ 3897 h 4156"/>
              <a:gd name="T16" fmla="*/ 314 w 4156"/>
              <a:gd name="T17" fmla="*/ 3666 h 4156"/>
              <a:gd name="T18" fmla="*/ 1116 w 4156"/>
              <a:gd name="T19" fmla="*/ 3320 h 4156"/>
              <a:gd name="T20" fmla="*/ 1053 w 4156"/>
              <a:gd name="T21" fmla="*/ 3530 h 4156"/>
              <a:gd name="T22" fmla="*/ 1247 w 4156"/>
              <a:gd name="T23" fmla="*/ 3633 h 4156"/>
              <a:gd name="T24" fmla="*/ 1385 w 4156"/>
              <a:gd name="T25" fmla="*/ 3463 h 4156"/>
              <a:gd name="T26" fmla="*/ 1247 w 4156"/>
              <a:gd name="T27" fmla="*/ 3293 h 4156"/>
              <a:gd name="T28" fmla="*/ 1439 w 4156"/>
              <a:gd name="T29" fmla="*/ 3203 h 4156"/>
              <a:gd name="T30" fmla="*/ 1555 w 4156"/>
              <a:gd name="T31" fmla="*/ 3515 h 4156"/>
              <a:gd name="T32" fmla="*/ 1358 w 4156"/>
              <a:gd name="T33" fmla="*/ 3777 h 4156"/>
              <a:gd name="T34" fmla="*/ 1024 w 4156"/>
              <a:gd name="T35" fmla="*/ 3754 h 4156"/>
              <a:gd name="T36" fmla="*/ 866 w 4156"/>
              <a:gd name="T37" fmla="*/ 3463 h 4156"/>
              <a:gd name="T38" fmla="*/ 1024 w 4156"/>
              <a:gd name="T39" fmla="*/ 3172 h 4156"/>
              <a:gd name="T40" fmla="*/ 2598 w 4156"/>
              <a:gd name="T41" fmla="*/ 185 h 4156"/>
              <a:gd name="T42" fmla="*/ 2054 w 4156"/>
              <a:gd name="T43" fmla="*/ 408 h 4156"/>
              <a:gd name="T44" fmla="*/ 1756 w 4156"/>
              <a:gd name="T45" fmla="*/ 683 h 4156"/>
              <a:gd name="T46" fmla="*/ 1403 w 4156"/>
              <a:gd name="T47" fmla="*/ 548 h 4156"/>
              <a:gd name="T48" fmla="*/ 839 w 4156"/>
              <a:gd name="T49" fmla="*/ 576 h 4156"/>
              <a:gd name="T50" fmla="*/ 385 w 4156"/>
              <a:gd name="T51" fmla="*/ 902 h 4156"/>
              <a:gd name="T52" fmla="*/ 176 w 4156"/>
              <a:gd name="T53" fmla="*/ 1429 h 4156"/>
              <a:gd name="T54" fmla="*/ 296 w 4156"/>
              <a:gd name="T55" fmla="*/ 1994 h 4156"/>
              <a:gd name="T56" fmla="*/ 690 w 4156"/>
              <a:gd name="T57" fmla="*/ 2388 h 4156"/>
              <a:gd name="T58" fmla="*/ 1219 w 4156"/>
              <a:gd name="T59" fmla="*/ 2509 h 4156"/>
              <a:gd name="T60" fmla="*/ 1322 w 4156"/>
              <a:gd name="T61" fmla="*/ 2569 h 4156"/>
              <a:gd name="T62" fmla="*/ 1553 w 4156"/>
              <a:gd name="T63" fmla="*/ 2871 h 4156"/>
              <a:gd name="T64" fmla="*/ 1934 w 4156"/>
              <a:gd name="T65" fmla="*/ 2931 h 4156"/>
              <a:gd name="T66" fmla="*/ 2254 w 4156"/>
              <a:gd name="T67" fmla="*/ 2704 h 4156"/>
              <a:gd name="T68" fmla="*/ 2390 w 4156"/>
              <a:gd name="T69" fmla="*/ 2540 h 4156"/>
              <a:gd name="T70" fmla="*/ 2967 w 4156"/>
              <a:gd name="T71" fmla="*/ 2582 h 4156"/>
              <a:gd name="T72" fmla="*/ 3559 w 4156"/>
              <a:gd name="T73" fmla="*/ 2306 h 4156"/>
              <a:gd name="T74" fmla="*/ 3920 w 4156"/>
              <a:gd name="T75" fmla="*/ 1768 h 4156"/>
              <a:gd name="T76" fmla="*/ 3947 w 4156"/>
              <a:gd name="T77" fmla="*/ 1094 h 4156"/>
              <a:gd name="T78" fmla="*/ 3627 w 4156"/>
              <a:gd name="T79" fmla="*/ 529 h 4156"/>
              <a:gd name="T80" fmla="*/ 3062 w 4156"/>
              <a:gd name="T81" fmla="*/ 209 h 4156"/>
              <a:gd name="T82" fmla="*/ 3074 w 4156"/>
              <a:gd name="T83" fmla="*/ 34 h 4156"/>
              <a:gd name="T84" fmla="*/ 3679 w 4156"/>
              <a:gd name="T85" fmla="*/ 340 h 4156"/>
              <a:gd name="T86" fmla="*/ 4065 w 4156"/>
              <a:gd name="T87" fmla="*/ 892 h 4156"/>
              <a:gd name="T88" fmla="*/ 4141 w 4156"/>
              <a:gd name="T89" fmla="*/ 1589 h 4156"/>
              <a:gd name="T90" fmla="*/ 3876 w 4156"/>
              <a:gd name="T91" fmla="*/ 2219 h 4156"/>
              <a:gd name="T92" fmla="*/ 3354 w 4156"/>
              <a:gd name="T93" fmla="*/ 2642 h 4156"/>
              <a:gd name="T94" fmla="*/ 2686 w 4156"/>
              <a:gd name="T95" fmla="*/ 2768 h 4156"/>
              <a:gd name="T96" fmla="*/ 2285 w 4156"/>
              <a:gd name="T97" fmla="*/ 2934 h 4156"/>
              <a:gd name="T98" fmla="*/ 1884 w 4156"/>
              <a:gd name="T99" fmla="*/ 3114 h 4156"/>
              <a:gd name="T100" fmla="*/ 1431 w 4156"/>
              <a:gd name="T101" fmla="*/ 2999 h 4156"/>
              <a:gd name="T102" fmla="*/ 1169 w 4156"/>
              <a:gd name="T103" fmla="*/ 2684 h 4156"/>
              <a:gd name="T104" fmla="*/ 554 w 4156"/>
              <a:gd name="T105" fmla="*/ 2509 h 4156"/>
              <a:gd name="T106" fmla="*/ 131 w 4156"/>
              <a:gd name="T107" fmla="*/ 2052 h 4156"/>
              <a:gd name="T108" fmla="*/ 4 w 4156"/>
              <a:gd name="T109" fmla="*/ 1419 h 4156"/>
              <a:gd name="T110" fmla="*/ 225 w 4156"/>
              <a:gd name="T111" fmla="*/ 825 h 4156"/>
              <a:gd name="T112" fmla="*/ 714 w 4156"/>
              <a:gd name="T113" fmla="*/ 438 h 4156"/>
              <a:gd name="T114" fmla="*/ 1332 w 4156"/>
              <a:gd name="T115" fmla="*/ 358 h 4156"/>
              <a:gd name="T116" fmla="*/ 1849 w 4156"/>
              <a:gd name="T117" fmla="*/ 351 h 4156"/>
              <a:gd name="T118" fmla="*/ 2404 w 4156"/>
              <a:gd name="T119" fmla="*/ 49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156" h="4156">
                <a:moveTo>
                  <a:pt x="433" y="3810"/>
                </a:moveTo>
                <a:lnTo>
                  <a:pt x="411" y="3812"/>
                </a:lnTo>
                <a:lnTo>
                  <a:pt x="389" y="3821"/>
                </a:lnTo>
                <a:lnTo>
                  <a:pt x="372" y="3835"/>
                </a:lnTo>
                <a:lnTo>
                  <a:pt x="358" y="3852"/>
                </a:lnTo>
                <a:lnTo>
                  <a:pt x="349" y="3873"/>
                </a:lnTo>
                <a:lnTo>
                  <a:pt x="346" y="3897"/>
                </a:lnTo>
                <a:lnTo>
                  <a:pt x="349" y="3919"/>
                </a:lnTo>
                <a:lnTo>
                  <a:pt x="358" y="3939"/>
                </a:lnTo>
                <a:lnTo>
                  <a:pt x="372" y="3957"/>
                </a:lnTo>
                <a:lnTo>
                  <a:pt x="389" y="3971"/>
                </a:lnTo>
                <a:lnTo>
                  <a:pt x="411" y="3980"/>
                </a:lnTo>
                <a:lnTo>
                  <a:pt x="433" y="3983"/>
                </a:lnTo>
                <a:lnTo>
                  <a:pt x="456" y="3980"/>
                </a:lnTo>
                <a:lnTo>
                  <a:pt x="476" y="3971"/>
                </a:lnTo>
                <a:lnTo>
                  <a:pt x="494" y="3957"/>
                </a:lnTo>
                <a:lnTo>
                  <a:pt x="508" y="3939"/>
                </a:lnTo>
                <a:lnTo>
                  <a:pt x="516" y="3919"/>
                </a:lnTo>
                <a:lnTo>
                  <a:pt x="519" y="3897"/>
                </a:lnTo>
                <a:lnTo>
                  <a:pt x="516" y="3873"/>
                </a:lnTo>
                <a:lnTo>
                  <a:pt x="508" y="3852"/>
                </a:lnTo>
                <a:lnTo>
                  <a:pt x="494" y="3835"/>
                </a:lnTo>
                <a:lnTo>
                  <a:pt x="476" y="3821"/>
                </a:lnTo>
                <a:lnTo>
                  <a:pt x="456" y="3812"/>
                </a:lnTo>
                <a:lnTo>
                  <a:pt x="433" y="3810"/>
                </a:lnTo>
                <a:close/>
                <a:moveTo>
                  <a:pt x="433" y="3637"/>
                </a:moveTo>
                <a:lnTo>
                  <a:pt x="475" y="3640"/>
                </a:lnTo>
                <a:lnTo>
                  <a:pt x="515" y="3650"/>
                </a:lnTo>
                <a:lnTo>
                  <a:pt x="552" y="3666"/>
                </a:lnTo>
                <a:lnTo>
                  <a:pt x="586" y="3686"/>
                </a:lnTo>
                <a:lnTo>
                  <a:pt x="617" y="3713"/>
                </a:lnTo>
                <a:lnTo>
                  <a:pt x="642" y="3743"/>
                </a:lnTo>
                <a:lnTo>
                  <a:pt x="664" y="3777"/>
                </a:lnTo>
                <a:lnTo>
                  <a:pt x="679" y="3815"/>
                </a:lnTo>
                <a:lnTo>
                  <a:pt x="689" y="3854"/>
                </a:lnTo>
                <a:lnTo>
                  <a:pt x="693" y="3897"/>
                </a:lnTo>
                <a:lnTo>
                  <a:pt x="689" y="3938"/>
                </a:lnTo>
                <a:lnTo>
                  <a:pt x="679" y="3978"/>
                </a:lnTo>
                <a:lnTo>
                  <a:pt x="664" y="4015"/>
                </a:lnTo>
                <a:lnTo>
                  <a:pt x="642" y="4049"/>
                </a:lnTo>
                <a:lnTo>
                  <a:pt x="617" y="4080"/>
                </a:lnTo>
                <a:lnTo>
                  <a:pt x="586" y="4106"/>
                </a:lnTo>
                <a:lnTo>
                  <a:pt x="552" y="4127"/>
                </a:lnTo>
                <a:lnTo>
                  <a:pt x="515" y="4142"/>
                </a:lnTo>
                <a:lnTo>
                  <a:pt x="475" y="4152"/>
                </a:lnTo>
                <a:lnTo>
                  <a:pt x="433" y="4156"/>
                </a:lnTo>
                <a:lnTo>
                  <a:pt x="390" y="4152"/>
                </a:lnTo>
                <a:lnTo>
                  <a:pt x="351" y="4142"/>
                </a:lnTo>
                <a:lnTo>
                  <a:pt x="314" y="4127"/>
                </a:lnTo>
                <a:lnTo>
                  <a:pt x="280" y="4106"/>
                </a:lnTo>
                <a:lnTo>
                  <a:pt x="249" y="4080"/>
                </a:lnTo>
                <a:lnTo>
                  <a:pt x="223" y="4049"/>
                </a:lnTo>
                <a:lnTo>
                  <a:pt x="203" y="4015"/>
                </a:lnTo>
                <a:lnTo>
                  <a:pt x="186" y="3978"/>
                </a:lnTo>
                <a:lnTo>
                  <a:pt x="176" y="3938"/>
                </a:lnTo>
                <a:lnTo>
                  <a:pt x="173" y="3897"/>
                </a:lnTo>
                <a:lnTo>
                  <a:pt x="176" y="3854"/>
                </a:lnTo>
                <a:lnTo>
                  <a:pt x="186" y="3815"/>
                </a:lnTo>
                <a:lnTo>
                  <a:pt x="203" y="3777"/>
                </a:lnTo>
                <a:lnTo>
                  <a:pt x="223" y="3743"/>
                </a:lnTo>
                <a:lnTo>
                  <a:pt x="249" y="3713"/>
                </a:lnTo>
                <a:lnTo>
                  <a:pt x="280" y="3686"/>
                </a:lnTo>
                <a:lnTo>
                  <a:pt x="314" y="3666"/>
                </a:lnTo>
                <a:lnTo>
                  <a:pt x="351" y="3650"/>
                </a:lnTo>
                <a:lnTo>
                  <a:pt x="390" y="3640"/>
                </a:lnTo>
                <a:lnTo>
                  <a:pt x="433" y="3637"/>
                </a:lnTo>
                <a:close/>
                <a:moveTo>
                  <a:pt x="1212" y="3290"/>
                </a:moveTo>
                <a:lnTo>
                  <a:pt x="1178" y="3293"/>
                </a:lnTo>
                <a:lnTo>
                  <a:pt x="1145" y="3303"/>
                </a:lnTo>
                <a:lnTo>
                  <a:pt x="1116" y="3320"/>
                </a:lnTo>
                <a:lnTo>
                  <a:pt x="1089" y="3341"/>
                </a:lnTo>
                <a:lnTo>
                  <a:pt x="1068" y="3366"/>
                </a:lnTo>
                <a:lnTo>
                  <a:pt x="1053" y="3397"/>
                </a:lnTo>
                <a:lnTo>
                  <a:pt x="1043" y="3428"/>
                </a:lnTo>
                <a:lnTo>
                  <a:pt x="1039" y="3463"/>
                </a:lnTo>
                <a:lnTo>
                  <a:pt x="1043" y="3499"/>
                </a:lnTo>
                <a:lnTo>
                  <a:pt x="1053" y="3530"/>
                </a:lnTo>
                <a:lnTo>
                  <a:pt x="1068" y="3560"/>
                </a:lnTo>
                <a:lnTo>
                  <a:pt x="1089" y="3585"/>
                </a:lnTo>
                <a:lnTo>
                  <a:pt x="1116" y="3607"/>
                </a:lnTo>
                <a:lnTo>
                  <a:pt x="1145" y="3623"/>
                </a:lnTo>
                <a:lnTo>
                  <a:pt x="1178" y="3633"/>
                </a:lnTo>
                <a:lnTo>
                  <a:pt x="1212" y="3637"/>
                </a:lnTo>
                <a:lnTo>
                  <a:pt x="1247" y="3633"/>
                </a:lnTo>
                <a:lnTo>
                  <a:pt x="1280" y="3623"/>
                </a:lnTo>
                <a:lnTo>
                  <a:pt x="1309" y="3607"/>
                </a:lnTo>
                <a:lnTo>
                  <a:pt x="1335" y="3585"/>
                </a:lnTo>
                <a:lnTo>
                  <a:pt x="1356" y="3560"/>
                </a:lnTo>
                <a:lnTo>
                  <a:pt x="1371" y="3530"/>
                </a:lnTo>
                <a:lnTo>
                  <a:pt x="1382" y="3499"/>
                </a:lnTo>
                <a:lnTo>
                  <a:pt x="1385" y="3463"/>
                </a:lnTo>
                <a:lnTo>
                  <a:pt x="1382" y="3428"/>
                </a:lnTo>
                <a:lnTo>
                  <a:pt x="1371" y="3397"/>
                </a:lnTo>
                <a:lnTo>
                  <a:pt x="1356" y="3366"/>
                </a:lnTo>
                <a:lnTo>
                  <a:pt x="1335" y="3341"/>
                </a:lnTo>
                <a:lnTo>
                  <a:pt x="1309" y="3320"/>
                </a:lnTo>
                <a:lnTo>
                  <a:pt x="1280" y="3303"/>
                </a:lnTo>
                <a:lnTo>
                  <a:pt x="1247" y="3293"/>
                </a:lnTo>
                <a:lnTo>
                  <a:pt x="1212" y="3290"/>
                </a:lnTo>
                <a:close/>
                <a:moveTo>
                  <a:pt x="1212" y="3117"/>
                </a:moveTo>
                <a:lnTo>
                  <a:pt x="1263" y="3121"/>
                </a:lnTo>
                <a:lnTo>
                  <a:pt x="1312" y="3132"/>
                </a:lnTo>
                <a:lnTo>
                  <a:pt x="1358" y="3150"/>
                </a:lnTo>
                <a:lnTo>
                  <a:pt x="1400" y="3172"/>
                </a:lnTo>
                <a:lnTo>
                  <a:pt x="1439" y="3203"/>
                </a:lnTo>
                <a:lnTo>
                  <a:pt x="1473" y="3237"/>
                </a:lnTo>
                <a:lnTo>
                  <a:pt x="1502" y="3274"/>
                </a:lnTo>
                <a:lnTo>
                  <a:pt x="1526" y="3317"/>
                </a:lnTo>
                <a:lnTo>
                  <a:pt x="1544" y="3364"/>
                </a:lnTo>
                <a:lnTo>
                  <a:pt x="1555" y="3412"/>
                </a:lnTo>
                <a:lnTo>
                  <a:pt x="1559" y="3463"/>
                </a:lnTo>
                <a:lnTo>
                  <a:pt x="1555" y="3515"/>
                </a:lnTo>
                <a:lnTo>
                  <a:pt x="1544" y="3563"/>
                </a:lnTo>
                <a:lnTo>
                  <a:pt x="1526" y="3609"/>
                </a:lnTo>
                <a:lnTo>
                  <a:pt x="1502" y="3652"/>
                </a:lnTo>
                <a:lnTo>
                  <a:pt x="1473" y="3690"/>
                </a:lnTo>
                <a:lnTo>
                  <a:pt x="1439" y="3724"/>
                </a:lnTo>
                <a:lnTo>
                  <a:pt x="1400" y="3754"/>
                </a:lnTo>
                <a:lnTo>
                  <a:pt x="1358" y="3777"/>
                </a:lnTo>
                <a:lnTo>
                  <a:pt x="1312" y="3795"/>
                </a:lnTo>
                <a:lnTo>
                  <a:pt x="1263" y="3806"/>
                </a:lnTo>
                <a:lnTo>
                  <a:pt x="1212" y="3810"/>
                </a:lnTo>
                <a:lnTo>
                  <a:pt x="1161" y="3806"/>
                </a:lnTo>
                <a:lnTo>
                  <a:pt x="1112" y="3795"/>
                </a:lnTo>
                <a:lnTo>
                  <a:pt x="1067" y="3777"/>
                </a:lnTo>
                <a:lnTo>
                  <a:pt x="1024" y="3754"/>
                </a:lnTo>
                <a:lnTo>
                  <a:pt x="985" y="3724"/>
                </a:lnTo>
                <a:lnTo>
                  <a:pt x="951" y="3690"/>
                </a:lnTo>
                <a:lnTo>
                  <a:pt x="922" y="3652"/>
                </a:lnTo>
                <a:lnTo>
                  <a:pt x="898" y="3609"/>
                </a:lnTo>
                <a:lnTo>
                  <a:pt x="880" y="3563"/>
                </a:lnTo>
                <a:lnTo>
                  <a:pt x="869" y="3515"/>
                </a:lnTo>
                <a:lnTo>
                  <a:pt x="866" y="3463"/>
                </a:lnTo>
                <a:lnTo>
                  <a:pt x="869" y="3412"/>
                </a:lnTo>
                <a:lnTo>
                  <a:pt x="880" y="3364"/>
                </a:lnTo>
                <a:lnTo>
                  <a:pt x="898" y="3317"/>
                </a:lnTo>
                <a:lnTo>
                  <a:pt x="922" y="3274"/>
                </a:lnTo>
                <a:lnTo>
                  <a:pt x="951" y="3237"/>
                </a:lnTo>
                <a:lnTo>
                  <a:pt x="985" y="3203"/>
                </a:lnTo>
                <a:lnTo>
                  <a:pt x="1024" y="3172"/>
                </a:lnTo>
                <a:lnTo>
                  <a:pt x="1067" y="3150"/>
                </a:lnTo>
                <a:lnTo>
                  <a:pt x="1112" y="3132"/>
                </a:lnTo>
                <a:lnTo>
                  <a:pt x="1161" y="3121"/>
                </a:lnTo>
                <a:lnTo>
                  <a:pt x="1212" y="3117"/>
                </a:lnTo>
                <a:close/>
                <a:moveTo>
                  <a:pt x="2771" y="173"/>
                </a:moveTo>
                <a:lnTo>
                  <a:pt x="2684" y="176"/>
                </a:lnTo>
                <a:lnTo>
                  <a:pt x="2598" y="185"/>
                </a:lnTo>
                <a:lnTo>
                  <a:pt x="2514" y="200"/>
                </a:lnTo>
                <a:lnTo>
                  <a:pt x="2432" y="222"/>
                </a:lnTo>
                <a:lnTo>
                  <a:pt x="2351" y="248"/>
                </a:lnTo>
                <a:lnTo>
                  <a:pt x="2273" y="280"/>
                </a:lnTo>
                <a:lnTo>
                  <a:pt x="2196" y="317"/>
                </a:lnTo>
                <a:lnTo>
                  <a:pt x="2123" y="360"/>
                </a:lnTo>
                <a:lnTo>
                  <a:pt x="2054" y="408"/>
                </a:lnTo>
                <a:lnTo>
                  <a:pt x="1987" y="461"/>
                </a:lnTo>
                <a:lnTo>
                  <a:pt x="1924" y="519"/>
                </a:lnTo>
                <a:lnTo>
                  <a:pt x="1864" y="582"/>
                </a:lnTo>
                <a:lnTo>
                  <a:pt x="1808" y="650"/>
                </a:lnTo>
                <a:lnTo>
                  <a:pt x="1793" y="665"/>
                </a:lnTo>
                <a:lnTo>
                  <a:pt x="1776" y="676"/>
                </a:lnTo>
                <a:lnTo>
                  <a:pt x="1756" y="683"/>
                </a:lnTo>
                <a:lnTo>
                  <a:pt x="1734" y="684"/>
                </a:lnTo>
                <a:lnTo>
                  <a:pt x="1714" y="680"/>
                </a:lnTo>
                <a:lnTo>
                  <a:pt x="1694" y="670"/>
                </a:lnTo>
                <a:lnTo>
                  <a:pt x="1625" y="631"/>
                </a:lnTo>
                <a:lnTo>
                  <a:pt x="1553" y="597"/>
                </a:lnTo>
                <a:lnTo>
                  <a:pt x="1479" y="569"/>
                </a:lnTo>
                <a:lnTo>
                  <a:pt x="1403" y="548"/>
                </a:lnTo>
                <a:lnTo>
                  <a:pt x="1326" y="531"/>
                </a:lnTo>
                <a:lnTo>
                  <a:pt x="1248" y="523"/>
                </a:lnTo>
                <a:lnTo>
                  <a:pt x="1169" y="519"/>
                </a:lnTo>
                <a:lnTo>
                  <a:pt x="1083" y="523"/>
                </a:lnTo>
                <a:lnTo>
                  <a:pt x="999" y="534"/>
                </a:lnTo>
                <a:lnTo>
                  <a:pt x="918" y="552"/>
                </a:lnTo>
                <a:lnTo>
                  <a:pt x="839" y="576"/>
                </a:lnTo>
                <a:lnTo>
                  <a:pt x="763" y="606"/>
                </a:lnTo>
                <a:lnTo>
                  <a:pt x="690" y="642"/>
                </a:lnTo>
                <a:lnTo>
                  <a:pt x="621" y="684"/>
                </a:lnTo>
                <a:lnTo>
                  <a:pt x="555" y="732"/>
                </a:lnTo>
                <a:lnTo>
                  <a:pt x="494" y="783"/>
                </a:lnTo>
                <a:lnTo>
                  <a:pt x="437" y="840"/>
                </a:lnTo>
                <a:lnTo>
                  <a:pt x="385" y="902"/>
                </a:lnTo>
                <a:lnTo>
                  <a:pt x="338" y="967"/>
                </a:lnTo>
                <a:lnTo>
                  <a:pt x="296" y="1036"/>
                </a:lnTo>
                <a:lnTo>
                  <a:pt x="259" y="1110"/>
                </a:lnTo>
                <a:lnTo>
                  <a:pt x="229" y="1185"/>
                </a:lnTo>
                <a:lnTo>
                  <a:pt x="205" y="1264"/>
                </a:lnTo>
                <a:lnTo>
                  <a:pt x="188" y="1345"/>
                </a:lnTo>
                <a:lnTo>
                  <a:pt x="176" y="1429"/>
                </a:lnTo>
                <a:lnTo>
                  <a:pt x="173" y="1515"/>
                </a:lnTo>
                <a:lnTo>
                  <a:pt x="176" y="1601"/>
                </a:lnTo>
                <a:lnTo>
                  <a:pt x="188" y="1685"/>
                </a:lnTo>
                <a:lnTo>
                  <a:pt x="205" y="1766"/>
                </a:lnTo>
                <a:lnTo>
                  <a:pt x="229" y="1845"/>
                </a:lnTo>
                <a:lnTo>
                  <a:pt x="259" y="1921"/>
                </a:lnTo>
                <a:lnTo>
                  <a:pt x="296" y="1994"/>
                </a:lnTo>
                <a:lnTo>
                  <a:pt x="338" y="2063"/>
                </a:lnTo>
                <a:lnTo>
                  <a:pt x="385" y="2128"/>
                </a:lnTo>
                <a:lnTo>
                  <a:pt x="437" y="2190"/>
                </a:lnTo>
                <a:lnTo>
                  <a:pt x="494" y="2247"/>
                </a:lnTo>
                <a:lnTo>
                  <a:pt x="555" y="2298"/>
                </a:lnTo>
                <a:lnTo>
                  <a:pt x="621" y="2346"/>
                </a:lnTo>
                <a:lnTo>
                  <a:pt x="690" y="2388"/>
                </a:lnTo>
                <a:lnTo>
                  <a:pt x="763" y="2424"/>
                </a:lnTo>
                <a:lnTo>
                  <a:pt x="839" y="2455"/>
                </a:lnTo>
                <a:lnTo>
                  <a:pt x="918" y="2478"/>
                </a:lnTo>
                <a:lnTo>
                  <a:pt x="999" y="2496"/>
                </a:lnTo>
                <a:lnTo>
                  <a:pt x="1083" y="2507"/>
                </a:lnTo>
                <a:lnTo>
                  <a:pt x="1169" y="2511"/>
                </a:lnTo>
                <a:lnTo>
                  <a:pt x="1219" y="2509"/>
                </a:lnTo>
                <a:lnTo>
                  <a:pt x="1225" y="2509"/>
                </a:lnTo>
                <a:lnTo>
                  <a:pt x="1246" y="2510"/>
                </a:lnTo>
                <a:lnTo>
                  <a:pt x="1266" y="2516"/>
                </a:lnTo>
                <a:lnTo>
                  <a:pt x="1285" y="2525"/>
                </a:lnTo>
                <a:lnTo>
                  <a:pt x="1301" y="2538"/>
                </a:lnTo>
                <a:lnTo>
                  <a:pt x="1314" y="2553"/>
                </a:lnTo>
                <a:lnTo>
                  <a:pt x="1322" y="2569"/>
                </a:lnTo>
                <a:lnTo>
                  <a:pt x="1341" y="2625"/>
                </a:lnTo>
                <a:lnTo>
                  <a:pt x="1365" y="2675"/>
                </a:lnTo>
                <a:lnTo>
                  <a:pt x="1395" y="2723"/>
                </a:lnTo>
                <a:lnTo>
                  <a:pt x="1428" y="2766"/>
                </a:lnTo>
                <a:lnTo>
                  <a:pt x="1467" y="2806"/>
                </a:lnTo>
                <a:lnTo>
                  <a:pt x="1509" y="2841"/>
                </a:lnTo>
                <a:lnTo>
                  <a:pt x="1553" y="2871"/>
                </a:lnTo>
                <a:lnTo>
                  <a:pt x="1602" y="2897"/>
                </a:lnTo>
                <a:lnTo>
                  <a:pt x="1652" y="2917"/>
                </a:lnTo>
                <a:lnTo>
                  <a:pt x="1706" y="2932"/>
                </a:lnTo>
                <a:lnTo>
                  <a:pt x="1761" y="2941"/>
                </a:lnTo>
                <a:lnTo>
                  <a:pt x="1819" y="2944"/>
                </a:lnTo>
                <a:lnTo>
                  <a:pt x="1876" y="2941"/>
                </a:lnTo>
                <a:lnTo>
                  <a:pt x="1934" y="2931"/>
                </a:lnTo>
                <a:lnTo>
                  <a:pt x="1990" y="2914"/>
                </a:lnTo>
                <a:lnTo>
                  <a:pt x="2043" y="2892"/>
                </a:lnTo>
                <a:lnTo>
                  <a:pt x="2092" y="2864"/>
                </a:lnTo>
                <a:lnTo>
                  <a:pt x="2138" y="2831"/>
                </a:lnTo>
                <a:lnTo>
                  <a:pt x="2181" y="2793"/>
                </a:lnTo>
                <a:lnTo>
                  <a:pt x="2220" y="2751"/>
                </a:lnTo>
                <a:lnTo>
                  <a:pt x="2254" y="2704"/>
                </a:lnTo>
                <a:lnTo>
                  <a:pt x="2282" y="2652"/>
                </a:lnTo>
                <a:lnTo>
                  <a:pt x="2306" y="2598"/>
                </a:lnTo>
                <a:lnTo>
                  <a:pt x="2316" y="2578"/>
                </a:lnTo>
                <a:lnTo>
                  <a:pt x="2330" y="2562"/>
                </a:lnTo>
                <a:lnTo>
                  <a:pt x="2349" y="2549"/>
                </a:lnTo>
                <a:lnTo>
                  <a:pt x="2369" y="2541"/>
                </a:lnTo>
                <a:lnTo>
                  <a:pt x="2390" y="2540"/>
                </a:lnTo>
                <a:lnTo>
                  <a:pt x="2413" y="2544"/>
                </a:lnTo>
                <a:lnTo>
                  <a:pt x="2500" y="2567"/>
                </a:lnTo>
                <a:lnTo>
                  <a:pt x="2589" y="2584"/>
                </a:lnTo>
                <a:lnTo>
                  <a:pt x="2680" y="2594"/>
                </a:lnTo>
                <a:lnTo>
                  <a:pt x="2771" y="2598"/>
                </a:lnTo>
                <a:lnTo>
                  <a:pt x="2870" y="2593"/>
                </a:lnTo>
                <a:lnTo>
                  <a:pt x="2967" y="2582"/>
                </a:lnTo>
                <a:lnTo>
                  <a:pt x="3062" y="2562"/>
                </a:lnTo>
                <a:lnTo>
                  <a:pt x="3154" y="2535"/>
                </a:lnTo>
                <a:lnTo>
                  <a:pt x="3242" y="2502"/>
                </a:lnTo>
                <a:lnTo>
                  <a:pt x="3327" y="2462"/>
                </a:lnTo>
                <a:lnTo>
                  <a:pt x="3408" y="2416"/>
                </a:lnTo>
                <a:lnTo>
                  <a:pt x="3486" y="2364"/>
                </a:lnTo>
                <a:lnTo>
                  <a:pt x="3559" y="2306"/>
                </a:lnTo>
                <a:lnTo>
                  <a:pt x="3627" y="2242"/>
                </a:lnTo>
                <a:lnTo>
                  <a:pt x="3690" y="2174"/>
                </a:lnTo>
                <a:lnTo>
                  <a:pt x="3748" y="2101"/>
                </a:lnTo>
                <a:lnTo>
                  <a:pt x="3801" y="2024"/>
                </a:lnTo>
                <a:lnTo>
                  <a:pt x="3847" y="1942"/>
                </a:lnTo>
                <a:lnTo>
                  <a:pt x="3888" y="1856"/>
                </a:lnTo>
                <a:lnTo>
                  <a:pt x="3920" y="1768"/>
                </a:lnTo>
                <a:lnTo>
                  <a:pt x="3947" y="1676"/>
                </a:lnTo>
                <a:lnTo>
                  <a:pt x="3967" y="1582"/>
                </a:lnTo>
                <a:lnTo>
                  <a:pt x="3978" y="1485"/>
                </a:lnTo>
                <a:lnTo>
                  <a:pt x="3982" y="1385"/>
                </a:lnTo>
                <a:lnTo>
                  <a:pt x="3978" y="1286"/>
                </a:lnTo>
                <a:lnTo>
                  <a:pt x="3967" y="1189"/>
                </a:lnTo>
                <a:lnTo>
                  <a:pt x="3947" y="1094"/>
                </a:lnTo>
                <a:lnTo>
                  <a:pt x="3920" y="1002"/>
                </a:lnTo>
                <a:lnTo>
                  <a:pt x="3888" y="914"/>
                </a:lnTo>
                <a:lnTo>
                  <a:pt x="3847" y="829"/>
                </a:lnTo>
                <a:lnTo>
                  <a:pt x="3801" y="747"/>
                </a:lnTo>
                <a:lnTo>
                  <a:pt x="3748" y="670"/>
                </a:lnTo>
                <a:lnTo>
                  <a:pt x="3690" y="597"/>
                </a:lnTo>
                <a:lnTo>
                  <a:pt x="3627" y="529"/>
                </a:lnTo>
                <a:lnTo>
                  <a:pt x="3559" y="465"/>
                </a:lnTo>
                <a:lnTo>
                  <a:pt x="3486" y="407"/>
                </a:lnTo>
                <a:lnTo>
                  <a:pt x="3408" y="355"/>
                </a:lnTo>
                <a:lnTo>
                  <a:pt x="3327" y="309"/>
                </a:lnTo>
                <a:lnTo>
                  <a:pt x="3242" y="268"/>
                </a:lnTo>
                <a:lnTo>
                  <a:pt x="3154" y="236"/>
                </a:lnTo>
                <a:lnTo>
                  <a:pt x="3062" y="209"/>
                </a:lnTo>
                <a:lnTo>
                  <a:pt x="2967" y="189"/>
                </a:lnTo>
                <a:lnTo>
                  <a:pt x="2870" y="178"/>
                </a:lnTo>
                <a:lnTo>
                  <a:pt x="2771" y="173"/>
                </a:lnTo>
                <a:close/>
                <a:moveTo>
                  <a:pt x="2771" y="0"/>
                </a:moveTo>
                <a:lnTo>
                  <a:pt x="2874" y="4"/>
                </a:lnTo>
                <a:lnTo>
                  <a:pt x="2975" y="15"/>
                </a:lnTo>
                <a:lnTo>
                  <a:pt x="3074" y="34"/>
                </a:lnTo>
                <a:lnTo>
                  <a:pt x="3170" y="59"/>
                </a:lnTo>
                <a:lnTo>
                  <a:pt x="3264" y="91"/>
                </a:lnTo>
                <a:lnTo>
                  <a:pt x="3354" y="128"/>
                </a:lnTo>
                <a:lnTo>
                  <a:pt x="3441" y="174"/>
                </a:lnTo>
                <a:lnTo>
                  <a:pt x="3525" y="223"/>
                </a:lnTo>
                <a:lnTo>
                  <a:pt x="3604" y="280"/>
                </a:lnTo>
                <a:lnTo>
                  <a:pt x="3679" y="340"/>
                </a:lnTo>
                <a:lnTo>
                  <a:pt x="3749" y="407"/>
                </a:lnTo>
                <a:lnTo>
                  <a:pt x="3816" y="477"/>
                </a:lnTo>
                <a:lnTo>
                  <a:pt x="3876" y="552"/>
                </a:lnTo>
                <a:lnTo>
                  <a:pt x="3933" y="631"/>
                </a:lnTo>
                <a:lnTo>
                  <a:pt x="3982" y="715"/>
                </a:lnTo>
                <a:lnTo>
                  <a:pt x="4028" y="802"/>
                </a:lnTo>
                <a:lnTo>
                  <a:pt x="4065" y="892"/>
                </a:lnTo>
                <a:lnTo>
                  <a:pt x="4097" y="986"/>
                </a:lnTo>
                <a:lnTo>
                  <a:pt x="4122" y="1082"/>
                </a:lnTo>
                <a:lnTo>
                  <a:pt x="4141" y="1181"/>
                </a:lnTo>
                <a:lnTo>
                  <a:pt x="4152" y="1282"/>
                </a:lnTo>
                <a:lnTo>
                  <a:pt x="4156" y="1385"/>
                </a:lnTo>
                <a:lnTo>
                  <a:pt x="4152" y="1489"/>
                </a:lnTo>
                <a:lnTo>
                  <a:pt x="4141" y="1589"/>
                </a:lnTo>
                <a:lnTo>
                  <a:pt x="4122" y="1689"/>
                </a:lnTo>
                <a:lnTo>
                  <a:pt x="4097" y="1785"/>
                </a:lnTo>
                <a:lnTo>
                  <a:pt x="4065" y="1879"/>
                </a:lnTo>
                <a:lnTo>
                  <a:pt x="4028" y="1968"/>
                </a:lnTo>
                <a:lnTo>
                  <a:pt x="3982" y="2055"/>
                </a:lnTo>
                <a:lnTo>
                  <a:pt x="3933" y="2140"/>
                </a:lnTo>
                <a:lnTo>
                  <a:pt x="3876" y="2219"/>
                </a:lnTo>
                <a:lnTo>
                  <a:pt x="3816" y="2293"/>
                </a:lnTo>
                <a:lnTo>
                  <a:pt x="3749" y="2364"/>
                </a:lnTo>
                <a:lnTo>
                  <a:pt x="3679" y="2431"/>
                </a:lnTo>
                <a:lnTo>
                  <a:pt x="3604" y="2491"/>
                </a:lnTo>
                <a:lnTo>
                  <a:pt x="3525" y="2548"/>
                </a:lnTo>
                <a:lnTo>
                  <a:pt x="3441" y="2597"/>
                </a:lnTo>
                <a:lnTo>
                  <a:pt x="3354" y="2642"/>
                </a:lnTo>
                <a:lnTo>
                  <a:pt x="3264" y="2680"/>
                </a:lnTo>
                <a:lnTo>
                  <a:pt x="3170" y="2711"/>
                </a:lnTo>
                <a:lnTo>
                  <a:pt x="3074" y="2737"/>
                </a:lnTo>
                <a:lnTo>
                  <a:pt x="2975" y="2756"/>
                </a:lnTo>
                <a:lnTo>
                  <a:pt x="2874" y="2767"/>
                </a:lnTo>
                <a:lnTo>
                  <a:pt x="2771" y="2771"/>
                </a:lnTo>
                <a:lnTo>
                  <a:pt x="2686" y="2768"/>
                </a:lnTo>
                <a:lnTo>
                  <a:pt x="2602" y="2761"/>
                </a:lnTo>
                <a:lnTo>
                  <a:pt x="2519" y="2748"/>
                </a:lnTo>
                <a:lnTo>
                  <a:pt x="2437" y="2730"/>
                </a:lnTo>
                <a:lnTo>
                  <a:pt x="2405" y="2787"/>
                </a:lnTo>
                <a:lnTo>
                  <a:pt x="2369" y="2840"/>
                </a:lnTo>
                <a:lnTo>
                  <a:pt x="2329" y="2889"/>
                </a:lnTo>
                <a:lnTo>
                  <a:pt x="2285" y="2934"/>
                </a:lnTo>
                <a:lnTo>
                  <a:pt x="2235" y="2976"/>
                </a:lnTo>
                <a:lnTo>
                  <a:pt x="2184" y="3011"/>
                </a:lnTo>
                <a:lnTo>
                  <a:pt x="2128" y="3043"/>
                </a:lnTo>
                <a:lnTo>
                  <a:pt x="2070" y="3069"/>
                </a:lnTo>
                <a:lnTo>
                  <a:pt x="2010" y="3089"/>
                </a:lnTo>
                <a:lnTo>
                  <a:pt x="1948" y="3104"/>
                </a:lnTo>
                <a:lnTo>
                  <a:pt x="1884" y="3114"/>
                </a:lnTo>
                <a:lnTo>
                  <a:pt x="1819" y="3117"/>
                </a:lnTo>
                <a:lnTo>
                  <a:pt x="1748" y="3113"/>
                </a:lnTo>
                <a:lnTo>
                  <a:pt x="1679" y="3103"/>
                </a:lnTo>
                <a:lnTo>
                  <a:pt x="1613" y="3086"/>
                </a:lnTo>
                <a:lnTo>
                  <a:pt x="1549" y="3063"/>
                </a:lnTo>
                <a:lnTo>
                  <a:pt x="1489" y="3034"/>
                </a:lnTo>
                <a:lnTo>
                  <a:pt x="1431" y="2999"/>
                </a:lnTo>
                <a:lnTo>
                  <a:pt x="1378" y="2958"/>
                </a:lnTo>
                <a:lnTo>
                  <a:pt x="1327" y="2913"/>
                </a:lnTo>
                <a:lnTo>
                  <a:pt x="1283" y="2863"/>
                </a:lnTo>
                <a:lnTo>
                  <a:pt x="1243" y="2807"/>
                </a:lnTo>
                <a:lnTo>
                  <a:pt x="1208" y="2748"/>
                </a:lnTo>
                <a:lnTo>
                  <a:pt x="1179" y="2684"/>
                </a:lnTo>
                <a:lnTo>
                  <a:pt x="1169" y="2684"/>
                </a:lnTo>
                <a:lnTo>
                  <a:pt x="1073" y="2680"/>
                </a:lnTo>
                <a:lnTo>
                  <a:pt x="980" y="2669"/>
                </a:lnTo>
                <a:lnTo>
                  <a:pt x="888" y="2650"/>
                </a:lnTo>
                <a:lnTo>
                  <a:pt x="800" y="2625"/>
                </a:lnTo>
                <a:lnTo>
                  <a:pt x="714" y="2592"/>
                </a:lnTo>
                <a:lnTo>
                  <a:pt x="632" y="2554"/>
                </a:lnTo>
                <a:lnTo>
                  <a:pt x="554" y="2509"/>
                </a:lnTo>
                <a:lnTo>
                  <a:pt x="479" y="2458"/>
                </a:lnTo>
                <a:lnTo>
                  <a:pt x="408" y="2403"/>
                </a:lnTo>
                <a:lnTo>
                  <a:pt x="343" y="2341"/>
                </a:lnTo>
                <a:lnTo>
                  <a:pt x="282" y="2276"/>
                </a:lnTo>
                <a:lnTo>
                  <a:pt x="225" y="2205"/>
                </a:lnTo>
                <a:lnTo>
                  <a:pt x="175" y="2131"/>
                </a:lnTo>
                <a:lnTo>
                  <a:pt x="131" y="2052"/>
                </a:lnTo>
                <a:lnTo>
                  <a:pt x="92" y="1970"/>
                </a:lnTo>
                <a:lnTo>
                  <a:pt x="59" y="1884"/>
                </a:lnTo>
                <a:lnTo>
                  <a:pt x="34" y="1796"/>
                </a:lnTo>
                <a:lnTo>
                  <a:pt x="15" y="1704"/>
                </a:lnTo>
                <a:lnTo>
                  <a:pt x="4" y="1611"/>
                </a:lnTo>
                <a:lnTo>
                  <a:pt x="0" y="1515"/>
                </a:lnTo>
                <a:lnTo>
                  <a:pt x="4" y="1419"/>
                </a:lnTo>
                <a:lnTo>
                  <a:pt x="15" y="1326"/>
                </a:lnTo>
                <a:lnTo>
                  <a:pt x="34" y="1234"/>
                </a:lnTo>
                <a:lnTo>
                  <a:pt x="59" y="1146"/>
                </a:lnTo>
                <a:lnTo>
                  <a:pt x="92" y="1060"/>
                </a:lnTo>
                <a:lnTo>
                  <a:pt x="131" y="979"/>
                </a:lnTo>
                <a:lnTo>
                  <a:pt x="175" y="900"/>
                </a:lnTo>
                <a:lnTo>
                  <a:pt x="225" y="825"/>
                </a:lnTo>
                <a:lnTo>
                  <a:pt x="282" y="754"/>
                </a:lnTo>
                <a:lnTo>
                  <a:pt x="343" y="689"/>
                </a:lnTo>
                <a:lnTo>
                  <a:pt x="408" y="628"/>
                </a:lnTo>
                <a:lnTo>
                  <a:pt x="479" y="572"/>
                </a:lnTo>
                <a:lnTo>
                  <a:pt x="554" y="521"/>
                </a:lnTo>
                <a:lnTo>
                  <a:pt x="632" y="477"/>
                </a:lnTo>
                <a:lnTo>
                  <a:pt x="714" y="438"/>
                </a:lnTo>
                <a:lnTo>
                  <a:pt x="800" y="406"/>
                </a:lnTo>
                <a:lnTo>
                  <a:pt x="888" y="380"/>
                </a:lnTo>
                <a:lnTo>
                  <a:pt x="980" y="361"/>
                </a:lnTo>
                <a:lnTo>
                  <a:pt x="1073" y="350"/>
                </a:lnTo>
                <a:lnTo>
                  <a:pt x="1169" y="346"/>
                </a:lnTo>
                <a:lnTo>
                  <a:pt x="1251" y="349"/>
                </a:lnTo>
                <a:lnTo>
                  <a:pt x="1332" y="358"/>
                </a:lnTo>
                <a:lnTo>
                  <a:pt x="1413" y="373"/>
                </a:lnTo>
                <a:lnTo>
                  <a:pt x="1492" y="392"/>
                </a:lnTo>
                <a:lnTo>
                  <a:pt x="1569" y="418"/>
                </a:lnTo>
                <a:lnTo>
                  <a:pt x="1646" y="448"/>
                </a:lnTo>
                <a:lnTo>
                  <a:pt x="1719" y="485"/>
                </a:lnTo>
                <a:lnTo>
                  <a:pt x="1782" y="416"/>
                </a:lnTo>
                <a:lnTo>
                  <a:pt x="1849" y="351"/>
                </a:lnTo>
                <a:lnTo>
                  <a:pt x="1919" y="292"/>
                </a:lnTo>
                <a:lnTo>
                  <a:pt x="1994" y="239"/>
                </a:lnTo>
                <a:lnTo>
                  <a:pt x="2070" y="190"/>
                </a:lnTo>
                <a:lnTo>
                  <a:pt x="2150" y="146"/>
                </a:lnTo>
                <a:lnTo>
                  <a:pt x="2233" y="108"/>
                </a:lnTo>
                <a:lnTo>
                  <a:pt x="2317" y="76"/>
                </a:lnTo>
                <a:lnTo>
                  <a:pt x="2404" y="49"/>
                </a:lnTo>
                <a:lnTo>
                  <a:pt x="2494" y="28"/>
                </a:lnTo>
                <a:lnTo>
                  <a:pt x="2584" y="13"/>
                </a:lnTo>
                <a:lnTo>
                  <a:pt x="2677" y="3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998220" y="474609"/>
            <a:ext cx="109105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mtClean="0">
                <a:solidFill>
                  <a:schemeClr val="bg1"/>
                </a:solidFill>
                <a:effectLst>
                  <a:outerShdw blurRad="165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165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en-US" altLang="ko-KR" sz="1400" dirty="0">
              <a:solidFill>
                <a:schemeClr val="bg1"/>
              </a:solidFill>
              <a:effectLst>
                <a:outerShdw blurRad="165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215103" y="4886465"/>
            <a:ext cx="276785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5266" y="4909848"/>
            <a:ext cx="276785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7430" y="2311396"/>
            <a:ext cx="223878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39" name="막힌 원호 38"/>
          <p:cNvSpPr/>
          <p:nvPr/>
        </p:nvSpPr>
        <p:spPr>
          <a:xfrm>
            <a:off x="1507459" y="2311396"/>
            <a:ext cx="276809" cy="276809"/>
          </a:xfrm>
          <a:prstGeom prst="blockArc">
            <a:avLst>
              <a:gd name="adj1" fmla="val 11105470"/>
              <a:gd name="adj2" fmla="val 5395043"/>
              <a:gd name="adj3" fmla="val 13295"/>
            </a:avLst>
          </a:prstGeom>
          <a:solidFill>
            <a:srgbClr val="FF9D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막힌 원호 39"/>
          <p:cNvSpPr/>
          <p:nvPr/>
        </p:nvSpPr>
        <p:spPr>
          <a:xfrm>
            <a:off x="1456922" y="4901381"/>
            <a:ext cx="276809" cy="276809"/>
          </a:xfrm>
          <a:prstGeom prst="blockArc">
            <a:avLst>
              <a:gd name="adj1" fmla="val 11105470"/>
              <a:gd name="adj2" fmla="val 5395043"/>
              <a:gd name="adj3" fmla="val 13295"/>
            </a:avLst>
          </a:prstGeom>
          <a:solidFill>
            <a:srgbClr val="06B7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막힌 원호 40"/>
          <p:cNvSpPr/>
          <p:nvPr/>
        </p:nvSpPr>
        <p:spPr>
          <a:xfrm>
            <a:off x="10398955" y="4886465"/>
            <a:ext cx="276809" cy="276809"/>
          </a:xfrm>
          <a:prstGeom prst="blockArc">
            <a:avLst>
              <a:gd name="adj1" fmla="val 11105470"/>
              <a:gd name="adj2" fmla="val 5395043"/>
              <a:gd name="adj3" fmla="val 13295"/>
            </a:avLst>
          </a:pr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416656" y="232088"/>
            <a:ext cx="456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POWER POINT </a:t>
            </a:r>
            <a:r>
              <a:rPr lang="en-US" altLang="ko-KR" sz="2400" b="1" smtClean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PRESENTATION</a:t>
            </a:r>
            <a:endParaRPr lang="en-US" altLang="ko-KR" sz="2400" b="1">
              <a:solidFill>
                <a:srgbClr val="232124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250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51766" y="1449076"/>
            <a:ext cx="4851850" cy="4824044"/>
            <a:chOff x="3829566" y="902976"/>
            <a:chExt cx="4851850" cy="4824044"/>
          </a:xfrm>
        </p:grpSpPr>
        <p:sp>
          <p:nvSpPr>
            <p:cNvPr id="5" name="타원 4"/>
            <p:cNvSpPr/>
            <p:nvPr/>
          </p:nvSpPr>
          <p:spPr>
            <a:xfrm>
              <a:off x="4237423" y="1338144"/>
              <a:ext cx="4021214" cy="402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355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649226" y="1741463"/>
              <a:ext cx="3214578" cy="32145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993115" y="2063390"/>
              <a:ext cx="2568550" cy="2570722"/>
            </a:xfrm>
            <a:custGeom>
              <a:avLst/>
              <a:gdLst>
                <a:gd name="connsiteX0" fmla="*/ 1175868 w 2568550"/>
                <a:gd name="connsiteY0" fmla="*/ 0 h 2570722"/>
                <a:gd name="connsiteX1" fmla="*/ 1175868 w 2568550"/>
                <a:gd name="connsiteY1" fmla="*/ 585789 h 2570722"/>
                <a:gd name="connsiteX2" fmla="*/ 1305783 w 2568550"/>
                <a:gd name="connsiteY2" fmla="*/ 715704 h 2570722"/>
                <a:gd name="connsiteX3" fmla="*/ 1435699 w 2568550"/>
                <a:gd name="connsiteY3" fmla="*/ 585789 h 2570722"/>
                <a:gd name="connsiteX4" fmla="*/ 1435699 w 2568550"/>
                <a:gd name="connsiteY4" fmla="*/ 4158 h 2570722"/>
                <a:gd name="connsiteX5" fmla="*/ 1544423 w 2568550"/>
                <a:gd name="connsiteY5" fmla="*/ 20751 h 2570722"/>
                <a:gd name="connsiteX6" fmla="*/ 2568446 w 2568550"/>
                <a:gd name="connsiteY6" fmla="*/ 1153381 h 2570722"/>
                <a:gd name="connsiteX7" fmla="*/ 2568550 w 2568550"/>
                <a:gd name="connsiteY7" fmla="*/ 1155446 h 2570722"/>
                <a:gd name="connsiteX8" fmla="*/ 1983848 w 2568550"/>
                <a:gd name="connsiteY8" fmla="*/ 1155446 h 2570722"/>
                <a:gd name="connsiteX9" fmla="*/ 1853932 w 2568550"/>
                <a:gd name="connsiteY9" fmla="*/ 1285362 h 2570722"/>
                <a:gd name="connsiteX10" fmla="*/ 1983848 w 2568550"/>
                <a:gd name="connsiteY10" fmla="*/ 1415277 h 2570722"/>
                <a:gd name="connsiteX11" fmla="*/ 2568550 w 2568550"/>
                <a:gd name="connsiteY11" fmla="*/ 1415277 h 2570722"/>
                <a:gd name="connsiteX12" fmla="*/ 2568446 w 2568550"/>
                <a:gd name="connsiteY12" fmla="*/ 1417342 h 2570722"/>
                <a:gd name="connsiteX13" fmla="*/ 1544423 w 2568550"/>
                <a:gd name="connsiteY13" fmla="*/ 2549971 h 2570722"/>
                <a:gd name="connsiteX14" fmla="*/ 1435699 w 2568550"/>
                <a:gd name="connsiteY14" fmla="*/ 2566564 h 2570722"/>
                <a:gd name="connsiteX15" fmla="*/ 1435699 w 2568550"/>
                <a:gd name="connsiteY15" fmla="*/ 1984934 h 2570722"/>
                <a:gd name="connsiteX16" fmla="*/ 1305783 w 2568550"/>
                <a:gd name="connsiteY16" fmla="*/ 1855019 h 2570722"/>
                <a:gd name="connsiteX17" fmla="*/ 1175868 w 2568550"/>
                <a:gd name="connsiteY17" fmla="*/ 1984934 h 2570722"/>
                <a:gd name="connsiteX18" fmla="*/ 1175868 w 2568550"/>
                <a:gd name="connsiteY18" fmla="*/ 2570722 h 2570722"/>
                <a:gd name="connsiteX19" fmla="*/ 1152295 w 2568550"/>
                <a:gd name="connsiteY19" fmla="*/ 2569532 h 2570722"/>
                <a:gd name="connsiteX20" fmla="*/ 105 w 2568550"/>
                <a:gd name="connsiteY20" fmla="*/ 1417342 h 2570722"/>
                <a:gd name="connsiteX21" fmla="*/ 1 w 2568550"/>
                <a:gd name="connsiteY21" fmla="*/ 1415277 h 2570722"/>
                <a:gd name="connsiteX22" fmla="*/ 584703 w 2568550"/>
                <a:gd name="connsiteY22" fmla="*/ 1415277 h 2570722"/>
                <a:gd name="connsiteX23" fmla="*/ 714618 w 2568550"/>
                <a:gd name="connsiteY23" fmla="*/ 1285362 h 2570722"/>
                <a:gd name="connsiteX24" fmla="*/ 584703 w 2568550"/>
                <a:gd name="connsiteY24" fmla="*/ 1155446 h 2570722"/>
                <a:gd name="connsiteX25" fmla="*/ 0 w 2568550"/>
                <a:gd name="connsiteY25" fmla="*/ 1155446 h 2570722"/>
                <a:gd name="connsiteX26" fmla="*/ 105 w 2568550"/>
                <a:gd name="connsiteY26" fmla="*/ 1153381 h 2570722"/>
                <a:gd name="connsiteX27" fmla="*/ 1152295 w 2568550"/>
                <a:gd name="connsiteY27" fmla="*/ 1191 h 257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68550" h="2570722">
                  <a:moveTo>
                    <a:pt x="1175868" y="0"/>
                  </a:moveTo>
                  <a:lnTo>
                    <a:pt x="1175868" y="585789"/>
                  </a:lnTo>
                  <a:cubicBezTo>
                    <a:pt x="1175868" y="657539"/>
                    <a:pt x="1234033" y="715704"/>
                    <a:pt x="1305783" y="715704"/>
                  </a:cubicBezTo>
                  <a:cubicBezTo>
                    <a:pt x="1377534" y="715704"/>
                    <a:pt x="1435699" y="657539"/>
                    <a:pt x="1435699" y="585789"/>
                  </a:cubicBezTo>
                  <a:lnTo>
                    <a:pt x="1435699" y="4158"/>
                  </a:lnTo>
                  <a:lnTo>
                    <a:pt x="1544423" y="20751"/>
                  </a:lnTo>
                  <a:cubicBezTo>
                    <a:pt x="2090620" y="132519"/>
                    <a:pt x="2511156" y="589258"/>
                    <a:pt x="2568446" y="1153381"/>
                  </a:cubicBezTo>
                  <a:lnTo>
                    <a:pt x="2568550" y="1155446"/>
                  </a:lnTo>
                  <a:lnTo>
                    <a:pt x="1983848" y="1155446"/>
                  </a:lnTo>
                  <a:cubicBezTo>
                    <a:pt x="1912097" y="1155446"/>
                    <a:pt x="1853932" y="1213611"/>
                    <a:pt x="1853932" y="1285362"/>
                  </a:cubicBezTo>
                  <a:cubicBezTo>
                    <a:pt x="1853932" y="1357112"/>
                    <a:pt x="1912097" y="1415277"/>
                    <a:pt x="1983848" y="1415277"/>
                  </a:cubicBezTo>
                  <a:lnTo>
                    <a:pt x="2568550" y="1415277"/>
                  </a:lnTo>
                  <a:lnTo>
                    <a:pt x="2568446" y="1417342"/>
                  </a:lnTo>
                  <a:cubicBezTo>
                    <a:pt x="2511156" y="1981464"/>
                    <a:pt x="2090620" y="2438203"/>
                    <a:pt x="1544423" y="2549971"/>
                  </a:cubicBezTo>
                  <a:lnTo>
                    <a:pt x="1435699" y="2566564"/>
                  </a:lnTo>
                  <a:lnTo>
                    <a:pt x="1435699" y="1984934"/>
                  </a:lnTo>
                  <a:cubicBezTo>
                    <a:pt x="1435699" y="1913184"/>
                    <a:pt x="1377534" y="1855019"/>
                    <a:pt x="1305783" y="1855019"/>
                  </a:cubicBezTo>
                  <a:cubicBezTo>
                    <a:pt x="1234033" y="1855019"/>
                    <a:pt x="1175868" y="1913184"/>
                    <a:pt x="1175868" y="1984934"/>
                  </a:cubicBezTo>
                  <a:lnTo>
                    <a:pt x="1175868" y="2570722"/>
                  </a:lnTo>
                  <a:lnTo>
                    <a:pt x="1152295" y="2569532"/>
                  </a:lnTo>
                  <a:cubicBezTo>
                    <a:pt x="544778" y="2507835"/>
                    <a:pt x="61802" y="2024858"/>
                    <a:pt x="105" y="1417342"/>
                  </a:cubicBezTo>
                  <a:lnTo>
                    <a:pt x="1" y="1415277"/>
                  </a:lnTo>
                  <a:lnTo>
                    <a:pt x="584703" y="1415277"/>
                  </a:lnTo>
                  <a:cubicBezTo>
                    <a:pt x="656453" y="1415277"/>
                    <a:pt x="714618" y="1357112"/>
                    <a:pt x="714618" y="1285362"/>
                  </a:cubicBezTo>
                  <a:cubicBezTo>
                    <a:pt x="714618" y="1213611"/>
                    <a:pt x="656453" y="1155446"/>
                    <a:pt x="584703" y="1155446"/>
                  </a:cubicBezTo>
                  <a:lnTo>
                    <a:pt x="0" y="1155446"/>
                  </a:lnTo>
                  <a:lnTo>
                    <a:pt x="105" y="1153381"/>
                  </a:lnTo>
                  <a:cubicBezTo>
                    <a:pt x="61802" y="545864"/>
                    <a:pt x="544778" y="62887"/>
                    <a:pt x="1152295" y="1191"/>
                  </a:cubicBezTo>
                  <a:close/>
                </a:path>
              </a:pathLst>
            </a:custGeom>
            <a:solidFill>
              <a:srgbClr val="06B8B8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294277" y="2386514"/>
              <a:ext cx="1924477" cy="1924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608093" y="2700330"/>
              <a:ext cx="1296846" cy="1296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04598" y="2996836"/>
              <a:ext cx="703833" cy="703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109546" y="3201783"/>
              <a:ext cx="293937" cy="293937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809416" y="3201783"/>
              <a:ext cx="1872000" cy="252188"/>
            </a:xfrm>
            <a:prstGeom prst="roundRect">
              <a:avLst>
                <a:gd name="adj" fmla="val 50000"/>
              </a:avLst>
            </a:prstGeom>
            <a:solidFill>
              <a:srgbClr val="06B7B7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829566" y="3201783"/>
              <a:ext cx="1872000" cy="252188"/>
            </a:xfrm>
            <a:prstGeom prst="roundRect">
              <a:avLst>
                <a:gd name="adj" fmla="val 50000"/>
              </a:avLst>
            </a:prstGeom>
            <a:solidFill>
              <a:srgbClr val="06B7B7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 rot="16200000">
              <a:off x="5341391" y="4664926"/>
              <a:ext cx="1872000" cy="252188"/>
            </a:xfrm>
            <a:prstGeom prst="roundRect">
              <a:avLst>
                <a:gd name="adj" fmla="val 50000"/>
              </a:avLst>
            </a:prstGeom>
            <a:solidFill>
              <a:srgbClr val="06B7B7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16200000">
              <a:off x="5341391" y="1712882"/>
              <a:ext cx="1872000" cy="252188"/>
            </a:xfrm>
            <a:prstGeom prst="roundRect">
              <a:avLst>
                <a:gd name="adj" fmla="val 50000"/>
              </a:avLst>
            </a:prstGeom>
            <a:solidFill>
              <a:srgbClr val="06B7B7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6680" y="4307277"/>
            <a:ext cx="2801610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Opportunity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is a computer program created by Microsoft Office. 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2029" y="1346988"/>
            <a:ext cx="2959092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Strength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is a computer program created by Microsoft Office. 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893939" y="4543276"/>
            <a:ext cx="2856419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Threat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is a computer program created by Microsoft Office. 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794175" y="1346988"/>
            <a:ext cx="2856419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Weakness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is a computer program created by Microsoft Office. 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6362" y="1306004"/>
            <a:ext cx="180857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6B7B7"/>
                </a:solidFill>
                <a:latin typeface="+mn-ea"/>
              </a:rPr>
              <a:t>S</a:t>
            </a:r>
          </a:p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rgbClr val="06B7B7"/>
                </a:solidFill>
                <a:latin typeface="+mn-ea"/>
              </a:rPr>
              <a:t>강점</a:t>
            </a:r>
            <a:endParaRPr lang="ko-KR" altLang="en-US" sz="900" dirty="0">
              <a:solidFill>
                <a:srgbClr val="06B7B7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6861" y="1304797"/>
            <a:ext cx="100776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6B7B7"/>
                </a:solidFill>
                <a:latin typeface="+mn-ea"/>
              </a:rPr>
              <a:t>W</a:t>
            </a:r>
          </a:p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rgbClr val="06B7B7"/>
                </a:solidFill>
                <a:latin typeface="+mn-ea"/>
              </a:rPr>
              <a:t>약점</a:t>
            </a:r>
            <a:endParaRPr lang="ko-KR" altLang="en-US" sz="900" dirty="0">
              <a:solidFill>
                <a:srgbClr val="06B7B7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6285" y="5248615"/>
            <a:ext cx="11251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6B7B7"/>
                </a:solidFill>
                <a:latin typeface="+mn-ea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rgbClr val="06B7B7"/>
                </a:solidFill>
                <a:latin typeface="+mn-ea"/>
              </a:rPr>
              <a:t>기회</a:t>
            </a:r>
            <a:endParaRPr lang="ko-KR" altLang="en-US" sz="900" dirty="0">
              <a:solidFill>
                <a:srgbClr val="06B7B7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43424" y="5253947"/>
            <a:ext cx="110982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06B7B7"/>
                </a:solidFill>
                <a:latin typeface="+mn-ea"/>
              </a:rPr>
              <a:t>T</a:t>
            </a:r>
            <a:endParaRPr lang="en-US" altLang="ko-KR" sz="1200" dirty="0">
              <a:solidFill>
                <a:srgbClr val="06B7B7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06B7B7"/>
                </a:solidFill>
                <a:latin typeface="+mn-ea"/>
              </a:rPr>
              <a:t>위협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62018" y="127245"/>
            <a:ext cx="381642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SWOT 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Analysis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918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15433" y="1449076"/>
            <a:ext cx="9572183" cy="4824044"/>
            <a:chOff x="1593233" y="902976"/>
            <a:chExt cx="9572183" cy="4824044"/>
          </a:xfrm>
        </p:grpSpPr>
        <p:sp>
          <p:nvSpPr>
            <p:cNvPr id="5" name="타원 4"/>
            <p:cNvSpPr/>
            <p:nvPr/>
          </p:nvSpPr>
          <p:spPr>
            <a:xfrm>
              <a:off x="4237423" y="1338144"/>
              <a:ext cx="4021214" cy="402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355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649226" y="1741463"/>
              <a:ext cx="3214578" cy="32145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993115" y="2063390"/>
              <a:ext cx="2568550" cy="2570722"/>
            </a:xfrm>
            <a:custGeom>
              <a:avLst/>
              <a:gdLst>
                <a:gd name="connsiteX0" fmla="*/ 1175868 w 2568550"/>
                <a:gd name="connsiteY0" fmla="*/ 0 h 2570722"/>
                <a:gd name="connsiteX1" fmla="*/ 1175868 w 2568550"/>
                <a:gd name="connsiteY1" fmla="*/ 585789 h 2570722"/>
                <a:gd name="connsiteX2" fmla="*/ 1305783 w 2568550"/>
                <a:gd name="connsiteY2" fmla="*/ 715704 h 2570722"/>
                <a:gd name="connsiteX3" fmla="*/ 1435699 w 2568550"/>
                <a:gd name="connsiteY3" fmla="*/ 585789 h 2570722"/>
                <a:gd name="connsiteX4" fmla="*/ 1435699 w 2568550"/>
                <a:gd name="connsiteY4" fmla="*/ 4158 h 2570722"/>
                <a:gd name="connsiteX5" fmla="*/ 1544423 w 2568550"/>
                <a:gd name="connsiteY5" fmla="*/ 20751 h 2570722"/>
                <a:gd name="connsiteX6" fmla="*/ 2568446 w 2568550"/>
                <a:gd name="connsiteY6" fmla="*/ 1153381 h 2570722"/>
                <a:gd name="connsiteX7" fmla="*/ 2568550 w 2568550"/>
                <a:gd name="connsiteY7" fmla="*/ 1155446 h 2570722"/>
                <a:gd name="connsiteX8" fmla="*/ 1983848 w 2568550"/>
                <a:gd name="connsiteY8" fmla="*/ 1155446 h 2570722"/>
                <a:gd name="connsiteX9" fmla="*/ 1853932 w 2568550"/>
                <a:gd name="connsiteY9" fmla="*/ 1285362 h 2570722"/>
                <a:gd name="connsiteX10" fmla="*/ 1983848 w 2568550"/>
                <a:gd name="connsiteY10" fmla="*/ 1415277 h 2570722"/>
                <a:gd name="connsiteX11" fmla="*/ 2568550 w 2568550"/>
                <a:gd name="connsiteY11" fmla="*/ 1415277 h 2570722"/>
                <a:gd name="connsiteX12" fmla="*/ 2568446 w 2568550"/>
                <a:gd name="connsiteY12" fmla="*/ 1417342 h 2570722"/>
                <a:gd name="connsiteX13" fmla="*/ 1544423 w 2568550"/>
                <a:gd name="connsiteY13" fmla="*/ 2549971 h 2570722"/>
                <a:gd name="connsiteX14" fmla="*/ 1435699 w 2568550"/>
                <a:gd name="connsiteY14" fmla="*/ 2566564 h 2570722"/>
                <a:gd name="connsiteX15" fmla="*/ 1435699 w 2568550"/>
                <a:gd name="connsiteY15" fmla="*/ 1984934 h 2570722"/>
                <a:gd name="connsiteX16" fmla="*/ 1305783 w 2568550"/>
                <a:gd name="connsiteY16" fmla="*/ 1855019 h 2570722"/>
                <a:gd name="connsiteX17" fmla="*/ 1175868 w 2568550"/>
                <a:gd name="connsiteY17" fmla="*/ 1984934 h 2570722"/>
                <a:gd name="connsiteX18" fmla="*/ 1175868 w 2568550"/>
                <a:gd name="connsiteY18" fmla="*/ 2570722 h 2570722"/>
                <a:gd name="connsiteX19" fmla="*/ 1152295 w 2568550"/>
                <a:gd name="connsiteY19" fmla="*/ 2569532 h 2570722"/>
                <a:gd name="connsiteX20" fmla="*/ 105 w 2568550"/>
                <a:gd name="connsiteY20" fmla="*/ 1417342 h 2570722"/>
                <a:gd name="connsiteX21" fmla="*/ 1 w 2568550"/>
                <a:gd name="connsiteY21" fmla="*/ 1415277 h 2570722"/>
                <a:gd name="connsiteX22" fmla="*/ 584703 w 2568550"/>
                <a:gd name="connsiteY22" fmla="*/ 1415277 h 2570722"/>
                <a:gd name="connsiteX23" fmla="*/ 714618 w 2568550"/>
                <a:gd name="connsiteY23" fmla="*/ 1285362 h 2570722"/>
                <a:gd name="connsiteX24" fmla="*/ 584703 w 2568550"/>
                <a:gd name="connsiteY24" fmla="*/ 1155446 h 2570722"/>
                <a:gd name="connsiteX25" fmla="*/ 0 w 2568550"/>
                <a:gd name="connsiteY25" fmla="*/ 1155446 h 2570722"/>
                <a:gd name="connsiteX26" fmla="*/ 105 w 2568550"/>
                <a:gd name="connsiteY26" fmla="*/ 1153381 h 2570722"/>
                <a:gd name="connsiteX27" fmla="*/ 1152295 w 2568550"/>
                <a:gd name="connsiteY27" fmla="*/ 1191 h 257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68550" h="2570722">
                  <a:moveTo>
                    <a:pt x="1175868" y="0"/>
                  </a:moveTo>
                  <a:lnTo>
                    <a:pt x="1175868" y="585789"/>
                  </a:lnTo>
                  <a:cubicBezTo>
                    <a:pt x="1175868" y="657539"/>
                    <a:pt x="1234033" y="715704"/>
                    <a:pt x="1305783" y="715704"/>
                  </a:cubicBezTo>
                  <a:cubicBezTo>
                    <a:pt x="1377534" y="715704"/>
                    <a:pt x="1435699" y="657539"/>
                    <a:pt x="1435699" y="585789"/>
                  </a:cubicBezTo>
                  <a:lnTo>
                    <a:pt x="1435699" y="4158"/>
                  </a:lnTo>
                  <a:lnTo>
                    <a:pt x="1544423" y="20751"/>
                  </a:lnTo>
                  <a:cubicBezTo>
                    <a:pt x="2090620" y="132519"/>
                    <a:pt x="2511156" y="589258"/>
                    <a:pt x="2568446" y="1153381"/>
                  </a:cubicBezTo>
                  <a:lnTo>
                    <a:pt x="2568550" y="1155446"/>
                  </a:lnTo>
                  <a:lnTo>
                    <a:pt x="1983848" y="1155446"/>
                  </a:lnTo>
                  <a:cubicBezTo>
                    <a:pt x="1912097" y="1155446"/>
                    <a:pt x="1853932" y="1213611"/>
                    <a:pt x="1853932" y="1285362"/>
                  </a:cubicBezTo>
                  <a:cubicBezTo>
                    <a:pt x="1853932" y="1357112"/>
                    <a:pt x="1912097" y="1415277"/>
                    <a:pt x="1983848" y="1415277"/>
                  </a:cubicBezTo>
                  <a:lnTo>
                    <a:pt x="2568550" y="1415277"/>
                  </a:lnTo>
                  <a:lnTo>
                    <a:pt x="2568446" y="1417342"/>
                  </a:lnTo>
                  <a:cubicBezTo>
                    <a:pt x="2511156" y="1981464"/>
                    <a:pt x="2090620" y="2438203"/>
                    <a:pt x="1544423" y="2549971"/>
                  </a:cubicBezTo>
                  <a:lnTo>
                    <a:pt x="1435699" y="2566564"/>
                  </a:lnTo>
                  <a:lnTo>
                    <a:pt x="1435699" y="1984934"/>
                  </a:lnTo>
                  <a:cubicBezTo>
                    <a:pt x="1435699" y="1913184"/>
                    <a:pt x="1377534" y="1855019"/>
                    <a:pt x="1305783" y="1855019"/>
                  </a:cubicBezTo>
                  <a:cubicBezTo>
                    <a:pt x="1234033" y="1855019"/>
                    <a:pt x="1175868" y="1913184"/>
                    <a:pt x="1175868" y="1984934"/>
                  </a:cubicBezTo>
                  <a:lnTo>
                    <a:pt x="1175868" y="2570722"/>
                  </a:lnTo>
                  <a:lnTo>
                    <a:pt x="1152295" y="2569532"/>
                  </a:lnTo>
                  <a:cubicBezTo>
                    <a:pt x="544778" y="2507835"/>
                    <a:pt x="61802" y="2024858"/>
                    <a:pt x="105" y="1417342"/>
                  </a:cubicBezTo>
                  <a:lnTo>
                    <a:pt x="1" y="1415277"/>
                  </a:lnTo>
                  <a:lnTo>
                    <a:pt x="584703" y="1415277"/>
                  </a:lnTo>
                  <a:cubicBezTo>
                    <a:pt x="656453" y="1415277"/>
                    <a:pt x="714618" y="1357112"/>
                    <a:pt x="714618" y="1285362"/>
                  </a:cubicBezTo>
                  <a:cubicBezTo>
                    <a:pt x="714618" y="1213611"/>
                    <a:pt x="656453" y="1155446"/>
                    <a:pt x="584703" y="1155446"/>
                  </a:cubicBezTo>
                  <a:lnTo>
                    <a:pt x="0" y="1155446"/>
                  </a:lnTo>
                  <a:lnTo>
                    <a:pt x="105" y="1153381"/>
                  </a:lnTo>
                  <a:cubicBezTo>
                    <a:pt x="61802" y="545864"/>
                    <a:pt x="544778" y="62887"/>
                    <a:pt x="1152295" y="1191"/>
                  </a:cubicBezTo>
                  <a:close/>
                </a:path>
              </a:pathLst>
            </a:custGeom>
            <a:solidFill>
              <a:srgbClr val="006BA3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294277" y="2386514"/>
              <a:ext cx="1924477" cy="1924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608093" y="2700330"/>
              <a:ext cx="1296846" cy="1296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04598" y="2996836"/>
              <a:ext cx="703833" cy="703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109546" y="3201783"/>
              <a:ext cx="293937" cy="293937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/>
            </a:scene3d>
            <a:sp3d prstMaterial="plastic"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809416" y="3201783"/>
              <a:ext cx="4356000" cy="252188"/>
            </a:xfrm>
            <a:prstGeom prst="roundRect">
              <a:avLst>
                <a:gd name="adj" fmla="val 50000"/>
              </a:avLst>
            </a:prstGeom>
            <a:solidFill>
              <a:srgbClr val="006BA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593233" y="3201783"/>
              <a:ext cx="4140000" cy="252188"/>
            </a:xfrm>
            <a:prstGeom prst="roundRect">
              <a:avLst>
                <a:gd name="adj" fmla="val 50000"/>
              </a:avLst>
            </a:prstGeom>
            <a:solidFill>
              <a:srgbClr val="006BA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 rot="16200000">
              <a:off x="5341391" y="4664926"/>
              <a:ext cx="1872000" cy="252188"/>
            </a:xfrm>
            <a:prstGeom prst="roundRect">
              <a:avLst>
                <a:gd name="adj" fmla="val 50000"/>
              </a:avLst>
            </a:prstGeom>
            <a:solidFill>
              <a:srgbClr val="006BA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16200000">
              <a:off x="5341391" y="1712882"/>
              <a:ext cx="1872000" cy="252188"/>
            </a:xfrm>
            <a:prstGeom prst="roundRect">
              <a:avLst>
                <a:gd name="adj" fmla="val 50000"/>
              </a:avLst>
            </a:prstGeom>
            <a:solidFill>
              <a:srgbClr val="006BA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162018" y="127245"/>
            <a:ext cx="381642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solidFill>
                  <a:prstClr val="black">
                    <a:lumMod val="75000"/>
                    <a:lumOff val="25000"/>
                  </a:prstClr>
                </a:solidFill>
              </a:rPr>
              <a:t>STP </a:t>
            </a:r>
            <a:r>
              <a:rPr lang="en-US" altLang="ko-KR" sz="32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Strategy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2671" y="3652658"/>
            <a:ext cx="54373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가격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41317" y="6333221"/>
            <a:ext cx="54373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품질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72657" y="1609385"/>
            <a:ext cx="368300" cy="368300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298654" y="1816506"/>
            <a:ext cx="580242" cy="58024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50314" y="2284427"/>
            <a:ext cx="473928" cy="473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01330" y="1803191"/>
            <a:ext cx="238571" cy="238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329558" y="3091252"/>
            <a:ext cx="109899" cy="10989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98339" y="2297953"/>
            <a:ext cx="276501" cy="276501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641529" y="5322140"/>
            <a:ext cx="276501" cy="2765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702271" y="1151940"/>
            <a:ext cx="1061070" cy="594271"/>
            <a:chOff x="607547" y="5828913"/>
            <a:chExt cx="1061070" cy="594271"/>
          </a:xfrm>
        </p:grpSpPr>
        <p:sp>
          <p:nvSpPr>
            <p:cNvPr id="36" name="이등변 삼각형 35"/>
            <p:cNvSpPr/>
            <p:nvPr/>
          </p:nvSpPr>
          <p:spPr>
            <a:xfrm rot="11478030" flipH="1">
              <a:off x="607547" y="6138719"/>
              <a:ext cx="155019" cy="284465"/>
            </a:xfrm>
            <a:prstGeom prst="triangle">
              <a:avLst>
                <a:gd name="adj" fmla="val 29222"/>
              </a:avLst>
            </a:prstGeom>
            <a:solidFill>
              <a:srgbClr val="E94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629841" y="5828913"/>
              <a:ext cx="1038776" cy="333141"/>
            </a:xfrm>
            <a:custGeom>
              <a:avLst/>
              <a:gdLst>
                <a:gd name="connsiteX0" fmla="*/ 53976 w 1038776"/>
                <a:gd name="connsiteY0" fmla="*/ 0 h 419100"/>
                <a:gd name="connsiteX1" fmla="*/ 759376 w 1038776"/>
                <a:gd name="connsiteY1" fmla="*/ 0 h 419100"/>
                <a:gd name="connsiteX2" fmla="*/ 913523 w 1038776"/>
                <a:gd name="connsiteY2" fmla="*/ 0 h 419100"/>
                <a:gd name="connsiteX3" fmla="*/ 918125 w 1038776"/>
                <a:gd name="connsiteY3" fmla="*/ 0 h 419100"/>
                <a:gd name="connsiteX4" fmla="*/ 1038776 w 1038776"/>
                <a:gd name="connsiteY4" fmla="*/ 209550 h 419100"/>
                <a:gd name="connsiteX5" fmla="*/ 918125 w 1038776"/>
                <a:gd name="connsiteY5" fmla="*/ 419100 h 419100"/>
                <a:gd name="connsiteX6" fmla="*/ 859547 w 1038776"/>
                <a:gd name="connsiteY6" fmla="*/ 419100 h 419100"/>
                <a:gd name="connsiteX7" fmla="*/ 759376 w 1038776"/>
                <a:gd name="connsiteY7" fmla="*/ 419100 h 419100"/>
                <a:gd name="connsiteX8" fmla="*/ 0 w 1038776"/>
                <a:gd name="connsiteY8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8776" h="419100">
                  <a:moveTo>
                    <a:pt x="53976" y="0"/>
                  </a:moveTo>
                  <a:lnTo>
                    <a:pt x="759376" y="0"/>
                  </a:lnTo>
                  <a:lnTo>
                    <a:pt x="913523" y="0"/>
                  </a:lnTo>
                  <a:lnTo>
                    <a:pt x="918125" y="0"/>
                  </a:lnTo>
                  <a:lnTo>
                    <a:pt x="1038776" y="209550"/>
                  </a:lnTo>
                  <a:lnTo>
                    <a:pt x="918125" y="419100"/>
                  </a:lnTo>
                  <a:lnTo>
                    <a:pt x="859547" y="419100"/>
                  </a:lnTo>
                  <a:lnTo>
                    <a:pt x="759376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FE4D0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+mn-ea"/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6844" y="5016510"/>
            <a:ext cx="410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haroni" panose="02010803020104030203" pitchFamily="2" charset="-79"/>
              </a:rPr>
              <a:t>PRESENTATION</a:t>
            </a:r>
            <a:endParaRPr lang="ko-KR" altLang="en-US" sz="20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6843" y="5521960"/>
            <a:ext cx="410431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5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285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Aharoni</vt:lpstr>
      <vt:lpstr>Adobe 고딕 Std B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user</cp:lastModifiedBy>
  <cp:revision>75</cp:revision>
  <dcterms:created xsi:type="dcterms:W3CDTF">2017-01-21T06:52:28Z</dcterms:created>
  <dcterms:modified xsi:type="dcterms:W3CDTF">2017-02-19T12:05:31Z</dcterms:modified>
</cp:coreProperties>
</file>