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6" r:id="rId11"/>
    <p:sldId id="262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2" autoAdjust="0"/>
    <p:restoredTop sz="94660"/>
  </p:normalViewPr>
  <p:slideViewPr>
    <p:cSldViewPr>
      <p:cViewPr>
        <p:scale>
          <a:sx n="100" d="100"/>
          <a:sy n="100" d="100"/>
        </p:scale>
        <p:origin x="-714" y="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90FE9-0B05-44A1-8E28-B3DBBEE66BAB}" type="datetimeFigureOut">
              <a:rPr lang="en-US" smtClean="0"/>
              <a:pPr/>
              <a:t>5/5/2010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CB03D-52F8-45FC-9D51-CC9AF1B89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59ED156-2732-479E-8410-D5807628268D}" type="datetimeFigureOut">
              <a:rPr lang="en-US" smtClean="0"/>
              <a:pPr/>
              <a:t>5/5/2010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n-US" smtClean="0"/>
              <a:pPr/>
              <a:t>5/5/2010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n-US" smtClean="0"/>
              <a:pPr/>
              <a:t>5/5/2010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n-US" smtClean="0"/>
              <a:pPr/>
              <a:t>5/5/2010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n-US" smtClean="0"/>
              <a:pPr/>
              <a:t>5/5/2010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n-US" smtClean="0"/>
              <a:pPr/>
              <a:t>5/5/2010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n-US" smtClean="0"/>
              <a:pPr/>
              <a:t>5/5/2010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n-US" smtClean="0"/>
              <a:pPr/>
              <a:t>5/5/2010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n-US" smtClean="0"/>
              <a:pPr/>
              <a:t>5/5/2010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59ED156-2732-479E-8410-D5807628268D}" type="datetimeFigureOut">
              <a:rPr lang="en-US" smtClean="0"/>
              <a:pPr/>
              <a:t>5/5/2010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59ED156-2732-479E-8410-D5807628268D}" type="datetimeFigureOut">
              <a:rPr lang="en-US" smtClean="0"/>
              <a:pPr/>
              <a:t>5/5/2010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59ED156-2732-479E-8410-D5807628268D}" type="datetimeFigureOut">
              <a:rPr lang="en-US" smtClean="0"/>
              <a:pPr/>
              <a:t>5/5/2010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829761"/>
          </a:xfr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2000" endA="300" endPos="35000" dir="5400000" sy="-100000" algn="bl" rotWithShape="0"/>
            <a:softEdge rad="12700"/>
          </a:effectLst>
        </p:spPr>
        <p:txBody>
          <a:bodyPr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/>
            <a:r>
              <a:rPr lang="en-US" sz="6000" dirty="0" smtClean="0"/>
              <a:t>PIRKT</a:t>
            </a:r>
            <a:r>
              <a:rPr lang="en-US" sz="6000" dirty="0" smtClean="0">
                <a:latin typeface="Arial Black" pitchFamily="34" charset="0"/>
              </a:rPr>
              <a:t>!</a:t>
            </a:r>
            <a:r>
              <a:rPr lang="en-US" sz="5400" dirty="0" smtClean="0">
                <a:latin typeface="Arial Black" pitchFamily="34" charset="0"/>
              </a:rPr>
              <a:t/>
            </a:r>
            <a:br>
              <a:rPr lang="en-US" sz="5400" dirty="0" smtClean="0">
                <a:latin typeface="Arial Black" pitchFamily="34" charset="0"/>
              </a:rPr>
            </a:br>
            <a:r>
              <a:rPr lang="fr-FR" sz="3100" dirty="0" smtClean="0"/>
              <a:t>An Online </a:t>
            </a:r>
            <a:r>
              <a:rPr lang="fr-FR" sz="3100" dirty="0" err="1" smtClean="0"/>
              <a:t>Selling</a:t>
            </a:r>
            <a:r>
              <a:rPr lang="fr-FR" sz="3100" dirty="0" smtClean="0"/>
              <a:t> Platform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743200"/>
            <a:ext cx="9144000" cy="2209800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2000" dirty="0" smtClean="0"/>
              <a:t>By: </a:t>
            </a:r>
          </a:p>
          <a:p>
            <a:pPr algn="l">
              <a:buFontTx/>
              <a:buChar char="-"/>
            </a:pPr>
            <a:endParaRPr lang="fr-FR" sz="1800" dirty="0" smtClean="0"/>
          </a:p>
          <a:p>
            <a:pPr algn="l">
              <a:buFont typeface="Wingdings" pitchFamily="2" charset="2"/>
              <a:buChar char="ü"/>
            </a:pPr>
            <a:r>
              <a:rPr lang="fr-FR" sz="1800" dirty="0" smtClean="0"/>
              <a:t>Ali </a:t>
            </a:r>
            <a:r>
              <a:rPr lang="fr-FR" sz="1800" dirty="0" err="1" smtClean="0"/>
              <a:t>Elouafiq</a:t>
            </a:r>
            <a:endParaRPr lang="fr-FR" sz="1800" dirty="0" smtClean="0"/>
          </a:p>
          <a:p>
            <a:pPr algn="l">
              <a:buFont typeface="Wingdings" pitchFamily="2" charset="2"/>
              <a:buChar char="ü"/>
            </a:pPr>
            <a:r>
              <a:rPr lang="fr-FR" sz="1800" dirty="0" err="1" smtClean="0"/>
              <a:t>Ayoub</a:t>
            </a:r>
            <a:r>
              <a:rPr lang="fr-FR" sz="1800" dirty="0" smtClean="0"/>
              <a:t> Khobalatte</a:t>
            </a:r>
          </a:p>
          <a:p>
            <a:pPr algn="l">
              <a:buFont typeface="Wingdings" pitchFamily="2" charset="2"/>
              <a:buChar char="ü"/>
            </a:pPr>
            <a:r>
              <a:rPr lang="fr-FR" sz="1800" dirty="0" smtClean="0"/>
              <a:t>Mohammed </a:t>
            </a:r>
            <a:r>
              <a:rPr lang="fr-FR" sz="1800" dirty="0" err="1" smtClean="0"/>
              <a:t>Redouane</a:t>
            </a:r>
            <a:r>
              <a:rPr lang="fr-FR" sz="1800" dirty="0" smtClean="0"/>
              <a:t> </a:t>
            </a:r>
            <a:r>
              <a:rPr lang="fr-FR" sz="1800" dirty="0" err="1" smtClean="0"/>
              <a:t>Khrifi</a:t>
            </a:r>
            <a:endParaRPr lang="fr-FR" sz="1800" dirty="0" smtClean="0"/>
          </a:p>
          <a:p>
            <a:pPr algn="l">
              <a:buFont typeface="Wingdings" pitchFamily="2" charset="2"/>
              <a:buChar char="ü"/>
            </a:pPr>
            <a:r>
              <a:rPr lang="fr-FR" sz="1800" dirty="0" smtClean="0"/>
              <a:t>Mohammed </a:t>
            </a:r>
            <a:r>
              <a:rPr lang="fr-FR" sz="1800" dirty="0" err="1" smtClean="0"/>
              <a:t>Wael</a:t>
            </a:r>
            <a:r>
              <a:rPr lang="fr-FR" sz="1800" dirty="0" smtClean="0"/>
              <a:t> Khobalatte</a:t>
            </a:r>
          </a:p>
          <a:p>
            <a:pPr algn="l">
              <a:buFont typeface="Wingdings" pitchFamily="2" charset="2"/>
              <a:buChar char="ü"/>
            </a:pPr>
            <a:r>
              <a:rPr lang="fr-FR" sz="1800" dirty="0" err="1" smtClean="0"/>
              <a:t>Wassim</a:t>
            </a:r>
            <a:r>
              <a:rPr lang="fr-FR" sz="1800" dirty="0" smtClean="0"/>
              <a:t> </a:t>
            </a:r>
            <a:r>
              <a:rPr lang="fr-FR" sz="1800" dirty="0" err="1" smtClean="0"/>
              <a:t>Benhallam</a:t>
            </a:r>
            <a:endParaRPr lang="fr-FR" sz="1800" dirty="0" smtClean="0"/>
          </a:p>
          <a:p>
            <a:pPr algn="ctr">
              <a:buFontTx/>
              <a:buChar char="-"/>
            </a:pPr>
            <a:endParaRPr lang="en-US" dirty="0"/>
          </a:p>
        </p:txBody>
      </p:sp>
      <p:pic>
        <p:nvPicPr>
          <p:cNvPr id="1026" name="Picture 2" descr="H:\logo Pirk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3581400"/>
            <a:ext cx="2643188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3429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800" dirty="0" smtClean="0"/>
              <a:t>Thank you for your attention </a:t>
            </a:r>
            <a:r>
              <a:rPr lang="en-US" sz="4800" dirty="0" smtClean="0">
                <a:latin typeface="Arial Black" pitchFamily="34" charset="0"/>
              </a:rPr>
              <a:t>!</a:t>
            </a:r>
          </a:p>
          <a:p>
            <a:pPr algn="ctr">
              <a:buNone/>
            </a:pPr>
            <a:endParaRPr lang="fr-FR" sz="4800" dirty="0" smtClean="0">
              <a:latin typeface="Arial Black" pitchFamily="34" charset="0"/>
            </a:endParaRPr>
          </a:p>
          <a:p>
            <a:pPr algn="ctr">
              <a:buNone/>
            </a:pPr>
            <a:r>
              <a:rPr lang="fr-FR" sz="4800" dirty="0" err="1" smtClean="0">
                <a:latin typeface="Arial Black" pitchFamily="34" charset="0"/>
              </a:rPr>
              <a:t>Any</a:t>
            </a:r>
            <a:r>
              <a:rPr lang="fr-FR" sz="4800" dirty="0" smtClean="0">
                <a:latin typeface="Arial Black" pitchFamily="34" charset="0"/>
              </a:rPr>
              <a:t> Question ?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09800"/>
            <a:ext cx="8229600" cy="2100072"/>
          </a:xfrm>
        </p:spPr>
        <p:txBody>
          <a:bodyPr>
            <a:normAutofit/>
          </a:bodyPr>
          <a:lstStyle/>
          <a:p>
            <a:r>
              <a:rPr lang="fr-FR" dirty="0" smtClean="0">
                <a:cs typeface="Times New Roman" pitchFamily="18" charset="0"/>
              </a:rPr>
              <a:t>Dr. Nasser </a:t>
            </a:r>
            <a:r>
              <a:rPr lang="fr-FR" dirty="0" err="1" smtClean="0">
                <a:cs typeface="Times New Roman" pitchFamily="18" charset="0"/>
              </a:rPr>
              <a:t>Assem</a:t>
            </a:r>
            <a:endParaRPr lang="fr-FR" dirty="0" smtClean="0">
              <a:cs typeface="Times New Roman" pitchFamily="18" charset="0"/>
            </a:endParaRPr>
          </a:p>
          <a:p>
            <a:r>
              <a:rPr lang="fr-FR" dirty="0" smtClean="0">
                <a:cs typeface="Times New Roman" pitchFamily="18" charset="0"/>
              </a:rPr>
              <a:t>Ms. </a:t>
            </a:r>
            <a:r>
              <a:rPr lang="fr-FR" dirty="0" err="1" smtClean="0">
                <a:cs typeface="Times New Roman" pitchFamily="18" charset="0"/>
              </a:rPr>
              <a:t>Hind</a:t>
            </a:r>
            <a:r>
              <a:rPr lang="fr-FR" dirty="0" smtClean="0">
                <a:cs typeface="Times New Roman" pitchFamily="18" charset="0"/>
              </a:rPr>
              <a:t> Seddiki</a:t>
            </a:r>
          </a:p>
          <a:p>
            <a:r>
              <a:rPr lang="fr-FR" dirty="0" smtClean="0">
                <a:cs typeface="Times New Roman" pitchFamily="18" charset="0"/>
              </a:rPr>
              <a:t>Ms. </a:t>
            </a:r>
            <a:r>
              <a:rPr lang="fr-FR" dirty="0" err="1" smtClean="0">
                <a:cs typeface="Times New Roman" pitchFamily="18" charset="0"/>
              </a:rPr>
              <a:t>Mounya</a:t>
            </a:r>
            <a:r>
              <a:rPr lang="fr-FR" dirty="0" smtClean="0">
                <a:cs typeface="Times New Roman" pitchFamily="18" charset="0"/>
              </a:rPr>
              <a:t> </a:t>
            </a:r>
            <a:r>
              <a:rPr lang="fr-FR" dirty="0" err="1" smtClean="0">
                <a:cs typeface="Times New Roman" pitchFamily="18" charset="0"/>
              </a:rPr>
              <a:t>Nyami</a:t>
            </a:r>
            <a:endParaRPr lang="fr-FR" dirty="0" smtClean="0">
              <a:cs typeface="Times New Roman" pitchFamily="18" charset="0"/>
            </a:endParaRPr>
          </a:p>
          <a:p>
            <a:r>
              <a:rPr lang="fr-FR" dirty="0" smtClean="0">
                <a:cs typeface="Times New Roman" pitchFamily="18" charset="0"/>
              </a:rPr>
              <a:t>Ms. </a:t>
            </a:r>
            <a:r>
              <a:rPr lang="fr-FR" dirty="0" err="1" smtClean="0">
                <a:cs typeface="Times New Roman" pitchFamily="18" charset="0"/>
              </a:rPr>
              <a:t>Ouassima</a:t>
            </a:r>
            <a:r>
              <a:rPr lang="fr-FR" dirty="0" smtClean="0">
                <a:cs typeface="Times New Roman" pitchFamily="18" charset="0"/>
              </a:rPr>
              <a:t> </a:t>
            </a:r>
            <a:r>
              <a:rPr lang="fr-FR" dirty="0" err="1" smtClean="0">
                <a:cs typeface="Times New Roman" pitchFamily="18" charset="0"/>
              </a:rPr>
              <a:t>Ajenaf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Thanks To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1"/>
            <a:ext cx="8229600" cy="3657600"/>
          </a:xfrm>
        </p:spPr>
        <p:txBody>
          <a:bodyPr/>
          <a:lstStyle/>
          <a:p>
            <a:r>
              <a:rPr lang="fr-FR" dirty="0" smtClean="0">
                <a:cs typeface="Times New Roman" pitchFamily="18" charset="0"/>
              </a:rPr>
              <a:t>Overview</a:t>
            </a:r>
            <a:endParaRPr lang="en-US" dirty="0" smtClean="0">
              <a:cs typeface="Times New Roman" pitchFamily="18" charset="0"/>
            </a:endParaRPr>
          </a:p>
          <a:p>
            <a:r>
              <a:rPr lang="fr-FR" dirty="0" smtClean="0">
                <a:cs typeface="Times New Roman" pitchFamily="18" charset="0"/>
              </a:rPr>
              <a:t>Project Objectives</a:t>
            </a:r>
          </a:p>
          <a:p>
            <a:r>
              <a:rPr lang="fr-FR" dirty="0" smtClean="0">
                <a:cs typeface="Times New Roman" pitchFamily="18" charset="0"/>
              </a:rPr>
              <a:t>The hurdles</a:t>
            </a:r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Entity</a:t>
            </a:r>
            <a:r>
              <a:rPr lang="fr-FR" dirty="0" smtClean="0">
                <a:cs typeface="Times New Roman" pitchFamily="18" charset="0"/>
              </a:rPr>
              <a:t> Relationship </a:t>
            </a:r>
            <a:r>
              <a:rPr lang="en-US" dirty="0" smtClean="0">
                <a:cs typeface="Times New Roman" pitchFamily="18" charset="0"/>
              </a:rPr>
              <a:t>Diagram</a:t>
            </a:r>
            <a:r>
              <a:rPr lang="fr-FR" dirty="0" smtClean="0">
                <a:cs typeface="Times New Roman" pitchFamily="18" charset="0"/>
              </a:rPr>
              <a:t> (ERD)</a:t>
            </a:r>
          </a:p>
          <a:p>
            <a:r>
              <a:rPr lang="fr-FR" dirty="0" smtClean="0">
                <a:cs typeface="Times New Roman" pitchFamily="18" charset="0"/>
              </a:rPr>
              <a:t>Business </a:t>
            </a:r>
            <a:r>
              <a:rPr lang="en-US" dirty="0" smtClean="0">
                <a:cs typeface="Times New Roman" pitchFamily="18" charset="0"/>
              </a:rPr>
              <a:t>Rules</a:t>
            </a:r>
          </a:p>
          <a:p>
            <a:r>
              <a:rPr lang="fr-FR" dirty="0" smtClean="0">
                <a:cs typeface="Times New Roman" pitchFamily="18" charset="0"/>
              </a:rPr>
              <a:t>Conclusion</a:t>
            </a:r>
          </a:p>
          <a:p>
            <a:r>
              <a:rPr lang="en-US" dirty="0" smtClean="0">
                <a:cs typeface="Times New Roman" pitchFamily="18" charset="0"/>
              </a:rPr>
              <a:t>Demonstration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2176272"/>
          </a:xfrm>
        </p:spPr>
        <p:txBody>
          <a:bodyPr/>
          <a:lstStyle/>
          <a:p>
            <a:r>
              <a:rPr lang="en-US" dirty="0" smtClean="0"/>
              <a:t>A genuine idea in the Moroccan business market.</a:t>
            </a:r>
          </a:p>
          <a:p>
            <a:r>
              <a:rPr lang="en-US" dirty="0" smtClean="0"/>
              <a:t>An easy to use portal</a:t>
            </a:r>
          </a:p>
          <a:p>
            <a:r>
              <a:rPr lang="en-US" dirty="0" smtClean="0"/>
              <a:t>A friendly administration panel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our skills in a real life, business related project.</a:t>
            </a:r>
          </a:p>
          <a:p>
            <a:r>
              <a:rPr lang="en-US" dirty="0" smtClean="0"/>
              <a:t>Verify the learning outcomes of this course</a:t>
            </a:r>
          </a:p>
          <a:p>
            <a:r>
              <a:rPr lang="en-US" dirty="0" smtClean="0"/>
              <a:t>Facilitate the process of looking for products and purchasing them</a:t>
            </a:r>
          </a:p>
          <a:p>
            <a:r>
              <a:rPr lang="en-US" dirty="0" smtClean="0"/>
              <a:t>Managing the store can be done quickly and pain free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Objectives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hurdles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1"/>
            <a:ext cx="8229600" cy="3352800"/>
          </a:xfrm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Getting accommodated with .NET Framework and SQL for the first time</a:t>
            </a:r>
          </a:p>
          <a:p>
            <a:r>
              <a:rPr lang="en-US" dirty="0" smtClean="0">
                <a:cs typeface="Times New Roman" pitchFamily="18" charset="0"/>
              </a:rPr>
              <a:t>New Environment: Microsoft Visual Studio</a:t>
            </a:r>
          </a:p>
          <a:p>
            <a:r>
              <a:rPr lang="en-US" dirty="0" smtClean="0">
                <a:cs typeface="Times New Roman" pitchFamily="18" charset="0"/>
              </a:rPr>
              <a:t>Time and Data efficiency</a:t>
            </a:r>
          </a:p>
          <a:p>
            <a:r>
              <a:rPr lang="en-US" dirty="0" smtClean="0">
                <a:cs typeface="Times New Roman" pitchFamily="18" charset="0"/>
              </a:rPr>
              <a:t>Team Management</a:t>
            </a:r>
          </a:p>
          <a:p>
            <a:r>
              <a:rPr lang="en-US" dirty="0" smtClean="0">
                <a:cs typeface="Times New Roman" pitchFamily="18" charset="0"/>
              </a:rPr>
              <a:t>Regrouping the different parts and tasks.</a:t>
            </a:r>
          </a:p>
          <a:p>
            <a:r>
              <a:rPr lang="en-US" dirty="0" smtClean="0">
                <a:cs typeface="Times New Roman" pitchFamily="18" charset="0"/>
              </a:rPr>
              <a:t>Meeting Our Objectives.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</a:t>
            </a:r>
            <a:r>
              <a:rPr lang="en-US" dirty="0" err="1" smtClean="0"/>
              <a:t>Relashionship</a:t>
            </a:r>
            <a:r>
              <a:rPr lang="en-US" dirty="0" smtClean="0"/>
              <a:t> Diagram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2057400" y="-76200"/>
            <a:ext cx="5029200" cy="792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2100072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The Customer Product Relationship (many-to-many)</a:t>
            </a:r>
          </a:p>
          <a:p>
            <a:r>
              <a:rPr lang="fr-FR" sz="2200" dirty="0" smtClean="0"/>
              <a:t>The Product </a:t>
            </a:r>
            <a:r>
              <a:rPr lang="fr-FR" sz="2200" dirty="0" err="1" smtClean="0"/>
              <a:t>Category</a:t>
            </a:r>
            <a:r>
              <a:rPr lang="fr-FR" sz="2200" dirty="0" smtClean="0"/>
              <a:t> Relationship(one-to-</a:t>
            </a:r>
            <a:r>
              <a:rPr lang="fr-FR" sz="2200" dirty="0" err="1" smtClean="0"/>
              <a:t>many</a:t>
            </a:r>
            <a:r>
              <a:rPr lang="fr-FR" sz="2200" dirty="0" smtClean="0"/>
              <a:t>)</a:t>
            </a:r>
          </a:p>
          <a:p>
            <a:r>
              <a:rPr lang="fr-FR" sz="2200" dirty="0" smtClean="0"/>
              <a:t>The </a:t>
            </a:r>
            <a:r>
              <a:rPr lang="fr-FR" sz="2200" dirty="0" err="1" smtClean="0"/>
              <a:t>Category</a:t>
            </a:r>
            <a:r>
              <a:rPr lang="fr-FR" sz="2200" dirty="0" smtClean="0"/>
              <a:t> </a:t>
            </a:r>
            <a:r>
              <a:rPr lang="fr-FR" sz="2200" dirty="0" err="1" smtClean="0"/>
              <a:t>Category</a:t>
            </a:r>
            <a:r>
              <a:rPr lang="fr-FR" sz="2200" dirty="0" smtClean="0"/>
              <a:t> Relationship(one-to-</a:t>
            </a:r>
            <a:r>
              <a:rPr lang="fr-FR" sz="2200" dirty="0" err="1" smtClean="0"/>
              <a:t>many</a:t>
            </a:r>
            <a:r>
              <a:rPr lang="fr-FR" sz="2200" dirty="0" smtClean="0"/>
              <a:t> </a:t>
            </a:r>
            <a:r>
              <a:rPr lang="fr-FR" sz="2200" dirty="0" err="1" smtClean="0"/>
              <a:t>unary</a:t>
            </a:r>
            <a:r>
              <a:rPr lang="fr-FR" sz="2200" dirty="0" smtClean="0"/>
              <a:t>)</a:t>
            </a: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Business Rules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2404872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Times New Roman" pitchFamily="18" charset="0"/>
              </a:rPr>
              <a:t>Academic Experience</a:t>
            </a:r>
          </a:p>
          <a:p>
            <a:pPr>
              <a:buNone/>
            </a:pPr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Real Word Experience</a:t>
            </a:r>
          </a:p>
          <a:p>
            <a:endParaRPr lang="fr-FR" dirty="0" smtClean="0">
              <a:cs typeface="Times New Roman" pitchFamily="18" charset="0"/>
            </a:endParaRPr>
          </a:p>
          <a:p>
            <a:r>
              <a:rPr lang="fr-FR" dirty="0" smtClean="0">
                <a:cs typeface="Times New Roman" pitchFamily="18" charset="0"/>
              </a:rPr>
              <a:t>Future </a:t>
            </a:r>
            <a:r>
              <a:rPr lang="fr-FR" dirty="0" err="1" smtClean="0">
                <a:cs typeface="Times New Roman" pitchFamily="18" charset="0"/>
              </a:rPr>
              <a:t>Work</a:t>
            </a:r>
            <a:endParaRPr lang="fr-FR" dirty="0" smtClean="0"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pOrienPres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0" ma:contentTypeDescription="Create a new document." ma:contentTypeScope="" ma:versionID="b6358c8e9ccf10d22debe3a56dce56ac"/>
</file>

<file path=customXml/itemProps1.xml><?xml version="1.0" encoding="utf-8"?>
<ds:datastoreItem xmlns:ds="http://schemas.openxmlformats.org/officeDocument/2006/customXml" ds:itemID="{CD702CF6-005D-4DBD-A97B-F0C8A1B2B0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3AD77B-D84A-43A7-A6F3-2D9B75CE7EE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D80A4F4-F1B5-481C-BBE2-A4D6490D694D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EmpOrienPres</Template>
  <TotalTime>0</TotalTime>
  <Words>201</Words>
  <Application>Microsoft Office PowerPoint</Application>
  <PresentationFormat>On-screen Show (4:3)</PresentationFormat>
  <Paragraphs>61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EmpOrienPres</vt:lpstr>
      <vt:lpstr>PIRKT! An Online Selling Platform </vt:lpstr>
      <vt:lpstr>Special Thanks To</vt:lpstr>
      <vt:lpstr>Outline</vt:lpstr>
      <vt:lpstr>Project Overview</vt:lpstr>
      <vt:lpstr>Project Objectives</vt:lpstr>
      <vt:lpstr>The hurdles</vt:lpstr>
      <vt:lpstr>Entity Relashionship Diagram</vt:lpstr>
      <vt:lpstr>Examples of Business Rules</vt:lpstr>
      <vt:lpstr>Conclusion</vt:lpstr>
      <vt:lpstr>Slide 10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2010-05-04T15:08:12Z</dcterms:created>
  <dcterms:modified xsi:type="dcterms:W3CDTF">2010-05-05T16:01:36Z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TC102202129990</vt:lpwstr>
  </property>
</Properties>
</file>