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18df1fb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18df1fb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18df1fb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18df1fb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18df1fb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18df1fb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200">
                <a:latin typeface="Roboto"/>
                <a:ea typeface="Roboto"/>
                <a:cs typeface="Roboto"/>
                <a:sym typeface="Roboto"/>
              </a:rPr>
              <a:t>РАЗРАБОТКА ИГРЫ “МОРСКОЙ БОЙ” НА ЯЗЫКЕ ПРОГРАММИРОВАНИЯ PYTHON</a:t>
            </a:r>
            <a:endParaRPr sz="6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Автор: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ученик 11 «Б», ГБОУ «Школа №1542», 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Видякин Роман Андреевич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Научный руководитель: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преподаватель Яндекс Лицея,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400"/>
              <a:t>Аганов Вадим Маликович;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74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 решил воссоздать игру “Морской бой” на языке программирования Python для того, чтобы можно было поиграть во всеми известную игру на компьютере без необходимости в двух игроках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025" y="766300"/>
            <a:ext cx="4782300" cy="26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игры	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16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начале игры пользователь расставляет свои корабли на поле. Затем начинается игра, в которой пользователь выбирает какое поле противника атаковать. Выигрывает тот игрок, который уничтожит все корабли противника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2725"/>
            <a:ext cx="4367399" cy="229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перспективы	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47625" y="1181075"/>
            <a:ext cx="45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итоге была разработана игра, которая </a:t>
            </a:r>
            <a:r>
              <a:rPr lang="ru"/>
              <a:t>запускается</a:t>
            </a:r>
            <a:r>
              <a:rPr lang="ru"/>
              <a:t> на Windows. Игрок один, в будущих версиях программы можно добавить возможность играть с другом по сети  или за одним компьютером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25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