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  <p:embeddedFont>
      <p:font typeface="Amatic SC"/>
      <p:regular r:id="rId14"/>
      <p:bold r:id="rId15"/>
    </p:embeddedFont>
    <p:embeddedFont>
      <p:font typeface="Source Code Pr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maticSC-bold.fntdata"/><Relationship Id="rId14" Type="http://schemas.openxmlformats.org/officeDocument/2006/relationships/font" Target="fonts/AmaticSC-regular.fntdata"/><Relationship Id="rId17" Type="http://schemas.openxmlformats.org/officeDocument/2006/relationships/font" Target="fonts/SourceCodePro-bold.fntdata"/><Relationship Id="rId16" Type="http://schemas.openxmlformats.org/officeDocument/2006/relationships/font" Target="fonts/SourceCodePr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boldItalic.fntdata"/><Relationship Id="rId6" Type="http://schemas.openxmlformats.org/officeDocument/2006/relationships/slide" Target="slides/slide1.xml"/><Relationship Id="rId18" Type="http://schemas.openxmlformats.org/officeDocument/2006/relationships/font" Target="fonts/SourceCodePr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b18df1fb4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b18df1fb4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b18df1fb4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b18df1fb4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b18df1fb4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b18df1fb4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3200">
                <a:latin typeface="Roboto"/>
                <a:ea typeface="Roboto"/>
                <a:cs typeface="Roboto"/>
                <a:sym typeface="Roboto"/>
              </a:rPr>
              <a:t>РАЗРАБОТКА ИГРЫ “МОРСКОЙ БОЙ” НА ЯЗЫКЕ ПРОГРАММИРОВАНИЯ PYTHON</a:t>
            </a:r>
            <a:endParaRPr sz="6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1400"/>
              <a:t>Автор:</a:t>
            </a:r>
            <a:endParaRPr sz="14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1400"/>
              <a:t>ученик 11 «Б», ГБОУ «Школа №1542», </a:t>
            </a:r>
            <a:endParaRPr sz="14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1400"/>
              <a:t>Видякин Роман Андреевич</a:t>
            </a:r>
            <a:endParaRPr sz="14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1400"/>
              <a:t>Научный руководитель:</a:t>
            </a:r>
            <a:endParaRPr sz="14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1400"/>
              <a:t>преподаватель Яндекс Лицея,</a:t>
            </a:r>
            <a:endParaRPr sz="14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1400"/>
              <a:t>Аганов Вадим Маликович;</a:t>
            </a:r>
            <a:endParaRPr sz="14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Идея	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3745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Я решил воссоздать игру “Морской бой” на языке программирования Python для того, чтобы можно было поиграть во всеми известную игру на компьютере без необходимости в двух игроках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8025" y="766300"/>
            <a:ext cx="4782300" cy="269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Описание игры	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4160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В начале игры пользователь расставляет свои корабли на поле. Затем начинается игра, в которой пользователь выбирает какое поле противника атаковать. Выигрывает тот игрок, который уничтожит все корабли противника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02725"/>
            <a:ext cx="4367399" cy="2291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Итоги и перспективы	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447625" y="1181075"/>
            <a:ext cx="4510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В итоге была разработана игра, которая </a:t>
            </a:r>
            <a:r>
              <a:rPr lang="ru"/>
              <a:t>запускается</a:t>
            </a:r>
            <a:r>
              <a:rPr lang="ru"/>
              <a:t> на Windows. Игрок один, в будущих версиях программы можно добавить возможность играть с другом по сети  или за одним компьютером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1325" y="661263"/>
            <a:ext cx="382097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