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1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5" autoAdjust="0"/>
    <p:restoredTop sz="94615" autoAdjust="0"/>
  </p:normalViewPr>
  <p:slideViewPr>
    <p:cSldViewPr>
      <p:cViewPr varScale="1">
        <p:scale>
          <a:sx n="47" d="100"/>
          <a:sy n="47" d="100"/>
        </p:scale>
        <p:origin x="-11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278B9F-9CC9-499A-8FD8-5BF64B0CE1E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DD2D92B-6154-4547-8D94-2DFE5495E14D}">
      <dgm:prSet phldrT="[Text]"/>
      <dgm:spPr/>
      <dgm:t>
        <a:bodyPr/>
        <a:lstStyle/>
        <a:p>
          <a:r>
            <a:rPr lang="id-ID" dirty="0" smtClean="0"/>
            <a:t>Unit Bisnis (Organisasi)</a:t>
          </a:r>
          <a:endParaRPr lang="en-GB" dirty="0"/>
        </a:p>
      </dgm:t>
    </dgm:pt>
    <dgm:pt modelId="{4AE5E5A6-04C8-48E2-B1F9-78E980584DE3}" type="parTrans" cxnId="{2C327947-2F33-4538-A765-BE237C6ECB22}">
      <dgm:prSet/>
      <dgm:spPr/>
      <dgm:t>
        <a:bodyPr/>
        <a:lstStyle/>
        <a:p>
          <a:endParaRPr lang="en-GB"/>
        </a:p>
      </dgm:t>
    </dgm:pt>
    <dgm:pt modelId="{C619E5E0-7E9D-419F-9091-B4BD28E53249}" type="sibTrans" cxnId="{2C327947-2F33-4538-A765-BE237C6ECB22}">
      <dgm:prSet/>
      <dgm:spPr/>
      <dgm:t>
        <a:bodyPr/>
        <a:lstStyle/>
        <a:p>
          <a:endParaRPr lang="en-GB"/>
        </a:p>
      </dgm:t>
    </dgm:pt>
    <dgm:pt modelId="{F190E97B-9CAE-43F9-982A-9CA0282DE18B}">
      <dgm:prSet phldrT="[Text]"/>
      <dgm:spPr/>
      <dgm:t>
        <a:bodyPr/>
        <a:lstStyle/>
        <a:p>
          <a:r>
            <a:rPr lang="id-ID" dirty="0" smtClean="0"/>
            <a:t>Kantor (Cabang)</a:t>
          </a:r>
          <a:endParaRPr lang="en-GB" dirty="0"/>
        </a:p>
      </dgm:t>
    </dgm:pt>
    <dgm:pt modelId="{7EC6D3D3-57E4-4712-B88A-5A81943E870B}" type="parTrans" cxnId="{9602764E-9089-4D68-BB7A-B69AFC3DF44B}">
      <dgm:prSet/>
      <dgm:spPr/>
      <dgm:t>
        <a:bodyPr/>
        <a:lstStyle/>
        <a:p>
          <a:endParaRPr lang="en-GB"/>
        </a:p>
      </dgm:t>
    </dgm:pt>
    <dgm:pt modelId="{822FCBE2-A15D-46B4-ADA0-579D5D7EC869}" type="sibTrans" cxnId="{9602764E-9089-4D68-BB7A-B69AFC3DF44B}">
      <dgm:prSet/>
      <dgm:spPr/>
      <dgm:t>
        <a:bodyPr/>
        <a:lstStyle/>
        <a:p>
          <a:endParaRPr lang="en-GB"/>
        </a:p>
      </dgm:t>
    </dgm:pt>
    <dgm:pt modelId="{FFB64CF9-2767-4E77-9E4B-34081290933F}">
      <dgm:prSet phldrT="[Text]"/>
      <dgm:spPr/>
      <dgm:t>
        <a:bodyPr/>
        <a:lstStyle/>
        <a:p>
          <a:r>
            <a:rPr lang="id-ID" dirty="0" smtClean="0"/>
            <a:t>Struktur Organisasi</a:t>
          </a:r>
          <a:endParaRPr lang="en-GB" dirty="0"/>
        </a:p>
      </dgm:t>
    </dgm:pt>
    <dgm:pt modelId="{E8234677-9A1B-4FBA-8250-A9E843BAE7E2}" type="parTrans" cxnId="{7A9BCAD4-D88B-4175-83BE-83862A884825}">
      <dgm:prSet/>
      <dgm:spPr/>
      <dgm:t>
        <a:bodyPr/>
        <a:lstStyle/>
        <a:p>
          <a:endParaRPr lang="en-GB"/>
        </a:p>
      </dgm:t>
    </dgm:pt>
    <dgm:pt modelId="{93134B44-41C8-4A0D-BEC7-1D424BB2014B}" type="sibTrans" cxnId="{7A9BCAD4-D88B-4175-83BE-83862A884825}">
      <dgm:prSet/>
      <dgm:spPr/>
      <dgm:t>
        <a:bodyPr/>
        <a:lstStyle/>
        <a:p>
          <a:endParaRPr lang="en-GB"/>
        </a:p>
      </dgm:t>
    </dgm:pt>
    <dgm:pt modelId="{26357061-B8EF-4140-A9A7-B416EFC86AA9}">
      <dgm:prSet phldrT="[Text]"/>
      <dgm:spPr/>
      <dgm:t>
        <a:bodyPr/>
        <a:lstStyle/>
        <a:p>
          <a:r>
            <a:rPr lang="id-ID" dirty="0" smtClean="0"/>
            <a:t>Struktur Organisasi</a:t>
          </a:r>
          <a:endParaRPr lang="en-GB" dirty="0"/>
        </a:p>
      </dgm:t>
    </dgm:pt>
    <dgm:pt modelId="{2FAA97EC-21BE-4948-9F79-9CBD6294776F}" type="sibTrans" cxnId="{C586875D-B074-44F7-833E-FA500D4C6F21}">
      <dgm:prSet/>
      <dgm:spPr/>
      <dgm:t>
        <a:bodyPr/>
        <a:lstStyle/>
        <a:p>
          <a:endParaRPr lang="en-GB"/>
        </a:p>
      </dgm:t>
    </dgm:pt>
    <dgm:pt modelId="{A37675B3-F5E6-4904-960B-B403061BA64E}" type="parTrans" cxnId="{C586875D-B074-44F7-833E-FA500D4C6F21}">
      <dgm:prSet/>
      <dgm:spPr/>
      <dgm:t>
        <a:bodyPr/>
        <a:lstStyle/>
        <a:p>
          <a:endParaRPr lang="en-GB"/>
        </a:p>
      </dgm:t>
    </dgm:pt>
    <dgm:pt modelId="{2124D61D-B74D-4AA8-B17B-8A814DCD49B9}">
      <dgm:prSet phldrT="[Text]"/>
      <dgm:spPr/>
      <dgm:t>
        <a:bodyPr/>
        <a:lstStyle/>
        <a:p>
          <a:r>
            <a:rPr lang="id-ID" dirty="0" smtClean="0"/>
            <a:t>Struktur Organisasi ...</a:t>
          </a:r>
          <a:endParaRPr lang="en-GB" dirty="0"/>
        </a:p>
      </dgm:t>
    </dgm:pt>
    <dgm:pt modelId="{2A8E9097-3A10-4A3E-A7C2-0ABA1CFB1936}" type="sibTrans" cxnId="{71C997BD-A3B4-4986-B780-9DA7D4032FCC}">
      <dgm:prSet/>
      <dgm:spPr/>
      <dgm:t>
        <a:bodyPr/>
        <a:lstStyle/>
        <a:p>
          <a:endParaRPr lang="en-GB"/>
        </a:p>
      </dgm:t>
    </dgm:pt>
    <dgm:pt modelId="{91B7CFC9-30CA-4C7A-B126-BDB05C5537D1}" type="parTrans" cxnId="{71C997BD-A3B4-4986-B780-9DA7D4032FCC}">
      <dgm:prSet/>
      <dgm:spPr/>
      <dgm:t>
        <a:bodyPr/>
        <a:lstStyle/>
        <a:p>
          <a:endParaRPr lang="en-GB"/>
        </a:p>
      </dgm:t>
    </dgm:pt>
    <dgm:pt modelId="{6C8AA4E8-B94A-4277-8A6C-3C2A7E8220B4}">
      <dgm:prSet phldrT="[Text]"/>
      <dgm:spPr/>
      <dgm:t>
        <a:bodyPr/>
        <a:lstStyle/>
        <a:p>
          <a:r>
            <a:rPr lang="id-ID" dirty="0" smtClean="0"/>
            <a:t>Kantor (Cabang)...</a:t>
          </a:r>
          <a:endParaRPr lang="en-GB" dirty="0"/>
        </a:p>
      </dgm:t>
    </dgm:pt>
    <dgm:pt modelId="{34AC3CF7-A643-4F07-A6FD-C018D494DF7A}" type="sibTrans" cxnId="{1168D492-648A-4F50-844E-DE73E8056E45}">
      <dgm:prSet/>
      <dgm:spPr/>
      <dgm:t>
        <a:bodyPr/>
        <a:lstStyle/>
        <a:p>
          <a:endParaRPr lang="en-GB"/>
        </a:p>
      </dgm:t>
    </dgm:pt>
    <dgm:pt modelId="{E61E93B1-DB6A-4FDA-AE0B-BFC1BBA210C7}" type="parTrans" cxnId="{1168D492-648A-4F50-844E-DE73E8056E45}">
      <dgm:prSet/>
      <dgm:spPr/>
      <dgm:t>
        <a:bodyPr/>
        <a:lstStyle/>
        <a:p>
          <a:endParaRPr lang="en-GB"/>
        </a:p>
      </dgm:t>
    </dgm:pt>
    <dgm:pt modelId="{0E390647-2C71-4BEC-B985-359031C4ED47}">
      <dgm:prSet/>
      <dgm:spPr/>
      <dgm:t>
        <a:bodyPr/>
        <a:lstStyle/>
        <a:p>
          <a:r>
            <a:rPr lang="id-ID" dirty="0" smtClean="0"/>
            <a:t>Karyawan</a:t>
          </a:r>
          <a:endParaRPr lang="en-GB" dirty="0"/>
        </a:p>
      </dgm:t>
    </dgm:pt>
    <dgm:pt modelId="{5548A43D-07CF-430D-8A90-E4655280A811}" type="parTrans" cxnId="{54992390-13F4-4DD9-BD2E-987F83C1E3CD}">
      <dgm:prSet/>
      <dgm:spPr/>
      <dgm:t>
        <a:bodyPr/>
        <a:lstStyle/>
        <a:p>
          <a:endParaRPr lang="en-GB"/>
        </a:p>
      </dgm:t>
    </dgm:pt>
    <dgm:pt modelId="{A70F314C-122E-40BB-9D69-83C624CDCCCF}" type="sibTrans" cxnId="{54992390-13F4-4DD9-BD2E-987F83C1E3CD}">
      <dgm:prSet/>
      <dgm:spPr/>
      <dgm:t>
        <a:bodyPr/>
        <a:lstStyle/>
        <a:p>
          <a:endParaRPr lang="en-GB"/>
        </a:p>
      </dgm:t>
    </dgm:pt>
    <dgm:pt modelId="{1CEEE2DF-0C12-46FA-839B-161E7454CFAA}">
      <dgm:prSet/>
      <dgm:spPr/>
      <dgm:t>
        <a:bodyPr/>
        <a:lstStyle/>
        <a:p>
          <a:r>
            <a:rPr lang="id-ID" dirty="0" smtClean="0"/>
            <a:t>Karyawan</a:t>
          </a:r>
          <a:endParaRPr lang="en-GB" dirty="0"/>
        </a:p>
      </dgm:t>
    </dgm:pt>
    <dgm:pt modelId="{A1338198-8F8B-4F27-8877-C676110112BD}" type="parTrans" cxnId="{8E0901D1-0B32-42CA-AF06-A8D9C9FD5DB1}">
      <dgm:prSet/>
      <dgm:spPr/>
      <dgm:t>
        <a:bodyPr/>
        <a:lstStyle/>
        <a:p>
          <a:endParaRPr lang="en-GB"/>
        </a:p>
      </dgm:t>
    </dgm:pt>
    <dgm:pt modelId="{1BC7B4E3-9239-48E8-B4E6-358F46A93CA3}" type="sibTrans" cxnId="{8E0901D1-0B32-42CA-AF06-A8D9C9FD5DB1}">
      <dgm:prSet/>
      <dgm:spPr/>
      <dgm:t>
        <a:bodyPr/>
        <a:lstStyle/>
        <a:p>
          <a:endParaRPr lang="en-GB"/>
        </a:p>
      </dgm:t>
    </dgm:pt>
    <dgm:pt modelId="{1EB6DB15-6013-473E-9F37-7A81F27914DE}">
      <dgm:prSet/>
      <dgm:spPr/>
      <dgm:t>
        <a:bodyPr/>
        <a:lstStyle/>
        <a:p>
          <a:r>
            <a:rPr lang="id-ID" dirty="0" smtClean="0"/>
            <a:t>Karyawan</a:t>
          </a:r>
          <a:endParaRPr lang="en-GB" dirty="0"/>
        </a:p>
      </dgm:t>
    </dgm:pt>
    <dgm:pt modelId="{45B55AD1-202A-400D-8E38-95D347103530}" type="parTrans" cxnId="{7CBE816E-DB9B-484B-969D-7CFED3BAFCB6}">
      <dgm:prSet/>
      <dgm:spPr/>
      <dgm:t>
        <a:bodyPr/>
        <a:lstStyle/>
        <a:p>
          <a:endParaRPr lang="en-GB"/>
        </a:p>
      </dgm:t>
    </dgm:pt>
    <dgm:pt modelId="{9E613D98-60AD-4C23-930A-5F5E12CB5D1E}" type="sibTrans" cxnId="{7CBE816E-DB9B-484B-969D-7CFED3BAFCB6}">
      <dgm:prSet/>
      <dgm:spPr/>
      <dgm:t>
        <a:bodyPr/>
        <a:lstStyle/>
        <a:p>
          <a:endParaRPr lang="en-GB"/>
        </a:p>
      </dgm:t>
    </dgm:pt>
    <dgm:pt modelId="{406EBCE4-FD67-4A1E-B730-C912149AF44E}">
      <dgm:prSet/>
      <dgm:spPr/>
      <dgm:t>
        <a:bodyPr/>
        <a:lstStyle/>
        <a:p>
          <a:r>
            <a:rPr lang="id-ID" dirty="0" smtClean="0"/>
            <a:t>Karyawan</a:t>
          </a:r>
          <a:endParaRPr lang="en-GB" dirty="0"/>
        </a:p>
      </dgm:t>
    </dgm:pt>
    <dgm:pt modelId="{FCF6BB34-FD35-4F1E-83B5-95B17D40CE36}" type="parTrans" cxnId="{C39E7EBE-529F-4D48-8448-08DF78687CD7}">
      <dgm:prSet/>
      <dgm:spPr/>
      <dgm:t>
        <a:bodyPr/>
        <a:lstStyle/>
        <a:p>
          <a:endParaRPr lang="en-GB"/>
        </a:p>
      </dgm:t>
    </dgm:pt>
    <dgm:pt modelId="{78284D79-4BAC-483F-8EA7-EB00589F19A0}" type="sibTrans" cxnId="{C39E7EBE-529F-4D48-8448-08DF78687CD7}">
      <dgm:prSet/>
      <dgm:spPr/>
      <dgm:t>
        <a:bodyPr/>
        <a:lstStyle/>
        <a:p>
          <a:endParaRPr lang="en-GB"/>
        </a:p>
      </dgm:t>
    </dgm:pt>
    <dgm:pt modelId="{6ADBB0BD-307E-45BE-B97A-46C9CA67CD3D}" type="pres">
      <dgm:prSet presAssocID="{96278B9F-9CC9-499A-8FD8-5BF64B0CE1E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E9DB982-7416-47FD-B905-6C2FA6E25C61}" type="pres">
      <dgm:prSet presAssocID="{7DD2D92B-6154-4547-8D94-2DFE5495E14D}" presName="root1" presStyleCnt="0"/>
      <dgm:spPr/>
    </dgm:pt>
    <dgm:pt modelId="{CE899D7B-60A5-43E4-AF52-B32807C15127}" type="pres">
      <dgm:prSet presAssocID="{7DD2D92B-6154-4547-8D94-2DFE5495E14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81F173E-E2C3-42E5-BFA6-F7E1F9D5CDAE}" type="pres">
      <dgm:prSet presAssocID="{7DD2D92B-6154-4547-8D94-2DFE5495E14D}" presName="level2hierChild" presStyleCnt="0"/>
      <dgm:spPr/>
    </dgm:pt>
    <dgm:pt modelId="{202527A4-24A0-414C-A506-0E2F3FC25E6F}" type="pres">
      <dgm:prSet presAssocID="{7EC6D3D3-57E4-4712-B88A-5A81943E870B}" presName="conn2-1" presStyleLbl="parChTrans1D2" presStyleIdx="0" presStyleCnt="2"/>
      <dgm:spPr/>
      <dgm:t>
        <a:bodyPr/>
        <a:lstStyle/>
        <a:p>
          <a:endParaRPr lang="en-GB"/>
        </a:p>
      </dgm:t>
    </dgm:pt>
    <dgm:pt modelId="{A3F80522-CADB-4146-9041-1D42EABCF645}" type="pres">
      <dgm:prSet presAssocID="{7EC6D3D3-57E4-4712-B88A-5A81943E870B}" presName="connTx" presStyleLbl="parChTrans1D2" presStyleIdx="0" presStyleCnt="2"/>
      <dgm:spPr/>
      <dgm:t>
        <a:bodyPr/>
        <a:lstStyle/>
        <a:p>
          <a:endParaRPr lang="en-GB"/>
        </a:p>
      </dgm:t>
    </dgm:pt>
    <dgm:pt modelId="{F08F3117-134B-48A3-9A7D-C42DCE57A33A}" type="pres">
      <dgm:prSet presAssocID="{F190E97B-9CAE-43F9-982A-9CA0282DE18B}" presName="root2" presStyleCnt="0"/>
      <dgm:spPr/>
    </dgm:pt>
    <dgm:pt modelId="{475B2C5F-903C-4EE6-B54C-110DCDC2F87D}" type="pres">
      <dgm:prSet presAssocID="{F190E97B-9CAE-43F9-982A-9CA0282DE18B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F3A9E76-A6AF-493F-B06B-C17594F42357}" type="pres">
      <dgm:prSet presAssocID="{F190E97B-9CAE-43F9-982A-9CA0282DE18B}" presName="level3hierChild" presStyleCnt="0"/>
      <dgm:spPr/>
    </dgm:pt>
    <dgm:pt modelId="{8E004C1D-C54A-449C-9232-26C1FBABBD3D}" type="pres">
      <dgm:prSet presAssocID="{E8234677-9A1B-4FBA-8250-A9E843BAE7E2}" presName="conn2-1" presStyleLbl="parChTrans1D3" presStyleIdx="0" presStyleCnt="3"/>
      <dgm:spPr/>
      <dgm:t>
        <a:bodyPr/>
        <a:lstStyle/>
        <a:p>
          <a:endParaRPr lang="en-GB"/>
        </a:p>
      </dgm:t>
    </dgm:pt>
    <dgm:pt modelId="{874399EE-C308-4D5E-9354-14A1D97669BC}" type="pres">
      <dgm:prSet presAssocID="{E8234677-9A1B-4FBA-8250-A9E843BAE7E2}" presName="connTx" presStyleLbl="parChTrans1D3" presStyleIdx="0" presStyleCnt="3"/>
      <dgm:spPr/>
      <dgm:t>
        <a:bodyPr/>
        <a:lstStyle/>
        <a:p>
          <a:endParaRPr lang="en-GB"/>
        </a:p>
      </dgm:t>
    </dgm:pt>
    <dgm:pt modelId="{C4EA9392-E735-4078-A5EB-FDDE89BC551B}" type="pres">
      <dgm:prSet presAssocID="{FFB64CF9-2767-4E77-9E4B-34081290933F}" presName="root2" presStyleCnt="0"/>
      <dgm:spPr/>
    </dgm:pt>
    <dgm:pt modelId="{97A0BA7D-2B6F-4F9D-975D-F4E3020CB43E}" type="pres">
      <dgm:prSet presAssocID="{FFB64CF9-2767-4E77-9E4B-34081290933F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CE79301-9765-4C29-BA6F-2FE9D072896C}" type="pres">
      <dgm:prSet presAssocID="{FFB64CF9-2767-4E77-9E4B-34081290933F}" presName="level3hierChild" presStyleCnt="0"/>
      <dgm:spPr/>
    </dgm:pt>
    <dgm:pt modelId="{39D4A510-F128-45D0-8744-9DABB4DDF513}" type="pres">
      <dgm:prSet presAssocID="{5548A43D-07CF-430D-8A90-E4655280A811}" presName="conn2-1" presStyleLbl="parChTrans1D4" presStyleIdx="0" presStyleCnt="4"/>
      <dgm:spPr/>
      <dgm:t>
        <a:bodyPr/>
        <a:lstStyle/>
        <a:p>
          <a:endParaRPr lang="en-GB"/>
        </a:p>
      </dgm:t>
    </dgm:pt>
    <dgm:pt modelId="{6D1B4547-4D99-437E-A59D-0841D469C759}" type="pres">
      <dgm:prSet presAssocID="{5548A43D-07CF-430D-8A90-E4655280A811}" presName="connTx" presStyleLbl="parChTrans1D4" presStyleIdx="0" presStyleCnt="4"/>
      <dgm:spPr/>
      <dgm:t>
        <a:bodyPr/>
        <a:lstStyle/>
        <a:p>
          <a:endParaRPr lang="en-GB"/>
        </a:p>
      </dgm:t>
    </dgm:pt>
    <dgm:pt modelId="{4AF5916A-DF81-49A9-9FDF-62D3200A167B}" type="pres">
      <dgm:prSet presAssocID="{0E390647-2C71-4BEC-B985-359031C4ED47}" presName="root2" presStyleCnt="0"/>
      <dgm:spPr/>
    </dgm:pt>
    <dgm:pt modelId="{97F1C09D-EB47-4A3D-9A2F-45D5518F0A26}" type="pres">
      <dgm:prSet presAssocID="{0E390647-2C71-4BEC-B985-359031C4ED47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E8F8277-136E-44B3-8F80-57E6B8B7B455}" type="pres">
      <dgm:prSet presAssocID="{0E390647-2C71-4BEC-B985-359031C4ED47}" presName="level3hierChild" presStyleCnt="0"/>
      <dgm:spPr/>
    </dgm:pt>
    <dgm:pt modelId="{B386B87C-6412-4756-A0C9-A8E972809C20}" type="pres">
      <dgm:prSet presAssocID="{A1338198-8F8B-4F27-8877-C676110112BD}" presName="conn2-1" presStyleLbl="parChTrans1D4" presStyleIdx="1" presStyleCnt="4"/>
      <dgm:spPr/>
      <dgm:t>
        <a:bodyPr/>
        <a:lstStyle/>
        <a:p>
          <a:endParaRPr lang="en-GB"/>
        </a:p>
      </dgm:t>
    </dgm:pt>
    <dgm:pt modelId="{30376CC6-DBF4-4B46-AADC-B6A7FA7647B5}" type="pres">
      <dgm:prSet presAssocID="{A1338198-8F8B-4F27-8877-C676110112BD}" presName="connTx" presStyleLbl="parChTrans1D4" presStyleIdx="1" presStyleCnt="4"/>
      <dgm:spPr/>
      <dgm:t>
        <a:bodyPr/>
        <a:lstStyle/>
        <a:p>
          <a:endParaRPr lang="en-GB"/>
        </a:p>
      </dgm:t>
    </dgm:pt>
    <dgm:pt modelId="{B5FC9A20-E4DE-48E8-882D-E42DACED661B}" type="pres">
      <dgm:prSet presAssocID="{1CEEE2DF-0C12-46FA-839B-161E7454CFAA}" presName="root2" presStyleCnt="0"/>
      <dgm:spPr/>
    </dgm:pt>
    <dgm:pt modelId="{AFDCA595-4DFA-4DAC-B5F5-7541CC6F31E4}" type="pres">
      <dgm:prSet presAssocID="{1CEEE2DF-0C12-46FA-839B-161E7454CFAA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4C7F147-D16E-4CB6-8050-0EDCD3D3F081}" type="pres">
      <dgm:prSet presAssocID="{1CEEE2DF-0C12-46FA-839B-161E7454CFAA}" presName="level3hierChild" presStyleCnt="0"/>
      <dgm:spPr/>
    </dgm:pt>
    <dgm:pt modelId="{EBAF638A-5A8E-4D5D-97A7-CF93A8476817}" type="pres">
      <dgm:prSet presAssocID="{A37675B3-F5E6-4904-960B-B403061BA64E}" presName="conn2-1" presStyleLbl="parChTrans1D3" presStyleIdx="1" presStyleCnt="3"/>
      <dgm:spPr/>
      <dgm:t>
        <a:bodyPr/>
        <a:lstStyle/>
        <a:p>
          <a:endParaRPr lang="en-GB"/>
        </a:p>
      </dgm:t>
    </dgm:pt>
    <dgm:pt modelId="{2B94850B-6FEE-438A-9A95-6E687D377650}" type="pres">
      <dgm:prSet presAssocID="{A37675B3-F5E6-4904-960B-B403061BA64E}" presName="connTx" presStyleLbl="parChTrans1D3" presStyleIdx="1" presStyleCnt="3"/>
      <dgm:spPr/>
      <dgm:t>
        <a:bodyPr/>
        <a:lstStyle/>
        <a:p>
          <a:endParaRPr lang="en-GB"/>
        </a:p>
      </dgm:t>
    </dgm:pt>
    <dgm:pt modelId="{32213B4A-9D63-4B9B-8A25-F30B14A20A48}" type="pres">
      <dgm:prSet presAssocID="{26357061-B8EF-4140-A9A7-B416EFC86AA9}" presName="root2" presStyleCnt="0"/>
      <dgm:spPr/>
    </dgm:pt>
    <dgm:pt modelId="{8A502744-AEC0-4DD4-9725-A2948CB87A4D}" type="pres">
      <dgm:prSet presAssocID="{26357061-B8EF-4140-A9A7-B416EFC86AA9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54BE539-2694-4C5F-B9EE-1D0F7F226844}" type="pres">
      <dgm:prSet presAssocID="{26357061-B8EF-4140-A9A7-B416EFC86AA9}" presName="level3hierChild" presStyleCnt="0"/>
      <dgm:spPr/>
    </dgm:pt>
    <dgm:pt modelId="{D88C0D3B-44FC-46E6-BD14-11F6E379622E}" type="pres">
      <dgm:prSet presAssocID="{45B55AD1-202A-400D-8E38-95D347103530}" presName="conn2-1" presStyleLbl="parChTrans1D4" presStyleIdx="2" presStyleCnt="4"/>
      <dgm:spPr/>
      <dgm:t>
        <a:bodyPr/>
        <a:lstStyle/>
        <a:p>
          <a:endParaRPr lang="en-GB"/>
        </a:p>
      </dgm:t>
    </dgm:pt>
    <dgm:pt modelId="{1B42B118-99F6-4CB5-B626-0B10BF07149F}" type="pres">
      <dgm:prSet presAssocID="{45B55AD1-202A-400D-8E38-95D347103530}" presName="connTx" presStyleLbl="parChTrans1D4" presStyleIdx="2" presStyleCnt="4"/>
      <dgm:spPr/>
      <dgm:t>
        <a:bodyPr/>
        <a:lstStyle/>
        <a:p>
          <a:endParaRPr lang="en-GB"/>
        </a:p>
      </dgm:t>
    </dgm:pt>
    <dgm:pt modelId="{25BE7CB3-BA99-4274-BB61-35DBA53F9F39}" type="pres">
      <dgm:prSet presAssocID="{1EB6DB15-6013-473E-9F37-7A81F27914DE}" presName="root2" presStyleCnt="0"/>
      <dgm:spPr/>
    </dgm:pt>
    <dgm:pt modelId="{87BF6840-DB18-4143-9CE2-548328E1E28E}" type="pres">
      <dgm:prSet presAssocID="{1EB6DB15-6013-473E-9F37-7A81F27914DE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F3011C7-6F8B-4EE2-95BC-064FB22AB123}" type="pres">
      <dgm:prSet presAssocID="{1EB6DB15-6013-473E-9F37-7A81F27914DE}" presName="level3hierChild" presStyleCnt="0"/>
      <dgm:spPr/>
    </dgm:pt>
    <dgm:pt modelId="{1DA5B242-980A-4ED3-B2FA-CBFDC82AFA56}" type="pres">
      <dgm:prSet presAssocID="{E61E93B1-DB6A-4FDA-AE0B-BFC1BBA210C7}" presName="conn2-1" presStyleLbl="parChTrans1D2" presStyleIdx="1" presStyleCnt="2"/>
      <dgm:spPr/>
      <dgm:t>
        <a:bodyPr/>
        <a:lstStyle/>
        <a:p>
          <a:endParaRPr lang="en-GB"/>
        </a:p>
      </dgm:t>
    </dgm:pt>
    <dgm:pt modelId="{FD81A2F4-523F-4B40-B60D-7C6B5B1F267D}" type="pres">
      <dgm:prSet presAssocID="{E61E93B1-DB6A-4FDA-AE0B-BFC1BBA210C7}" presName="connTx" presStyleLbl="parChTrans1D2" presStyleIdx="1" presStyleCnt="2"/>
      <dgm:spPr/>
      <dgm:t>
        <a:bodyPr/>
        <a:lstStyle/>
        <a:p>
          <a:endParaRPr lang="en-GB"/>
        </a:p>
      </dgm:t>
    </dgm:pt>
    <dgm:pt modelId="{95BCFB65-8E4A-47F7-8861-516A25DE4D99}" type="pres">
      <dgm:prSet presAssocID="{6C8AA4E8-B94A-4277-8A6C-3C2A7E8220B4}" presName="root2" presStyleCnt="0"/>
      <dgm:spPr/>
    </dgm:pt>
    <dgm:pt modelId="{87572C79-ADC4-4C66-BD42-914F48FBE5B2}" type="pres">
      <dgm:prSet presAssocID="{6C8AA4E8-B94A-4277-8A6C-3C2A7E8220B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670D04F-C9EF-4E61-9471-64E2EDB9B588}" type="pres">
      <dgm:prSet presAssocID="{6C8AA4E8-B94A-4277-8A6C-3C2A7E8220B4}" presName="level3hierChild" presStyleCnt="0"/>
      <dgm:spPr/>
    </dgm:pt>
    <dgm:pt modelId="{C1DBD71C-B870-4061-9489-8AE517CBF64E}" type="pres">
      <dgm:prSet presAssocID="{91B7CFC9-30CA-4C7A-B126-BDB05C5537D1}" presName="conn2-1" presStyleLbl="parChTrans1D3" presStyleIdx="2" presStyleCnt="3"/>
      <dgm:spPr/>
      <dgm:t>
        <a:bodyPr/>
        <a:lstStyle/>
        <a:p>
          <a:endParaRPr lang="en-GB"/>
        </a:p>
      </dgm:t>
    </dgm:pt>
    <dgm:pt modelId="{38BA1EDA-6657-4E96-872A-6BBF1C3DA99E}" type="pres">
      <dgm:prSet presAssocID="{91B7CFC9-30CA-4C7A-B126-BDB05C5537D1}" presName="connTx" presStyleLbl="parChTrans1D3" presStyleIdx="2" presStyleCnt="3"/>
      <dgm:spPr/>
      <dgm:t>
        <a:bodyPr/>
        <a:lstStyle/>
        <a:p>
          <a:endParaRPr lang="en-GB"/>
        </a:p>
      </dgm:t>
    </dgm:pt>
    <dgm:pt modelId="{D83FFC93-D569-4DB9-9E0B-3B2727C97AD6}" type="pres">
      <dgm:prSet presAssocID="{2124D61D-B74D-4AA8-B17B-8A814DCD49B9}" presName="root2" presStyleCnt="0"/>
      <dgm:spPr/>
    </dgm:pt>
    <dgm:pt modelId="{B918D107-2702-423E-B0E6-4C9061E9BD28}" type="pres">
      <dgm:prSet presAssocID="{2124D61D-B74D-4AA8-B17B-8A814DCD49B9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05B3597-A3D6-4CDA-BF81-185FF2225B57}" type="pres">
      <dgm:prSet presAssocID="{2124D61D-B74D-4AA8-B17B-8A814DCD49B9}" presName="level3hierChild" presStyleCnt="0"/>
      <dgm:spPr/>
    </dgm:pt>
    <dgm:pt modelId="{E251CD61-B862-4933-9F90-CAFE9F06214B}" type="pres">
      <dgm:prSet presAssocID="{FCF6BB34-FD35-4F1E-83B5-95B17D40CE36}" presName="conn2-1" presStyleLbl="parChTrans1D4" presStyleIdx="3" presStyleCnt="4"/>
      <dgm:spPr/>
      <dgm:t>
        <a:bodyPr/>
        <a:lstStyle/>
        <a:p>
          <a:endParaRPr lang="en-GB"/>
        </a:p>
      </dgm:t>
    </dgm:pt>
    <dgm:pt modelId="{D6E186E9-2697-4374-87ED-4CE8653CC285}" type="pres">
      <dgm:prSet presAssocID="{FCF6BB34-FD35-4F1E-83B5-95B17D40CE36}" presName="connTx" presStyleLbl="parChTrans1D4" presStyleIdx="3" presStyleCnt="4"/>
      <dgm:spPr/>
      <dgm:t>
        <a:bodyPr/>
        <a:lstStyle/>
        <a:p>
          <a:endParaRPr lang="en-GB"/>
        </a:p>
      </dgm:t>
    </dgm:pt>
    <dgm:pt modelId="{390F017D-D0FA-4D4F-AC92-66AC8CF9D3D3}" type="pres">
      <dgm:prSet presAssocID="{406EBCE4-FD67-4A1E-B730-C912149AF44E}" presName="root2" presStyleCnt="0"/>
      <dgm:spPr/>
    </dgm:pt>
    <dgm:pt modelId="{EE8A3139-B896-4275-936F-BCC1527A5D58}" type="pres">
      <dgm:prSet presAssocID="{406EBCE4-FD67-4A1E-B730-C912149AF44E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5173616-1B72-4825-8EDA-1700B8B65498}" type="pres">
      <dgm:prSet presAssocID="{406EBCE4-FD67-4A1E-B730-C912149AF44E}" presName="level3hierChild" presStyleCnt="0"/>
      <dgm:spPr/>
    </dgm:pt>
  </dgm:ptLst>
  <dgm:cxnLst>
    <dgm:cxn modelId="{5516FD86-476B-417F-9952-0CAE3A8E3D37}" type="presOf" srcId="{1CEEE2DF-0C12-46FA-839B-161E7454CFAA}" destId="{AFDCA595-4DFA-4DAC-B5F5-7541CC6F31E4}" srcOrd="0" destOrd="0" presId="urn:microsoft.com/office/officeart/2005/8/layout/hierarchy2"/>
    <dgm:cxn modelId="{2C327947-2F33-4538-A765-BE237C6ECB22}" srcId="{96278B9F-9CC9-499A-8FD8-5BF64B0CE1E3}" destId="{7DD2D92B-6154-4547-8D94-2DFE5495E14D}" srcOrd="0" destOrd="0" parTransId="{4AE5E5A6-04C8-48E2-B1F9-78E980584DE3}" sibTransId="{C619E5E0-7E9D-419F-9091-B4BD28E53249}"/>
    <dgm:cxn modelId="{53E869BC-0FDD-4D85-A2EA-CC6057C9FB50}" type="presOf" srcId="{6C8AA4E8-B94A-4277-8A6C-3C2A7E8220B4}" destId="{87572C79-ADC4-4C66-BD42-914F48FBE5B2}" srcOrd="0" destOrd="0" presId="urn:microsoft.com/office/officeart/2005/8/layout/hierarchy2"/>
    <dgm:cxn modelId="{4FBF9842-CEC8-4E3A-A2CA-E0780ACE7236}" type="presOf" srcId="{45B55AD1-202A-400D-8E38-95D347103530}" destId="{D88C0D3B-44FC-46E6-BD14-11F6E379622E}" srcOrd="0" destOrd="0" presId="urn:microsoft.com/office/officeart/2005/8/layout/hierarchy2"/>
    <dgm:cxn modelId="{50E366C7-E100-4DA7-AF66-24519996F942}" type="presOf" srcId="{45B55AD1-202A-400D-8E38-95D347103530}" destId="{1B42B118-99F6-4CB5-B626-0B10BF07149F}" srcOrd="1" destOrd="0" presId="urn:microsoft.com/office/officeart/2005/8/layout/hierarchy2"/>
    <dgm:cxn modelId="{3E90802B-5555-4782-995F-B9A86C213FB5}" type="presOf" srcId="{1EB6DB15-6013-473E-9F37-7A81F27914DE}" destId="{87BF6840-DB18-4143-9CE2-548328E1E28E}" srcOrd="0" destOrd="0" presId="urn:microsoft.com/office/officeart/2005/8/layout/hierarchy2"/>
    <dgm:cxn modelId="{FCA98D26-6E81-4C48-8C22-CB038DC5CCDC}" type="presOf" srcId="{E61E93B1-DB6A-4FDA-AE0B-BFC1BBA210C7}" destId="{1DA5B242-980A-4ED3-B2FA-CBFDC82AFA56}" srcOrd="0" destOrd="0" presId="urn:microsoft.com/office/officeart/2005/8/layout/hierarchy2"/>
    <dgm:cxn modelId="{54992390-13F4-4DD9-BD2E-987F83C1E3CD}" srcId="{FFB64CF9-2767-4E77-9E4B-34081290933F}" destId="{0E390647-2C71-4BEC-B985-359031C4ED47}" srcOrd="0" destOrd="0" parTransId="{5548A43D-07CF-430D-8A90-E4655280A811}" sibTransId="{A70F314C-122E-40BB-9D69-83C624CDCCCF}"/>
    <dgm:cxn modelId="{1168D492-648A-4F50-844E-DE73E8056E45}" srcId="{7DD2D92B-6154-4547-8D94-2DFE5495E14D}" destId="{6C8AA4E8-B94A-4277-8A6C-3C2A7E8220B4}" srcOrd="1" destOrd="0" parTransId="{E61E93B1-DB6A-4FDA-AE0B-BFC1BBA210C7}" sibTransId="{34AC3CF7-A643-4F07-A6FD-C018D494DF7A}"/>
    <dgm:cxn modelId="{4BF2417E-C724-47FB-B8A0-A52F2A61038B}" type="presOf" srcId="{26357061-B8EF-4140-A9A7-B416EFC86AA9}" destId="{8A502744-AEC0-4DD4-9725-A2948CB87A4D}" srcOrd="0" destOrd="0" presId="urn:microsoft.com/office/officeart/2005/8/layout/hierarchy2"/>
    <dgm:cxn modelId="{B64360A1-DE78-4440-82C3-EE7AADB0004A}" type="presOf" srcId="{E8234677-9A1B-4FBA-8250-A9E843BAE7E2}" destId="{874399EE-C308-4D5E-9354-14A1D97669BC}" srcOrd="1" destOrd="0" presId="urn:microsoft.com/office/officeart/2005/8/layout/hierarchy2"/>
    <dgm:cxn modelId="{82D883C9-59D7-4B50-8FAF-2898FE95C426}" type="presOf" srcId="{E8234677-9A1B-4FBA-8250-A9E843BAE7E2}" destId="{8E004C1D-C54A-449C-9232-26C1FBABBD3D}" srcOrd="0" destOrd="0" presId="urn:microsoft.com/office/officeart/2005/8/layout/hierarchy2"/>
    <dgm:cxn modelId="{B4DEFED5-D91A-4301-9CC7-00432805EA7C}" type="presOf" srcId="{FCF6BB34-FD35-4F1E-83B5-95B17D40CE36}" destId="{E251CD61-B862-4933-9F90-CAFE9F06214B}" srcOrd="0" destOrd="0" presId="urn:microsoft.com/office/officeart/2005/8/layout/hierarchy2"/>
    <dgm:cxn modelId="{AB83E584-C8EC-4630-AB66-A873A281A110}" type="presOf" srcId="{A37675B3-F5E6-4904-960B-B403061BA64E}" destId="{2B94850B-6FEE-438A-9A95-6E687D377650}" srcOrd="1" destOrd="0" presId="urn:microsoft.com/office/officeart/2005/8/layout/hierarchy2"/>
    <dgm:cxn modelId="{FBF64D02-F0F8-456D-B0D6-7A758DE8C287}" type="presOf" srcId="{91B7CFC9-30CA-4C7A-B126-BDB05C5537D1}" destId="{C1DBD71C-B870-4061-9489-8AE517CBF64E}" srcOrd="0" destOrd="0" presId="urn:microsoft.com/office/officeart/2005/8/layout/hierarchy2"/>
    <dgm:cxn modelId="{6600C2F4-FE99-4384-A9EC-F72938F9C562}" type="presOf" srcId="{7EC6D3D3-57E4-4712-B88A-5A81943E870B}" destId="{202527A4-24A0-414C-A506-0E2F3FC25E6F}" srcOrd="0" destOrd="0" presId="urn:microsoft.com/office/officeart/2005/8/layout/hierarchy2"/>
    <dgm:cxn modelId="{C586875D-B074-44F7-833E-FA500D4C6F21}" srcId="{F190E97B-9CAE-43F9-982A-9CA0282DE18B}" destId="{26357061-B8EF-4140-A9A7-B416EFC86AA9}" srcOrd="1" destOrd="0" parTransId="{A37675B3-F5E6-4904-960B-B403061BA64E}" sibTransId="{2FAA97EC-21BE-4948-9F79-9CBD6294776F}"/>
    <dgm:cxn modelId="{BDE3A331-B0FB-47F4-B647-FC9CC5E9DDE3}" type="presOf" srcId="{7EC6D3D3-57E4-4712-B88A-5A81943E870B}" destId="{A3F80522-CADB-4146-9041-1D42EABCF645}" srcOrd="1" destOrd="0" presId="urn:microsoft.com/office/officeart/2005/8/layout/hierarchy2"/>
    <dgm:cxn modelId="{7A9BCAD4-D88B-4175-83BE-83862A884825}" srcId="{F190E97B-9CAE-43F9-982A-9CA0282DE18B}" destId="{FFB64CF9-2767-4E77-9E4B-34081290933F}" srcOrd="0" destOrd="0" parTransId="{E8234677-9A1B-4FBA-8250-A9E843BAE7E2}" sibTransId="{93134B44-41C8-4A0D-BEC7-1D424BB2014B}"/>
    <dgm:cxn modelId="{7DBF16A1-ED2C-4936-B982-3456B42A7A81}" type="presOf" srcId="{A37675B3-F5E6-4904-960B-B403061BA64E}" destId="{EBAF638A-5A8E-4D5D-97A7-CF93A8476817}" srcOrd="0" destOrd="0" presId="urn:microsoft.com/office/officeart/2005/8/layout/hierarchy2"/>
    <dgm:cxn modelId="{6E1E5C64-9013-452A-B49C-4C0E0CFEE263}" type="presOf" srcId="{A1338198-8F8B-4F27-8877-C676110112BD}" destId="{B386B87C-6412-4756-A0C9-A8E972809C20}" srcOrd="0" destOrd="0" presId="urn:microsoft.com/office/officeart/2005/8/layout/hierarchy2"/>
    <dgm:cxn modelId="{DCA9988B-F5A9-458D-AAA5-E011F54891B0}" type="presOf" srcId="{E61E93B1-DB6A-4FDA-AE0B-BFC1BBA210C7}" destId="{FD81A2F4-523F-4B40-B60D-7C6B5B1F267D}" srcOrd="1" destOrd="0" presId="urn:microsoft.com/office/officeart/2005/8/layout/hierarchy2"/>
    <dgm:cxn modelId="{5E387479-37EA-4E4A-B5B7-5DA658CE5F7B}" type="presOf" srcId="{7DD2D92B-6154-4547-8D94-2DFE5495E14D}" destId="{CE899D7B-60A5-43E4-AF52-B32807C15127}" srcOrd="0" destOrd="0" presId="urn:microsoft.com/office/officeart/2005/8/layout/hierarchy2"/>
    <dgm:cxn modelId="{29D9FBD4-7447-486C-8B85-34C5FD72406F}" type="presOf" srcId="{FFB64CF9-2767-4E77-9E4B-34081290933F}" destId="{97A0BA7D-2B6F-4F9D-975D-F4E3020CB43E}" srcOrd="0" destOrd="0" presId="urn:microsoft.com/office/officeart/2005/8/layout/hierarchy2"/>
    <dgm:cxn modelId="{95DC3FFB-98AD-45AF-9E8E-6DFE1318A0C4}" type="presOf" srcId="{A1338198-8F8B-4F27-8877-C676110112BD}" destId="{30376CC6-DBF4-4B46-AADC-B6A7FA7647B5}" srcOrd="1" destOrd="0" presId="urn:microsoft.com/office/officeart/2005/8/layout/hierarchy2"/>
    <dgm:cxn modelId="{71C997BD-A3B4-4986-B780-9DA7D4032FCC}" srcId="{6C8AA4E8-B94A-4277-8A6C-3C2A7E8220B4}" destId="{2124D61D-B74D-4AA8-B17B-8A814DCD49B9}" srcOrd="0" destOrd="0" parTransId="{91B7CFC9-30CA-4C7A-B126-BDB05C5537D1}" sibTransId="{2A8E9097-3A10-4A3E-A7C2-0ABA1CFB1936}"/>
    <dgm:cxn modelId="{9B93B32C-7CF2-40E9-9BB0-ADB59DBC589F}" type="presOf" srcId="{406EBCE4-FD67-4A1E-B730-C912149AF44E}" destId="{EE8A3139-B896-4275-936F-BCC1527A5D58}" srcOrd="0" destOrd="0" presId="urn:microsoft.com/office/officeart/2005/8/layout/hierarchy2"/>
    <dgm:cxn modelId="{971F373D-A742-4BE6-B2EB-BEED6DF3512E}" type="presOf" srcId="{5548A43D-07CF-430D-8A90-E4655280A811}" destId="{39D4A510-F128-45D0-8744-9DABB4DDF513}" srcOrd="0" destOrd="0" presId="urn:microsoft.com/office/officeart/2005/8/layout/hierarchy2"/>
    <dgm:cxn modelId="{BD926B92-2544-421F-80DB-3C7B460AB041}" type="presOf" srcId="{2124D61D-B74D-4AA8-B17B-8A814DCD49B9}" destId="{B918D107-2702-423E-B0E6-4C9061E9BD28}" srcOrd="0" destOrd="0" presId="urn:microsoft.com/office/officeart/2005/8/layout/hierarchy2"/>
    <dgm:cxn modelId="{7CBE816E-DB9B-484B-969D-7CFED3BAFCB6}" srcId="{26357061-B8EF-4140-A9A7-B416EFC86AA9}" destId="{1EB6DB15-6013-473E-9F37-7A81F27914DE}" srcOrd="0" destOrd="0" parTransId="{45B55AD1-202A-400D-8E38-95D347103530}" sibTransId="{9E613D98-60AD-4C23-930A-5F5E12CB5D1E}"/>
    <dgm:cxn modelId="{F59B8A9F-BDE1-47A0-B8CC-81907AB35115}" type="presOf" srcId="{FCF6BB34-FD35-4F1E-83B5-95B17D40CE36}" destId="{D6E186E9-2697-4374-87ED-4CE8653CC285}" srcOrd="1" destOrd="0" presId="urn:microsoft.com/office/officeart/2005/8/layout/hierarchy2"/>
    <dgm:cxn modelId="{B97F4CDD-93EC-4E67-BA81-D7D5B2CC8614}" type="presOf" srcId="{F190E97B-9CAE-43F9-982A-9CA0282DE18B}" destId="{475B2C5F-903C-4EE6-B54C-110DCDC2F87D}" srcOrd="0" destOrd="0" presId="urn:microsoft.com/office/officeart/2005/8/layout/hierarchy2"/>
    <dgm:cxn modelId="{B8440C1B-54C8-4307-B6D3-2BE7DA17B39E}" type="presOf" srcId="{96278B9F-9CC9-499A-8FD8-5BF64B0CE1E3}" destId="{6ADBB0BD-307E-45BE-B97A-46C9CA67CD3D}" srcOrd="0" destOrd="0" presId="urn:microsoft.com/office/officeart/2005/8/layout/hierarchy2"/>
    <dgm:cxn modelId="{8D78AD17-C069-4AFA-8BE3-FEE0C51CFD88}" type="presOf" srcId="{91B7CFC9-30CA-4C7A-B126-BDB05C5537D1}" destId="{38BA1EDA-6657-4E96-872A-6BBF1C3DA99E}" srcOrd="1" destOrd="0" presId="urn:microsoft.com/office/officeart/2005/8/layout/hierarchy2"/>
    <dgm:cxn modelId="{C39E7EBE-529F-4D48-8448-08DF78687CD7}" srcId="{2124D61D-B74D-4AA8-B17B-8A814DCD49B9}" destId="{406EBCE4-FD67-4A1E-B730-C912149AF44E}" srcOrd="0" destOrd="0" parTransId="{FCF6BB34-FD35-4F1E-83B5-95B17D40CE36}" sibTransId="{78284D79-4BAC-483F-8EA7-EB00589F19A0}"/>
    <dgm:cxn modelId="{58BBB89E-60EE-4653-BECF-B831DE9D01DC}" type="presOf" srcId="{0E390647-2C71-4BEC-B985-359031C4ED47}" destId="{97F1C09D-EB47-4A3D-9A2F-45D5518F0A26}" srcOrd="0" destOrd="0" presId="urn:microsoft.com/office/officeart/2005/8/layout/hierarchy2"/>
    <dgm:cxn modelId="{9602764E-9089-4D68-BB7A-B69AFC3DF44B}" srcId="{7DD2D92B-6154-4547-8D94-2DFE5495E14D}" destId="{F190E97B-9CAE-43F9-982A-9CA0282DE18B}" srcOrd="0" destOrd="0" parTransId="{7EC6D3D3-57E4-4712-B88A-5A81943E870B}" sibTransId="{822FCBE2-A15D-46B4-ADA0-579D5D7EC869}"/>
    <dgm:cxn modelId="{10C06859-CE43-47F4-8E29-12EC23DB0901}" type="presOf" srcId="{5548A43D-07CF-430D-8A90-E4655280A811}" destId="{6D1B4547-4D99-437E-A59D-0841D469C759}" srcOrd="1" destOrd="0" presId="urn:microsoft.com/office/officeart/2005/8/layout/hierarchy2"/>
    <dgm:cxn modelId="{8E0901D1-0B32-42CA-AF06-A8D9C9FD5DB1}" srcId="{FFB64CF9-2767-4E77-9E4B-34081290933F}" destId="{1CEEE2DF-0C12-46FA-839B-161E7454CFAA}" srcOrd="1" destOrd="0" parTransId="{A1338198-8F8B-4F27-8877-C676110112BD}" sibTransId="{1BC7B4E3-9239-48E8-B4E6-358F46A93CA3}"/>
    <dgm:cxn modelId="{B6204429-C2DC-4BF1-8CBC-6C56A514FD40}" type="presParOf" srcId="{6ADBB0BD-307E-45BE-B97A-46C9CA67CD3D}" destId="{1E9DB982-7416-47FD-B905-6C2FA6E25C61}" srcOrd="0" destOrd="0" presId="urn:microsoft.com/office/officeart/2005/8/layout/hierarchy2"/>
    <dgm:cxn modelId="{8E29B0B7-4C60-42F4-918E-9F9A240FEA91}" type="presParOf" srcId="{1E9DB982-7416-47FD-B905-6C2FA6E25C61}" destId="{CE899D7B-60A5-43E4-AF52-B32807C15127}" srcOrd="0" destOrd="0" presId="urn:microsoft.com/office/officeart/2005/8/layout/hierarchy2"/>
    <dgm:cxn modelId="{DD8902D4-A74A-42A1-AA6C-F4CC6FE471FD}" type="presParOf" srcId="{1E9DB982-7416-47FD-B905-6C2FA6E25C61}" destId="{381F173E-E2C3-42E5-BFA6-F7E1F9D5CDAE}" srcOrd="1" destOrd="0" presId="urn:microsoft.com/office/officeart/2005/8/layout/hierarchy2"/>
    <dgm:cxn modelId="{CCA3AAFE-43DE-43C7-865A-3F282CBC5A27}" type="presParOf" srcId="{381F173E-E2C3-42E5-BFA6-F7E1F9D5CDAE}" destId="{202527A4-24A0-414C-A506-0E2F3FC25E6F}" srcOrd="0" destOrd="0" presId="urn:microsoft.com/office/officeart/2005/8/layout/hierarchy2"/>
    <dgm:cxn modelId="{23E510AB-2338-4DE0-9977-BC9E21255328}" type="presParOf" srcId="{202527A4-24A0-414C-A506-0E2F3FC25E6F}" destId="{A3F80522-CADB-4146-9041-1D42EABCF645}" srcOrd="0" destOrd="0" presId="urn:microsoft.com/office/officeart/2005/8/layout/hierarchy2"/>
    <dgm:cxn modelId="{F5BD81C4-447D-42AE-9E15-53479BF384FE}" type="presParOf" srcId="{381F173E-E2C3-42E5-BFA6-F7E1F9D5CDAE}" destId="{F08F3117-134B-48A3-9A7D-C42DCE57A33A}" srcOrd="1" destOrd="0" presId="urn:microsoft.com/office/officeart/2005/8/layout/hierarchy2"/>
    <dgm:cxn modelId="{80D709C8-7A8B-4AEA-9C24-B55ED723A8F7}" type="presParOf" srcId="{F08F3117-134B-48A3-9A7D-C42DCE57A33A}" destId="{475B2C5F-903C-4EE6-B54C-110DCDC2F87D}" srcOrd="0" destOrd="0" presId="urn:microsoft.com/office/officeart/2005/8/layout/hierarchy2"/>
    <dgm:cxn modelId="{A51F982B-5060-4BBE-AC8A-3E82777DDB14}" type="presParOf" srcId="{F08F3117-134B-48A3-9A7D-C42DCE57A33A}" destId="{1F3A9E76-A6AF-493F-B06B-C17594F42357}" srcOrd="1" destOrd="0" presId="urn:microsoft.com/office/officeart/2005/8/layout/hierarchy2"/>
    <dgm:cxn modelId="{BB82301A-5FDB-41BC-A8B8-769A49C8526C}" type="presParOf" srcId="{1F3A9E76-A6AF-493F-B06B-C17594F42357}" destId="{8E004C1D-C54A-449C-9232-26C1FBABBD3D}" srcOrd="0" destOrd="0" presId="urn:microsoft.com/office/officeart/2005/8/layout/hierarchy2"/>
    <dgm:cxn modelId="{606D6FDB-BA3C-47A4-B5FC-479BEC6A43A2}" type="presParOf" srcId="{8E004C1D-C54A-449C-9232-26C1FBABBD3D}" destId="{874399EE-C308-4D5E-9354-14A1D97669BC}" srcOrd="0" destOrd="0" presId="urn:microsoft.com/office/officeart/2005/8/layout/hierarchy2"/>
    <dgm:cxn modelId="{1DF40153-780F-48B0-AF37-A1F99EB24FD1}" type="presParOf" srcId="{1F3A9E76-A6AF-493F-B06B-C17594F42357}" destId="{C4EA9392-E735-4078-A5EB-FDDE89BC551B}" srcOrd="1" destOrd="0" presId="urn:microsoft.com/office/officeart/2005/8/layout/hierarchy2"/>
    <dgm:cxn modelId="{D3AF3688-F3A0-4417-9FFB-D14C047C7B28}" type="presParOf" srcId="{C4EA9392-E735-4078-A5EB-FDDE89BC551B}" destId="{97A0BA7D-2B6F-4F9D-975D-F4E3020CB43E}" srcOrd="0" destOrd="0" presId="urn:microsoft.com/office/officeart/2005/8/layout/hierarchy2"/>
    <dgm:cxn modelId="{72AD00F6-0527-410A-98E3-09C734DC658A}" type="presParOf" srcId="{C4EA9392-E735-4078-A5EB-FDDE89BC551B}" destId="{CCE79301-9765-4C29-BA6F-2FE9D072896C}" srcOrd="1" destOrd="0" presId="urn:microsoft.com/office/officeart/2005/8/layout/hierarchy2"/>
    <dgm:cxn modelId="{7A2444A4-E92B-4369-8432-6B46142722EA}" type="presParOf" srcId="{CCE79301-9765-4C29-BA6F-2FE9D072896C}" destId="{39D4A510-F128-45D0-8744-9DABB4DDF513}" srcOrd="0" destOrd="0" presId="urn:microsoft.com/office/officeart/2005/8/layout/hierarchy2"/>
    <dgm:cxn modelId="{0AA1BC42-7EEE-43F6-B3DC-1F1917F2B60F}" type="presParOf" srcId="{39D4A510-F128-45D0-8744-9DABB4DDF513}" destId="{6D1B4547-4D99-437E-A59D-0841D469C759}" srcOrd="0" destOrd="0" presId="urn:microsoft.com/office/officeart/2005/8/layout/hierarchy2"/>
    <dgm:cxn modelId="{ED397390-3B6A-4E0A-AA18-4CE365B366EF}" type="presParOf" srcId="{CCE79301-9765-4C29-BA6F-2FE9D072896C}" destId="{4AF5916A-DF81-49A9-9FDF-62D3200A167B}" srcOrd="1" destOrd="0" presId="urn:microsoft.com/office/officeart/2005/8/layout/hierarchy2"/>
    <dgm:cxn modelId="{79AB345B-CB96-430C-987D-8CA488E22697}" type="presParOf" srcId="{4AF5916A-DF81-49A9-9FDF-62D3200A167B}" destId="{97F1C09D-EB47-4A3D-9A2F-45D5518F0A26}" srcOrd="0" destOrd="0" presId="urn:microsoft.com/office/officeart/2005/8/layout/hierarchy2"/>
    <dgm:cxn modelId="{6B3DA442-37E3-44BC-83CA-DDCE9F5C8265}" type="presParOf" srcId="{4AF5916A-DF81-49A9-9FDF-62D3200A167B}" destId="{3E8F8277-136E-44B3-8F80-57E6B8B7B455}" srcOrd="1" destOrd="0" presId="urn:microsoft.com/office/officeart/2005/8/layout/hierarchy2"/>
    <dgm:cxn modelId="{D82152FB-B27A-47B0-8A85-710A2D997BCE}" type="presParOf" srcId="{CCE79301-9765-4C29-BA6F-2FE9D072896C}" destId="{B386B87C-6412-4756-A0C9-A8E972809C20}" srcOrd="2" destOrd="0" presId="urn:microsoft.com/office/officeart/2005/8/layout/hierarchy2"/>
    <dgm:cxn modelId="{76D41C54-B196-43B3-9425-099ACEAD4E84}" type="presParOf" srcId="{B386B87C-6412-4756-A0C9-A8E972809C20}" destId="{30376CC6-DBF4-4B46-AADC-B6A7FA7647B5}" srcOrd="0" destOrd="0" presId="urn:microsoft.com/office/officeart/2005/8/layout/hierarchy2"/>
    <dgm:cxn modelId="{44D4D385-CC8C-4EC1-91CA-2CFBF9DBAEE0}" type="presParOf" srcId="{CCE79301-9765-4C29-BA6F-2FE9D072896C}" destId="{B5FC9A20-E4DE-48E8-882D-E42DACED661B}" srcOrd="3" destOrd="0" presId="urn:microsoft.com/office/officeart/2005/8/layout/hierarchy2"/>
    <dgm:cxn modelId="{55073C79-D069-4EFA-81DC-852A148DCE0D}" type="presParOf" srcId="{B5FC9A20-E4DE-48E8-882D-E42DACED661B}" destId="{AFDCA595-4DFA-4DAC-B5F5-7541CC6F31E4}" srcOrd="0" destOrd="0" presId="urn:microsoft.com/office/officeart/2005/8/layout/hierarchy2"/>
    <dgm:cxn modelId="{DEFA6FC5-8622-45BD-B4F4-D16E82B5E045}" type="presParOf" srcId="{B5FC9A20-E4DE-48E8-882D-E42DACED661B}" destId="{E4C7F147-D16E-4CB6-8050-0EDCD3D3F081}" srcOrd="1" destOrd="0" presId="urn:microsoft.com/office/officeart/2005/8/layout/hierarchy2"/>
    <dgm:cxn modelId="{3BEA8FDD-C6F0-482E-8E12-3B15E701AF9F}" type="presParOf" srcId="{1F3A9E76-A6AF-493F-B06B-C17594F42357}" destId="{EBAF638A-5A8E-4D5D-97A7-CF93A8476817}" srcOrd="2" destOrd="0" presId="urn:microsoft.com/office/officeart/2005/8/layout/hierarchy2"/>
    <dgm:cxn modelId="{AAE533F7-14E6-4DF4-9CA6-95C8163B15C9}" type="presParOf" srcId="{EBAF638A-5A8E-4D5D-97A7-CF93A8476817}" destId="{2B94850B-6FEE-438A-9A95-6E687D377650}" srcOrd="0" destOrd="0" presId="urn:microsoft.com/office/officeart/2005/8/layout/hierarchy2"/>
    <dgm:cxn modelId="{9506460F-EFCD-4CEB-90F9-6D0DB311E514}" type="presParOf" srcId="{1F3A9E76-A6AF-493F-B06B-C17594F42357}" destId="{32213B4A-9D63-4B9B-8A25-F30B14A20A48}" srcOrd="3" destOrd="0" presId="urn:microsoft.com/office/officeart/2005/8/layout/hierarchy2"/>
    <dgm:cxn modelId="{D06445F1-7373-42C7-BAC6-623B7951A28E}" type="presParOf" srcId="{32213B4A-9D63-4B9B-8A25-F30B14A20A48}" destId="{8A502744-AEC0-4DD4-9725-A2948CB87A4D}" srcOrd="0" destOrd="0" presId="urn:microsoft.com/office/officeart/2005/8/layout/hierarchy2"/>
    <dgm:cxn modelId="{E40FE263-082E-415F-91E4-E4C0F372F473}" type="presParOf" srcId="{32213B4A-9D63-4B9B-8A25-F30B14A20A48}" destId="{754BE539-2694-4C5F-B9EE-1D0F7F226844}" srcOrd="1" destOrd="0" presId="urn:microsoft.com/office/officeart/2005/8/layout/hierarchy2"/>
    <dgm:cxn modelId="{78EB0C82-0293-4EDE-9392-8AE2B49EBE4F}" type="presParOf" srcId="{754BE539-2694-4C5F-B9EE-1D0F7F226844}" destId="{D88C0D3B-44FC-46E6-BD14-11F6E379622E}" srcOrd="0" destOrd="0" presId="urn:microsoft.com/office/officeart/2005/8/layout/hierarchy2"/>
    <dgm:cxn modelId="{4130E763-182E-444D-9C7B-391349739311}" type="presParOf" srcId="{D88C0D3B-44FC-46E6-BD14-11F6E379622E}" destId="{1B42B118-99F6-4CB5-B626-0B10BF07149F}" srcOrd="0" destOrd="0" presId="urn:microsoft.com/office/officeart/2005/8/layout/hierarchy2"/>
    <dgm:cxn modelId="{0D3E79B1-40FD-4CC3-8024-0BF1862FA3E4}" type="presParOf" srcId="{754BE539-2694-4C5F-B9EE-1D0F7F226844}" destId="{25BE7CB3-BA99-4274-BB61-35DBA53F9F39}" srcOrd="1" destOrd="0" presId="urn:microsoft.com/office/officeart/2005/8/layout/hierarchy2"/>
    <dgm:cxn modelId="{B7D808DA-F4F7-4A7C-81F9-4790DF1C0954}" type="presParOf" srcId="{25BE7CB3-BA99-4274-BB61-35DBA53F9F39}" destId="{87BF6840-DB18-4143-9CE2-548328E1E28E}" srcOrd="0" destOrd="0" presId="urn:microsoft.com/office/officeart/2005/8/layout/hierarchy2"/>
    <dgm:cxn modelId="{CE47D5F7-6821-4004-868D-0DBB2C167606}" type="presParOf" srcId="{25BE7CB3-BA99-4274-BB61-35DBA53F9F39}" destId="{8F3011C7-6F8B-4EE2-95BC-064FB22AB123}" srcOrd="1" destOrd="0" presId="urn:microsoft.com/office/officeart/2005/8/layout/hierarchy2"/>
    <dgm:cxn modelId="{9E52B319-987C-4588-A99C-23CA4C990B3F}" type="presParOf" srcId="{381F173E-E2C3-42E5-BFA6-F7E1F9D5CDAE}" destId="{1DA5B242-980A-4ED3-B2FA-CBFDC82AFA56}" srcOrd="2" destOrd="0" presId="urn:microsoft.com/office/officeart/2005/8/layout/hierarchy2"/>
    <dgm:cxn modelId="{FA2D9B40-A23A-40B4-A5B8-039BDA2B929A}" type="presParOf" srcId="{1DA5B242-980A-4ED3-B2FA-CBFDC82AFA56}" destId="{FD81A2F4-523F-4B40-B60D-7C6B5B1F267D}" srcOrd="0" destOrd="0" presId="urn:microsoft.com/office/officeart/2005/8/layout/hierarchy2"/>
    <dgm:cxn modelId="{71E7EA3D-BABC-463D-A24D-14FF55DEA16B}" type="presParOf" srcId="{381F173E-E2C3-42E5-BFA6-F7E1F9D5CDAE}" destId="{95BCFB65-8E4A-47F7-8861-516A25DE4D99}" srcOrd="3" destOrd="0" presId="urn:microsoft.com/office/officeart/2005/8/layout/hierarchy2"/>
    <dgm:cxn modelId="{C52A6963-E685-4190-BE0B-222361503D81}" type="presParOf" srcId="{95BCFB65-8E4A-47F7-8861-516A25DE4D99}" destId="{87572C79-ADC4-4C66-BD42-914F48FBE5B2}" srcOrd="0" destOrd="0" presId="urn:microsoft.com/office/officeart/2005/8/layout/hierarchy2"/>
    <dgm:cxn modelId="{633146DD-76DE-425B-9BF3-D1CA8645FEE9}" type="presParOf" srcId="{95BCFB65-8E4A-47F7-8861-516A25DE4D99}" destId="{B670D04F-C9EF-4E61-9471-64E2EDB9B588}" srcOrd="1" destOrd="0" presId="urn:microsoft.com/office/officeart/2005/8/layout/hierarchy2"/>
    <dgm:cxn modelId="{DCCFA191-992F-4289-9985-04D803176EE6}" type="presParOf" srcId="{B670D04F-C9EF-4E61-9471-64E2EDB9B588}" destId="{C1DBD71C-B870-4061-9489-8AE517CBF64E}" srcOrd="0" destOrd="0" presId="urn:microsoft.com/office/officeart/2005/8/layout/hierarchy2"/>
    <dgm:cxn modelId="{77A2B16D-7BF0-40DE-A560-9C415145A24D}" type="presParOf" srcId="{C1DBD71C-B870-4061-9489-8AE517CBF64E}" destId="{38BA1EDA-6657-4E96-872A-6BBF1C3DA99E}" srcOrd="0" destOrd="0" presId="urn:microsoft.com/office/officeart/2005/8/layout/hierarchy2"/>
    <dgm:cxn modelId="{5D932C88-1A21-42DD-B17C-3C2099E6BAFE}" type="presParOf" srcId="{B670D04F-C9EF-4E61-9471-64E2EDB9B588}" destId="{D83FFC93-D569-4DB9-9E0B-3B2727C97AD6}" srcOrd="1" destOrd="0" presId="urn:microsoft.com/office/officeart/2005/8/layout/hierarchy2"/>
    <dgm:cxn modelId="{3B67C0C5-6E06-4FB5-BAAB-C076DD6E3220}" type="presParOf" srcId="{D83FFC93-D569-4DB9-9E0B-3B2727C97AD6}" destId="{B918D107-2702-423E-B0E6-4C9061E9BD28}" srcOrd="0" destOrd="0" presId="urn:microsoft.com/office/officeart/2005/8/layout/hierarchy2"/>
    <dgm:cxn modelId="{E7074B3C-982C-4B42-B657-8F2C27A88359}" type="presParOf" srcId="{D83FFC93-D569-4DB9-9E0B-3B2727C97AD6}" destId="{705B3597-A3D6-4CDA-BF81-185FF2225B57}" srcOrd="1" destOrd="0" presId="urn:microsoft.com/office/officeart/2005/8/layout/hierarchy2"/>
    <dgm:cxn modelId="{C6618FA5-A413-4D41-967A-1FB1AFB48B50}" type="presParOf" srcId="{705B3597-A3D6-4CDA-BF81-185FF2225B57}" destId="{E251CD61-B862-4933-9F90-CAFE9F06214B}" srcOrd="0" destOrd="0" presId="urn:microsoft.com/office/officeart/2005/8/layout/hierarchy2"/>
    <dgm:cxn modelId="{7709AE51-A4F7-4ECF-87A3-8AD391B75953}" type="presParOf" srcId="{E251CD61-B862-4933-9F90-CAFE9F06214B}" destId="{D6E186E9-2697-4374-87ED-4CE8653CC285}" srcOrd="0" destOrd="0" presId="urn:microsoft.com/office/officeart/2005/8/layout/hierarchy2"/>
    <dgm:cxn modelId="{1F74677D-6F88-47BD-B81E-F596D085A8C7}" type="presParOf" srcId="{705B3597-A3D6-4CDA-BF81-185FF2225B57}" destId="{390F017D-D0FA-4D4F-AC92-66AC8CF9D3D3}" srcOrd="1" destOrd="0" presId="urn:microsoft.com/office/officeart/2005/8/layout/hierarchy2"/>
    <dgm:cxn modelId="{40994452-6CF7-4AC5-A4DA-244A3196C974}" type="presParOf" srcId="{390F017D-D0FA-4D4F-AC92-66AC8CF9D3D3}" destId="{EE8A3139-B896-4275-936F-BCC1527A5D58}" srcOrd="0" destOrd="0" presId="urn:microsoft.com/office/officeart/2005/8/layout/hierarchy2"/>
    <dgm:cxn modelId="{9DF7A72D-093C-437D-B8F9-B51BE02FD357}" type="presParOf" srcId="{390F017D-D0FA-4D4F-AC92-66AC8CF9D3D3}" destId="{B5173616-1B72-4825-8EDA-1700B8B65498}" srcOrd="1" destOrd="0" presId="urn:microsoft.com/office/officeart/2005/8/layout/hierarchy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278B9F-9CC9-499A-8FD8-5BF64B0CE1E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DD2D92B-6154-4547-8D94-2DFE5495E14D}">
      <dgm:prSet phldrT="[Text]"/>
      <dgm:spPr/>
      <dgm:t>
        <a:bodyPr/>
        <a:lstStyle/>
        <a:p>
          <a:r>
            <a:rPr lang="id-ID" dirty="0" smtClean="0"/>
            <a:t>Unit Bisnis (Organisasi)</a:t>
          </a:r>
          <a:endParaRPr lang="en-GB" dirty="0"/>
        </a:p>
      </dgm:t>
    </dgm:pt>
    <dgm:pt modelId="{4AE5E5A6-04C8-48E2-B1F9-78E980584DE3}" type="parTrans" cxnId="{2C327947-2F33-4538-A765-BE237C6ECB22}">
      <dgm:prSet/>
      <dgm:spPr/>
      <dgm:t>
        <a:bodyPr/>
        <a:lstStyle/>
        <a:p>
          <a:endParaRPr lang="en-GB"/>
        </a:p>
      </dgm:t>
    </dgm:pt>
    <dgm:pt modelId="{C619E5E0-7E9D-419F-9091-B4BD28E53249}" type="sibTrans" cxnId="{2C327947-2F33-4538-A765-BE237C6ECB22}">
      <dgm:prSet/>
      <dgm:spPr/>
      <dgm:t>
        <a:bodyPr/>
        <a:lstStyle/>
        <a:p>
          <a:endParaRPr lang="en-GB"/>
        </a:p>
      </dgm:t>
    </dgm:pt>
    <dgm:pt modelId="{6C8AA4E8-B94A-4277-8A6C-3C2A7E8220B4}">
      <dgm:prSet phldrT="[Text]"/>
      <dgm:spPr/>
      <dgm:t>
        <a:bodyPr/>
        <a:lstStyle/>
        <a:p>
          <a:r>
            <a:rPr lang="id-ID" dirty="0" smtClean="0"/>
            <a:t>Mengatur Kalender Kerja</a:t>
          </a:r>
          <a:endParaRPr lang="en-GB" dirty="0"/>
        </a:p>
      </dgm:t>
    </dgm:pt>
    <dgm:pt modelId="{34AC3CF7-A643-4F07-A6FD-C018D494DF7A}" type="sibTrans" cxnId="{1168D492-648A-4F50-844E-DE73E8056E45}">
      <dgm:prSet/>
      <dgm:spPr/>
      <dgm:t>
        <a:bodyPr/>
        <a:lstStyle/>
        <a:p>
          <a:endParaRPr lang="en-GB"/>
        </a:p>
      </dgm:t>
    </dgm:pt>
    <dgm:pt modelId="{E61E93B1-DB6A-4FDA-AE0B-BFC1BBA210C7}" type="parTrans" cxnId="{1168D492-648A-4F50-844E-DE73E8056E45}">
      <dgm:prSet/>
      <dgm:spPr/>
      <dgm:t>
        <a:bodyPr/>
        <a:lstStyle/>
        <a:p>
          <a:endParaRPr lang="en-GB"/>
        </a:p>
      </dgm:t>
    </dgm:pt>
    <dgm:pt modelId="{EC487618-626D-435F-B037-BD66E99F3181}">
      <dgm:prSet/>
      <dgm:spPr/>
      <dgm:t>
        <a:bodyPr/>
        <a:lstStyle/>
        <a:p>
          <a:r>
            <a:rPr lang="id-ID" dirty="0" smtClean="0"/>
            <a:t>Mengatur Template Cuti</a:t>
          </a:r>
          <a:endParaRPr lang="en-GB" dirty="0"/>
        </a:p>
      </dgm:t>
    </dgm:pt>
    <dgm:pt modelId="{2763E24D-44EC-4BD1-A040-53D8103C4BD0}" type="parTrans" cxnId="{C0DF9E17-AA15-4141-BEB5-B677073CC5FF}">
      <dgm:prSet/>
      <dgm:spPr/>
      <dgm:t>
        <a:bodyPr/>
        <a:lstStyle/>
        <a:p>
          <a:endParaRPr lang="en-GB"/>
        </a:p>
      </dgm:t>
    </dgm:pt>
    <dgm:pt modelId="{1709D2D8-9ABC-479B-94CF-9BB3F5842B6C}" type="sibTrans" cxnId="{C0DF9E17-AA15-4141-BEB5-B677073CC5FF}">
      <dgm:prSet/>
      <dgm:spPr/>
      <dgm:t>
        <a:bodyPr/>
        <a:lstStyle/>
        <a:p>
          <a:endParaRPr lang="en-GB"/>
        </a:p>
      </dgm:t>
    </dgm:pt>
    <dgm:pt modelId="{2D4BC59C-D050-424F-AAD0-450205BC4735}">
      <dgm:prSet/>
      <dgm:spPr/>
      <dgm:t>
        <a:bodyPr/>
        <a:lstStyle/>
        <a:p>
          <a:r>
            <a:rPr lang="id-ID" dirty="0" smtClean="0"/>
            <a:t>Mengatur Kebijakan Idle</a:t>
          </a:r>
          <a:endParaRPr lang="en-GB" dirty="0"/>
        </a:p>
      </dgm:t>
    </dgm:pt>
    <dgm:pt modelId="{E7078C49-2B27-4354-88E5-FD6C35CD8525}" type="parTrans" cxnId="{E258C64E-E6CC-4EC8-97AB-28C9203107EB}">
      <dgm:prSet/>
      <dgm:spPr/>
      <dgm:t>
        <a:bodyPr/>
        <a:lstStyle/>
        <a:p>
          <a:endParaRPr lang="en-GB"/>
        </a:p>
      </dgm:t>
    </dgm:pt>
    <dgm:pt modelId="{322CC433-F635-4409-9C7F-495CD23B3D87}" type="sibTrans" cxnId="{E258C64E-E6CC-4EC8-97AB-28C9203107EB}">
      <dgm:prSet/>
      <dgm:spPr/>
      <dgm:t>
        <a:bodyPr/>
        <a:lstStyle/>
        <a:p>
          <a:endParaRPr lang="en-GB"/>
        </a:p>
      </dgm:t>
    </dgm:pt>
    <dgm:pt modelId="{4BE995D1-4BFD-4E0C-9A48-5B4A4D14FE91}">
      <dgm:prSet/>
      <dgm:spPr/>
      <dgm:t>
        <a:bodyPr/>
        <a:lstStyle/>
        <a:p>
          <a:r>
            <a:rPr lang="id-ID" dirty="0" smtClean="0"/>
            <a:t>Mengatur Template Dokumen</a:t>
          </a:r>
          <a:endParaRPr lang="en-GB" dirty="0"/>
        </a:p>
      </dgm:t>
    </dgm:pt>
    <dgm:pt modelId="{B4DD633B-3403-4431-9635-995424CFCF5C}" type="parTrans" cxnId="{78414A8A-B370-4BEC-804B-8FE57ACC9612}">
      <dgm:prSet/>
      <dgm:spPr/>
      <dgm:t>
        <a:bodyPr/>
        <a:lstStyle/>
        <a:p>
          <a:endParaRPr lang="en-GB"/>
        </a:p>
      </dgm:t>
    </dgm:pt>
    <dgm:pt modelId="{508071C7-C9A7-49F0-8AEA-690136183C19}" type="sibTrans" cxnId="{78414A8A-B370-4BEC-804B-8FE57ACC9612}">
      <dgm:prSet/>
      <dgm:spPr/>
      <dgm:t>
        <a:bodyPr/>
        <a:lstStyle/>
        <a:p>
          <a:endParaRPr lang="en-GB"/>
        </a:p>
      </dgm:t>
    </dgm:pt>
    <dgm:pt modelId="{1201BA22-C5A6-4CCB-B688-AA9EAB3FA9C3}" type="pres">
      <dgm:prSet presAssocID="{96278B9F-9CC9-499A-8FD8-5BF64B0CE1E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2548CE90-21B8-49C4-A01A-EE23E0D36ED9}" type="pres">
      <dgm:prSet presAssocID="{7DD2D92B-6154-4547-8D94-2DFE5495E14D}" presName="hierRoot1" presStyleCnt="0">
        <dgm:presLayoutVars>
          <dgm:hierBranch val="init"/>
        </dgm:presLayoutVars>
      </dgm:prSet>
      <dgm:spPr/>
    </dgm:pt>
    <dgm:pt modelId="{3F0ADE48-4AF5-47B9-996F-F2300D69A14D}" type="pres">
      <dgm:prSet presAssocID="{7DD2D92B-6154-4547-8D94-2DFE5495E14D}" presName="rootComposite1" presStyleCnt="0"/>
      <dgm:spPr/>
    </dgm:pt>
    <dgm:pt modelId="{80C327F7-2F5C-43A2-8494-14B936A5E63E}" type="pres">
      <dgm:prSet presAssocID="{7DD2D92B-6154-4547-8D94-2DFE5495E14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05A2CBF-5EE9-442F-91EA-1BF66550CA68}" type="pres">
      <dgm:prSet presAssocID="{7DD2D92B-6154-4547-8D94-2DFE5495E14D}" presName="rootConnector1" presStyleLbl="node1" presStyleIdx="0" presStyleCnt="0"/>
      <dgm:spPr/>
      <dgm:t>
        <a:bodyPr/>
        <a:lstStyle/>
        <a:p>
          <a:endParaRPr lang="en-GB"/>
        </a:p>
      </dgm:t>
    </dgm:pt>
    <dgm:pt modelId="{5CC88A4B-6AC3-4E41-B1A6-E5C7152498D2}" type="pres">
      <dgm:prSet presAssocID="{7DD2D92B-6154-4547-8D94-2DFE5495E14D}" presName="hierChild2" presStyleCnt="0"/>
      <dgm:spPr/>
    </dgm:pt>
    <dgm:pt modelId="{CB62800D-93FA-491B-B150-8809854FD87A}" type="pres">
      <dgm:prSet presAssocID="{E61E93B1-DB6A-4FDA-AE0B-BFC1BBA210C7}" presName="Name37" presStyleLbl="parChTrans1D2" presStyleIdx="0" presStyleCnt="4"/>
      <dgm:spPr/>
      <dgm:t>
        <a:bodyPr/>
        <a:lstStyle/>
        <a:p>
          <a:endParaRPr lang="en-GB"/>
        </a:p>
      </dgm:t>
    </dgm:pt>
    <dgm:pt modelId="{32B17ADF-4D6B-4C4A-A248-12C35F5F4543}" type="pres">
      <dgm:prSet presAssocID="{6C8AA4E8-B94A-4277-8A6C-3C2A7E8220B4}" presName="hierRoot2" presStyleCnt="0">
        <dgm:presLayoutVars>
          <dgm:hierBranch val="init"/>
        </dgm:presLayoutVars>
      </dgm:prSet>
      <dgm:spPr/>
    </dgm:pt>
    <dgm:pt modelId="{26E1C8B9-E223-4A46-8905-B80E62F681FB}" type="pres">
      <dgm:prSet presAssocID="{6C8AA4E8-B94A-4277-8A6C-3C2A7E8220B4}" presName="rootComposite" presStyleCnt="0"/>
      <dgm:spPr/>
    </dgm:pt>
    <dgm:pt modelId="{5E24194C-E7C2-48BC-9FA1-1321FF51B959}" type="pres">
      <dgm:prSet presAssocID="{6C8AA4E8-B94A-4277-8A6C-3C2A7E8220B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AB2D73A-D5AF-4704-910A-BE8D44516C8F}" type="pres">
      <dgm:prSet presAssocID="{6C8AA4E8-B94A-4277-8A6C-3C2A7E8220B4}" presName="rootConnector" presStyleLbl="node2" presStyleIdx="0" presStyleCnt="4"/>
      <dgm:spPr/>
      <dgm:t>
        <a:bodyPr/>
        <a:lstStyle/>
        <a:p>
          <a:endParaRPr lang="en-GB"/>
        </a:p>
      </dgm:t>
    </dgm:pt>
    <dgm:pt modelId="{D87E7783-C330-4659-BC51-458637798FE5}" type="pres">
      <dgm:prSet presAssocID="{6C8AA4E8-B94A-4277-8A6C-3C2A7E8220B4}" presName="hierChild4" presStyleCnt="0"/>
      <dgm:spPr/>
    </dgm:pt>
    <dgm:pt modelId="{7CF6713D-6D19-4277-9C56-36CAD683FF1C}" type="pres">
      <dgm:prSet presAssocID="{6C8AA4E8-B94A-4277-8A6C-3C2A7E8220B4}" presName="hierChild5" presStyleCnt="0"/>
      <dgm:spPr/>
    </dgm:pt>
    <dgm:pt modelId="{5575F371-8474-4903-AAF9-DFED3ACF9554}" type="pres">
      <dgm:prSet presAssocID="{2763E24D-44EC-4BD1-A040-53D8103C4BD0}" presName="Name37" presStyleLbl="parChTrans1D2" presStyleIdx="1" presStyleCnt="4"/>
      <dgm:spPr/>
      <dgm:t>
        <a:bodyPr/>
        <a:lstStyle/>
        <a:p>
          <a:endParaRPr lang="en-GB"/>
        </a:p>
      </dgm:t>
    </dgm:pt>
    <dgm:pt modelId="{C09D8C16-89BD-4771-BB30-B7266DCEADE1}" type="pres">
      <dgm:prSet presAssocID="{EC487618-626D-435F-B037-BD66E99F3181}" presName="hierRoot2" presStyleCnt="0">
        <dgm:presLayoutVars>
          <dgm:hierBranch val="init"/>
        </dgm:presLayoutVars>
      </dgm:prSet>
      <dgm:spPr/>
    </dgm:pt>
    <dgm:pt modelId="{BBC50E0C-B9DE-4E5F-A004-F3419E829201}" type="pres">
      <dgm:prSet presAssocID="{EC487618-626D-435F-B037-BD66E99F3181}" presName="rootComposite" presStyleCnt="0"/>
      <dgm:spPr/>
    </dgm:pt>
    <dgm:pt modelId="{B9BE3405-A5C0-469F-BE0E-A90BD0740D6C}" type="pres">
      <dgm:prSet presAssocID="{EC487618-626D-435F-B037-BD66E99F318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30AE3BF-47CC-496F-9BC3-E205F67A2ACF}" type="pres">
      <dgm:prSet presAssocID="{EC487618-626D-435F-B037-BD66E99F3181}" presName="rootConnector" presStyleLbl="node2" presStyleIdx="1" presStyleCnt="4"/>
      <dgm:spPr/>
      <dgm:t>
        <a:bodyPr/>
        <a:lstStyle/>
        <a:p>
          <a:endParaRPr lang="en-GB"/>
        </a:p>
      </dgm:t>
    </dgm:pt>
    <dgm:pt modelId="{1E41FBC2-09FE-4D8C-96B5-D2A1AB74E489}" type="pres">
      <dgm:prSet presAssocID="{EC487618-626D-435F-B037-BD66E99F3181}" presName="hierChild4" presStyleCnt="0"/>
      <dgm:spPr/>
    </dgm:pt>
    <dgm:pt modelId="{8092C672-F653-4E4C-B386-0BA81898AF91}" type="pres">
      <dgm:prSet presAssocID="{EC487618-626D-435F-B037-BD66E99F3181}" presName="hierChild5" presStyleCnt="0"/>
      <dgm:spPr/>
    </dgm:pt>
    <dgm:pt modelId="{7E4319A1-AC49-42CD-97B9-7D8B87B54F89}" type="pres">
      <dgm:prSet presAssocID="{B4DD633B-3403-4431-9635-995424CFCF5C}" presName="Name37" presStyleLbl="parChTrans1D2" presStyleIdx="2" presStyleCnt="4"/>
      <dgm:spPr/>
    </dgm:pt>
    <dgm:pt modelId="{E720D322-0478-49CA-905A-B88F27377586}" type="pres">
      <dgm:prSet presAssocID="{4BE995D1-4BFD-4E0C-9A48-5B4A4D14FE91}" presName="hierRoot2" presStyleCnt="0">
        <dgm:presLayoutVars>
          <dgm:hierBranch val="init"/>
        </dgm:presLayoutVars>
      </dgm:prSet>
      <dgm:spPr/>
    </dgm:pt>
    <dgm:pt modelId="{17C0E06C-55CB-409B-8762-32DD76410E95}" type="pres">
      <dgm:prSet presAssocID="{4BE995D1-4BFD-4E0C-9A48-5B4A4D14FE91}" presName="rootComposite" presStyleCnt="0"/>
      <dgm:spPr/>
    </dgm:pt>
    <dgm:pt modelId="{7AEDFD2F-0283-4B21-B27A-E4EF6FD9C9C7}" type="pres">
      <dgm:prSet presAssocID="{4BE995D1-4BFD-4E0C-9A48-5B4A4D14FE91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CAD7536-0588-4898-8187-C94D609C3E4D}" type="pres">
      <dgm:prSet presAssocID="{4BE995D1-4BFD-4E0C-9A48-5B4A4D14FE91}" presName="rootConnector" presStyleLbl="node2" presStyleIdx="2" presStyleCnt="4"/>
      <dgm:spPr/>
      <dgm:t>
        <a:bodyPr/>
        <a:lstStyle/>
        <a:p>
          <a:endParaRPr lang="en-GB"/>
        </a:p>
      </dgm:t>
    </dgm:pt>
    <dgm:pt modelId="{850DF330-51CE-4B57-9CA6-1EB54C39EDF7}" type="pres">
      <dgm:prSet presAssocID="{4BE995D1-4BFD-4E0C-9A48-5B4A4D14FE91}" presName="hierChild4" presStyleCnt="0"/>
      <dgm:spPr/>
    </dgm:pt>
    <dgm:pt modelId="{B2101949-375F-40B1-A4A3-70CCAB7DE595}" type="pres">
      <dgm:prSet presAssocID="{4BE995D1-4BFD-4E0C-9A48-5B4A4D14FE91}" presName="hierChild5" presStyleCnt="0"/>
      <dgm:spPr/>
    </dgm:pt>
    <dgm:pt modelId="{8277E9AB-2C8F-4406-9064-555C1A87F8E8}" type="pres">
      <dgm:prSet presAssocID="{E7078C49-2B27-4354-88E5-FD6C35CD8525}" presName="Name37" presStyleLbl="parChTrans1D2" presStyleIdx="3" presStyleCnt="4"/>
      <dgm:spPr/>
      <dgm:t>
        <a:bodyPr/>
        <a:lstStyle/>
        <a:p>
          <a:endParaRPr lang="en-GB"/>
        </a:p>
      </dgm:t>
    </dgm:pt>
    <dgm:pt modelId="{F23016B3-3D92-47C9-B3A5-0D3491798274}" type="pres">
      <dgm:prSet presAssocID="{2D4BC59C-D050-424F-AAD0-450205BC4735}" presName="hierRoot2" presStyleCnt="0">
        <dgm:presLayoutVars>
          <dgm:hierBranch val="init"/>
        </dgm:presLayoutVars>
      </dgm:prSet>
      <dgm:spPr/>
    </dgm:pt>
    <dgm:pt modelId="{4EA39697-F838-48F1-9ABF-D37CE544B7ED}" type="pres">
      <dgm:prSet presAssocID="{2D4BC59C-D050-424F-AAD0-450205BC4735}" presName="rootComposite" presStyleCnt="0"/>
      <dgm:spPr/>
    </dgm:pt>
    <dgm:pt modelId="{E79A955A-81CC-4A6A-8A51-0D13B4D088F2}" type="pres">
      <dgm:prSet presAssocID="{2D4BC59C-D050-424F-AAD0-450205BC4735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AA91550-C80E-4B57-8E22-14209F14DDE4}" type="pres">
      <dgm:prSet presAssocID="{2D4BC59C-D050-424F-AAD0-450205BC4735}" presName="rootConnector" presStyleLbl="node2" presStyleIdx="3" presStyleCnt="4"/>
      <dgm:spPr/>
      <dgm:t>
        <a:bodyPr/>
        <a:lstStyle/>
        <a:p>
          <a:endParaRPr lang="en-GB"/>
        </a:p>
      </dgm:t>
    </dgm:pt>
    <dgm:pt modelId="{B31B625B-9F47-409D-B8F0-A813272AD3FA}" type="pres">
      <dgm:prSet presAssocID="{2D4BC59C-D050-424F-AAD0-450205BC4735}" presName="hierChild4" presStyleCnt="0"/>
      <dgm:spPr/>
    </dgm:pt>
    <dgm:pt modelId="{503958BF-67FB-4F26-A976-CDAE588B2146}" type="pres">
      <dgm:prSet presAssocID="{2D4BC59C-D050-424F-AAD0-450205BC4735}" presName="hierChild5" presStyleCnt="0"/>
      <dgm:spPr/>
    </dgm:pt>
    <dgm:pt modelId="{F6BE4B8C-E238-48A2-9D0D-D5DE78B99A1B}" type="pres">
      <dgm:prSet presAssocID="{7DD2D92B-6154-4547-8D94-2DFE5495E14D}" presName="hierChild3" presStyleCnt="0"/>
      <dgm:spPr/>
    </dgm:pt>
  </dgm:ptLst>
  <dgm:cxnLst>
    <dgm:cxn modelId="{0F417E65-AC10-4E9E-9235-2D36BFA94F11}" type="presOf" srcId="{EC487618-626D-435F-B037-BD66E99F3181}" destId="{130AE3BF-47CC-496F-9BC3-E205F67A2ACF}" srcOrd="1" destOrd="0" presId="urn:microsoft.com/office/officeart/2005/8/layout/orgChart1"/>
    <dgm:cxn modelId="{D6BE6529-3E40-47D1-BCF4-6280A4DA6009}" type="presOf" srcId="{2D4BC59C-D050-424F-AAD0-450205BC4735}" destId="{E79A955A-81CC-4A6A-8A51-0D13B4D088F2}" srcOrd="0" destOrd="0" presId="urn:microsoft.com/office/officeart/2005/8/layout/orgChart1"/>
    <dgm:cxn modelId="{AB686288-DDA2-4B74-BCBE-58A9718610B7}" type="presOf" srcId="{6C8AA4E8-B94A-4277-8A6C-3C2A7E8220B4}" destId="{5E24194C-E7C2-48BC-9FA1-1321FF51B959}" srcOrd="0" destOrd="0" presId="urn:microsoft.com/office/officeart/2005/8/layout/orgChart1"/>
    <dgm:cxn modelId="{EC5DDC3B-A08B-4A9A-9BB3-4FC62406F090}" type="presOf" srcId="{4BE995D1-4BFD-4E0C-9A48-5B4A4D14FE91}" destId="{5CAD7536-0588-4898-8187-C94D609C3E4D}" srcOrd="1" destOrd="0" presId="urn:microsoft.com/office/officeart/2005/8/layout/orgChart1"/>
    <dgm:cxn modelId="{E258C64E-E6CC-4EC8-97AB-28C9203107EB}" srcId="{7DD2D92B-6154-4547-8D94-2DFE5495E14D}" destId="{2D4BC59C-D050-424F-AAD0-450205BC4735}" srcOrd="3" destOrd="0" parTransId="{E7078C49-2B27-4354-88E5-FD6C35CD8525}" sibTransId="{322CC433-F635-4409-9C7F-495CD23B3D87}"/>
    <dgm:cxn modelId="{587492B2-7268-4763-A063-4F9AC19352EF}" type="presOf" srcId="{4BE995D1-4BFD-4E0C-9A48-5B4A4D14FE91}" destId="{7AEDFD2F-0283-4B21-B27A-E4EF6FD9C9C7}" srcOrd="0" destOrd="0" presId="urn:microsoft.com/office/officeart/2005/8/layout/orgChart1"/>
    <dgm:cxn modelId="{78414A8A-B370-4BEC-804B-8FE57ACC9612}" srcId="{7DD2D92B-6154-4547-8D94-2DFE5495E14D}" destId="{4BE995D1-4BFD-4E0C-9A48-5B4A4D14FE91}" srcOrd="2" destOrd="0" parTransId="{B4DD633B-3403-4431-9635-995424CFCF5C}" sibTransId="{508071C7-C9A7-49F0-8AEA-690136183C19}"/>
    <dgm:cxn modelId="{2C327947-2F33-4538-A765-BE237C6ECB22}" srcId="{96278B9F-9CC9-499A-8FD8-5BF64B0CE1E3}" destId="{7DD2D92B-6154-4547-8D94-2DFE5495E14D}" srcOrd="0" destOrd="0" parTransId="{4AE5E5A6-04C8-48E2-B1F9-78E980584DE3}" sibTransId="{C619E5E0-7E9D-419F-9091-B4BD28E53249}"/>
    <dgm:cxn modelId="{93EFF52B-A8D9-4894-A7A1-B97F25123E17}" type="presOf" srcId="{E7078C49-2B27-4354-88E5-FD6C35CD8525}" destId="{8277E9AB-2C8F-4406-9064-555C1A87F8E8}" srcOrd="0" destOrd="0" presId="urn:microsoft.com/office/officeart/2005/8/layout/orgChart1"/>
    <dgm:cxn modelId="{4AF818E9-7F07-4ABA-B069-55F391B82F30}" type="presOf" srcId="{6C8AA4E8-B94A-4277-8A6C-3C2A7E8220B4}" destId="{AAB2D73A-D5AF-4704-910A-BE8D44516C8F}" srcOrd="1" destOrd="0" presId="urn:microsoft.com/office/officeart/2005/8/layout/orgChart1"/>
    <dgm:cxn modelId="{3FA38784-AF75-4B72-90CE-047F2D5E996E}" type="presOf" srcId="{2D4BC59C-D050-424F-AAD0-450205BC4735}" destId="{3AA91550-C80E-4B57-8E22-14209F14DDE4}" srcOrd="1" destOrd="0" presId="urn:microsoft.com/office/officeart/2005/8/layout/orgChart1"/>
    <dgm:cxn modelId="{77865F46-B9CC-4284-8024-FB10C90CBA1A}" type="presOf" srcId="{B4DD633B-3403-4431-9635-995424CFCF5C}" destId="{7E4319A1-AC49-42CD-97B9-7D8B87B54F89}" srcOrd="0" destOrd="0" presId="urn:microsoft.com/office/officeart/2005/8/layout/orgChart1"/>
    <dgm:cxn modelId="{85803D7D-E734-4BB6-9D79-FCEB38FC8516}" type="presOf" srcId="{EC487618-626D-435F-B037-BD66E99F3181}" destId="{B9BE3405-A5C0-469F-BE0E-A90BD0740D6C}" srcOrd="0" destOrd="0" presId="urn:microsoft.com/office/officeart/2005/8/layout/orgChart1"/>
    <dgm:cxn modelId="{F6A58D7D-B269-4867-8438-E5EEB50D5E17}" type="presOf" srcId="{2763E24D-44EC-4BD1-A040-53D8103C4BD0}" destId="{5575F371-8474-4903-AAF9-DFED3ACF9554}" srcOrd="0" destOrd="0" presId="urn:microsoft.com/office/officeart/2005/8/layout/orgChart1"/>
    <dgm:cxn modelId="{1168D492-648A-4F50-844E-DE73E8056E45}" srcId="{7DD2D92B-6154-4547-8D94-2DFE5495E14D}" destId="{6C8AA4E8-B94A-4277-8A6C-3C2A7E8220B4}" srcOrd="0" destOrd="0" parTransId="{E61E93B1-DB6A-4FDA-AE0B-BFC1BBA210C7}" sibTransId="{34AC3CF7-A643-4F07-A6FD-C018D494DF7A}"/>
    <dgm:cxn modelId="{653533B1-6D5F-47DA-9A96-E7DC6A5830EA}" type="presOf" srcId="{96278B9F-9CC9-499A-8FD8-5BF64B0CE1E3}" destId="{1201BA22-C5A6-4CCB-B688-AA9EAB3FA9C3}" srcOrd="0" destOrd="0" presId="urn:microsoft.com/office/officeart/2005/8/layout/orgChart1"/>
    <dgm:cxn modelId="{74515C1C-C495-41AF-A95C-34CFE855D2E5}" type="presOf" srcId="{7DD2D92B-6154-4547-8D94-2DFE5495E14D}" destId="{80C327F7-2F5C-43A2-8494-14B936A5E63E}" srcOrd="0" destOrd="0" presId="urn:microsoft.com/office/officeart/2005/8/layout/orgChart1"/>
    <dgm:cxn modelId="{65354F61-83C0-42D9-B6B0-F8908BC6A5AF}" type="presOf" srcId="{E61E93B1-DB6A-4FDA-AE0B-BFC1BBA210C7}" destId="{CB62800D-93FA-491B-B150-8809854FD87A}" srcOrd="0" destOrd="0" presId="urn:microsoft.com/office/officeart/2005/8/layout/orgChart1"/>
    <dgm:cxn modelId="{C0DF9E17-AA15-4141-BEB5-B677073CC5FF}" srcId="{7DD2D92B-6154-4547-8D94-2DFE5495E14D}" destId="{EC487618-626D-435F-B037-BD66E99F3181}" srcOrd="1" destOrd="0" parTransId="{2763E24D-44EC-4BD1-A040-53D8103C4BD0}" sibTransId="{1709D2D8-9ABC-479B-94CF-9BB3F5842B6C}"/>
    <dgm:cxn modelId="{AE7D29C6-114E-4AA9-9E82-5CE865849F3D}" type="presOf" srcId="{7DD2D92B-6154-4547-8D94-2DFE5495E14D}" destId="{C05A2CBF-5EE9-442F-91EA-1BF66550CA68}" srcOrd="1" destOrd="0" presId="urn:microsoft.com/office/officeart/2005/8/layout/orgChart1"/>
    <dgm:cxn modelId="{72D0C937-5843-4161-8DAF-24798F52E7F1}" type="presParOf" srcId="{1201BA22-C5A6-4CCB-B688-AA9EAB3FA9C3}" destId="{2548CE90-21B8-49C4-A01A-EE23E0D36ED9}" srcOrd="0" destOrd="0" presId="urn:microsoft.com/office/officeart/2005/8/layout/orgChart1"/>
    <dgm:cxn modelId="{5B1481D8-51B3-405E-ADE7-6D4ACE5D482F}" type="presParOf" srcId="{2548CE90-21B8-49C4-A01A-EE23E0D36ED9}" destId="{3F0ADE48-4AF5-47B9-996F-F2300D69A14D}" srcOrd="0" destOrd="0" presId="urn:microsoft.com/office/officeart/2005/8/layout/orgChart1"/>
    <dgm:cxn modelId="{0F3E4878-0EC7-4486-B90A-E725B590BA22}" type="presParOf" srcId="{3F0ADE48-4AF5-47B9-996F-F2300D69A14D}" destId="{80C327F7-2F5C-43A2-8494-14B936A5E63E}" srcOrd="0" destOrd="0" presId="urn:microsoft.com/office/officeart/2005/8/layout/orgChart1"/>
    <dgm:cxn modelId="{5AEB35F4-2538-4593-95C1-A922F1578E79}" type="presParOf" srcId="{3F0ADE48-4AF5-47B9-996F-F2300D69A14D}" destId="{C05A2CBF-5EE9-442F-91EA-1BF66550CA68}" srcOrd="1" destOrd="0" presId="urn:microsoft.com/office/officeart/2005/8/layout/orgChart1"/>
    <dgm:cxn modelId="{D946CFD4-706B-4FFF-BCEA-D8357C0C3056}" type="presParOf" srcId="{2548CE90-21B8-49C4-A01A-EE23E0D36ED9}" destId="{5CC88A4B-6AC3-4E41-B1A6-E5C7152498D2}" srcOrd="1" destOrd="0" presId="urn:microsoft.com/office/officeart/2005/8/layout/orgChart1"/>
    <dgm:cxn modelId="{F94E0512-638B-44CA-A93D-F1A0A0F65091}" type="presParOf" srcId="{5CC88A4B-6AC3-4E41-B1A6-E5C7152498D2}" destId="{CB62800D-93FA-491B-B150-8809854FD87A}" srcOrd="0" destOrd="0" presId="urn:microsoft.com/office/officeart/2005/8/layout/orgChart1"/>
    <dgm:cxn modelId="{75E4AE02-5CF1-4048-8A39-EF9051181858}" type="presParOf" srcId="{5CC88A4B-6AC3-4E41-B1A6-E5C7152498D2}" destId="{32B17ADF-4D6B-4C4A-A248-12C35F5F4543}" srcOrd="1" destOrd="0" presId="urn:microsoft.com/office/officeart/2005/8/layout/orgChart1"/>
    <dgm:cxn modelId="{5BE13C61-72E3-4745-BE8C-8EF98315D858}" type="presParOf" srcId="{32B17ADF-4D6B-4C4A-A248-12C35F5F4543}" destId="{26E1C8B9-E223-4A46-8905-B80E62F681FB}" srcOrd="0" destOrd="0" presId="urn:microsoft.com/office/officeart/2005/8/layout/orgChart1"/>
    <dgm:cxn modelId="{3A7198D7-0E85-466E-A237-1E54DFD65593}" type="presParOf" srcId="{26E1C8B9-E223-4A46-8905-B80E62F681FB}" destId="{5E24194C-E7C2-48BC-9FA1-1321FF51B959}" srcOrd="0" destOrd="0" presId="urn:microsoft.com/office/officeart/2005/8/layout/orgChart1"/>
    <dgm:cxn modelId="{F5C166E1-B8F2-4F40-80BF-C23D7C290E25}" type="presParOf" srcId="{26E1C8B9-E223-4A46-8905-B80E62F681FB}" destId="{AAB2D73A-D5AF-4704-910A-BE8D44516C8F}" srcOrd="1" destOrd="0" presId="urn:microsoft.com/office/officeart/2005/8/layout/orgChart1"/>
    <dgm:cxn modelId="{2B4B9330-F8F7-4B80-9BCD-09C9453DD5B2}" type="presParOf" srcId="{32B17ADF-4D6B-4C4A-A248-12C35F5F4543}" destId="{D87E7783-C330-4659-BC51-458637798FE5}" srcOrd="1" destOrd="0" presId="urn:microsoft.com/office/officeart/2005/8/layout/orgChart1"/>
    <dgm:cxn modelId="{9629EB5E-8015-4136-B88F-35E048B5FAFA}" type="presParOf" srcId="{32B17ADF-4D6B-4C4A-A248-12C35F5F4543}" destId="{7CF6713D-6D19-4277-9C56-36CAD683FF1C}" srcOrd="2" destOrd="0" presId="urn:microsoft.com/office/officeart/2005/8/layout/orgChart1"/>
    <dgm:cxn modelId="{DFCB7EB1-5B44-45FD-B1DC-C2BC8E5D4D4F}" type="presParOf" srcId="{5CC88A4B-6AC3-4E41-B1A6-E5C7152498D2}" destId="{5575F371-8474-4903-AAF9-DFED3ACF9554}" srcOrd="2" destOrd="0" presId="urn:microsoft.com/office/officeart/2005/8/layout/orgChart1"/>
    <dgm:cxn modelId="{32B103E6-CFD6-4C24-B841-6F1641B1F57A}" type="presParOf" srcId="{5CC88A4B-6AC3-4E41-B1A6-E5C7152498D2}" destId="{C09D8C16-89BD-4771-BB30-B7266DCEADE1}" srcOrd="3" destOrd="0" presId="urn:microsoft.com/office/officeart/2005/8/layout/orgChart1"/>
    <dgm:cxn modelId="{6414D11C-E32B-496E-813A-D5CC6CAFD4AC}" type="presParOf" srcId="{C09D8C16-89BD-4771-BB30-B7266DCEADE1}" destId="{BBC50E0C-B9DE-4E5F-A004-F3419E829201}" srcOrd="0" destOrd="0" presId="urn:microsoft.com/office/officeart/2005/8/layout/orgChart1"/>
    <dgm:cxn modelId="{05780985-CBDC-42C9-BF3F-36A4CF641E66}" type="presParOf" srcId="{BBC50E0C-B9DE-4E5F-A004-F3419E829201}" destId="{B9BE3405-A5C0-469F-BE0E-A90BD0740D6C}" srcOrd="0" destOrd="0" presId="urn:microsoft.com/office/officeart/2005/8/layout/orgChart1"/>
    <dgm:cxn modelId="{465772A7-F69A-48C2-B7B7-959FCB1AC670}" type="presParOf" srcId="{BBC50E0C-B9DE-4E5F-A004-F3419E829201}" destId="{130AE3BF-47CC-496F-9BC3-E205F67A2ACF}" srcOrd="1" destOrd="0" presId="urn:microsoft.com/office/officeart/2005/8/layout/orgChart1"/>
    <dgm:cxn modelId="{A9AD9600-5DF5-4F3E-B451-EDC0E4DBE007}" type="presParOf" srcId="{C09D8C16-89BD-4771-BB30-B7266DCEADE1}" destId="{1E41FBC2-09FE-4D8C-96B5-D2A1AB74E489}" srcOrd="1" destOrd="0" presId="urn:microsoft.com/office/officeart/2005/8/layout/orgChart1"/>
    <dgm:cxn modelId="{3D6876F6-76EB-44A7-A79E-6F8944F48A07}" type="presParOf" srcId="{C09D8C16-89BD-4771-BB30-B7266DCEADE1}" destId="{8092C672-F653-4E4C-B386-0BA81898AF91}" srcOrd="2" destOrd="0" presId="urn:microsoft.com/office/officeart/2005/8/layout/orgChart1"/>
    <dgm:cxn modelId="{A597C75B-E853-4164-95B3-79BF4B68F0B2}" type="presParOf" srcId="{5CC88A4B-6AC3-4E41-B1A6-E5C7152498D2}" destId="{7E4319A1-AC49-42CD-97B9-7D8B87B54F89}" srcOrd="4" destOrd="0" presId="urn:microsoft.com/office/officeart/2005/8/layout/orgChart1"/>
    <dgm:cxn modelId="{39678AE5-4CB1-47EA-999B-3CA6D37C8352}" type="presParOf" srcId="{5CC88A4B-6AC3-4E41-B1A6-E5C7152498D2}" destId="{E720D322-0478-49CA-905A-B88F27377586}" srcOrd="5" destOrd="0" presId="urn:microsoft.com/office/officeart/2005/8/layout/orgChart1"/>
    <dgm:cxn modelId="{601BD4CA-138B-44A9-A511-9D003127684A}" type="presParOf" srcId="{E720D322-0478-49CA-905A-B88F27377586}" destId="{17C0E06C-55CB-409B-8762-32DD76410E95}" srcOrd="0" destOrd="0" presId="urn:microsoft.com/office/officeart/2005/8/layout/orgChart1"/>
    <dgm:cxn modelId="{75D43A4F-35F1-42FC-9DC9-3AF487BBC63C}" type="presParOf" srcId="{17C0E06C-55CB-409B-8762-32DD76410E95}" destId="{7AEDFD2F-0283-4B21-B27A-E4EF6FD9C9C7}" srcOrd="0" destOrd="0" presId="urn:microsoft.com/office/officeart/2005/8/layout/orgChart1"/>
    <dgm:cxn modelId="{C420BD27-0B4E-4BDD-9BC1-44148893350D}" type="presParOf" srcId="{17C0E06C-55CB-409B-8762-32DD76410E95}" destId="{5CAD7536-0588-4898-8187-C94D609C3E4D}" srcOrd="1" destOrd="0" presId="urn:microsoft.com/office/officeart/2005/8/layout/orgChart1"/>
    <dgm:cxn modelId="{7F77F3DE-C0C7-4F24-8DD1-0B08206B5845}" type="presParOf" srcId="{E720D322-0478-49CA-905A-B88F27377586}" destId="{850DF330-51CE-4B57-9CA6-1EB54C39EDF7}" srcOrd="1" destOrd="0" presId="urn:microsoft.com/office/officeart/2005/8/layout/orgChart1"/>
    <dgm:cxn modelId="{AE318608-2ED4-42F8-B123-256FC86B0EC2}" type="presParOf" srcId="{E720D322-0478-49CA-905A-B88F27377586}" destId="{B2101949-375F-40B1-A4A3-70CCAB7DE595}" srcOrd="2" destOrd="0" presId="urn:microsoft.com/office/officeart/2005/8/layout/orgChart1"/>
    <dgm:cxn modelId="{117AFB8C-639E-4943-99F6-4C846DFBEB85}" type="presParOf" srcId="{5CC88A4B-6AC3-4E41-B1A6-E5C7152498D2}" destId="{8277E9AB-2C8F-4406-9064-555C1A87F8E8}" srcOrd="6" destOrd="0" presId="urn:microsoft.com/office/officeart/2005/8/layout/orgChart1"/>
    <dgm:cxn modelId="{15FF2822-C9F3-40BF-945D-41792CEB7891}" type="presParOf" srcId="{5CC88A4B-6AC3-4E41-B1A6-E5C7152498D2}" destId="{F23016B3-3D92-47C9-B3A5-0D3491798274}" srcOrd="7" destOrd="0" presId="urn:microsoft.com/office/officeart/2005/8/layout/orgChart1"/>
    <dgm:cxn modelId="{E86F204D-CFA1-4094-B10A-F94204EE81B5}" type="presParOf" srcId="{F23016B3-3D92-47C9-B3A5-0D3491798274}" destId="{4EA39697-F838-48F1-9ABF-D37CE544B7ED}" srcOrd="0" destOrd="0" presId="urn:microsoft.com/office/officeart/2005/8/layout/orgChart1"/>
    <dgm:cxn modelId="{C5672816-12A4-4C35-B48B-B7324F42FF16}" type="presParOf" srcId="{4EA39697-F838-48F1-9ABF-D37CE544B7ED}" destId="{E79A955A-81CC-4A6A-8A51-0D13B4D088F2}" srcOrd="0" destOrd="0" presId="urn:microsoft.com/office/officeart/2005/8/layout/orgChart1"/>
    <dgm:cxn modelId="{986A2C8D-42C7-428D-94F1-D2F26750FAAA}" type="presParOf" srcId="{4EA39697-F838-48F1-9ABF-D37CE544B7ED}" destId="{3AA91550-C80E-4B57-8E22-14209F14DDE4}" srcOrd="1" destOrd="0" presId="urn:microsoft.com/office/officeart/2005/8/layout/orgChart1"/>
    <dgm:cxn modelId="{849C879C-C5B4-4E35-8978-2695001D065A}" type="presParOf" srcId="{F23016B3-3D92-47C9-B3A5-0D3491798274}" destId="{B31B625B-9F47-409D-B8F0-A813272AD3FA}" srcOrd="1" destOrd="0" presId="urn:microsoft.com/office/officeart/2005/8/layout/orgChart1"/>
    <dgm:cxn modelId="{9B2D56D7-CE4D-4C51-84D0-6348BEE867B9}" type="presParOf" srcId="{F23016B3-3D92-47C9-B3A5-0D3491798274}" destId="{503958BF-67FB-4F26-A976-CDAE588B2146}" srcOrd="2" destOrd="0" presId="urn:microsoft.com/office/officeart/2005/8/layout/orgChart1"/>
    <dgm:cxn modelId="{3B14DCEC-AC22-4041-A29F-A5DA339496BC}" type="presParOf" srcId="{2548CE90-21B8-49C4-A01A-EE23E0D36ED9}" destId="{F6BE4B8C-E238-48A2-9D0D-D5DE78B99A1B}" srcOrd="2" destOrd="0" presId="urn:microsoft.com/office/officeart/2005/8/layout/orgChar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278B9F-9CC9-499A-8FD8-5BF64B0CE1E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DD2D92B-6154-4547-8D94-2DFE5495E14D}">
      <dgm:prSet phldrT="[Text]"/>
      <dgm:spPr/>
      <dgm:t>
        <a:bodyPr/>
        <a:lstStyle/>
        <a:p>
          <a:r>
            <a:rPr lang="id-ID" dirty="0" smtClean="0"/>
            <a:t>antor Cabang</a:t>
          </a:r>
          <a:endParaRPr lang="en-GB" dirty="0"/>
        </a:p>
      </dgm:t>
    </dgm:pt>
    <dgm:pt modelId="{4AE5E5A6-04C8-48E2-B1F9-78E980584DE3}" type="parTrans" cxnId="{2C327947-2F33-4538-A765-BE237C6ECB22}">
      <dgm:prSet/>
      <dgm:spPr/>
      <dgm:t>
        <a:bodyPr/>
        <a:lstStyle/>
        <a:p>
          <a:endParaRPr lang="en-GB"/>
        </a:p>
      </dgm:t>
    </dgm:pt>
    <dgm:pt modelId="{C619E5E0-7E9D-419F-9091-B4BD28E53249}" type="sibTrans" cxnId="{2C327947-2F33-4538-A765-BE237C6ECB22}">
      <dgm:prSet/>
      <dgm:spPr/>
      <dgm:t>
        <a:bodyPr/>
        <a:lstStyle/>
        <a:p>
          <a:endParaRPr lang="en-GB"/>
        </a:p>
      </dgm:t>
    </dgm:pt>
    <dgm:pt modelId="{F190E97B-9CAE-43F9-982A-9CA0282DE18B}">
      <dgm:prSet phldrT="[Text]"/>
      <dgm:spPr/>
      <dgm:t>
        <a:bodyPr/>
        <a:lstStyle/>
        <a:p>
          <a:r>
            <a:rPr lang="id-ID" dirty="0" smtClean="0"/>
            <a:t>Mengatur Struktur Organisasi</a:t>
          </a:r>
          <a:endParaRPr lang="en-GB" dirty="0"/>
        </a:p>
      </dgm:t>
    </dgm:pt>
    <dgm:pt modelId="{7EC6D3D3-57E4-4712-B88A-5A81943E870B}" type="parTrans" cxnId="{9602764E-9089-4D68-BB7A-B69AFC3DF44B}">
      <dgm:prSet/>
      <dgm:spPr/>
      <dgm:t>
        <a:bodyPr/>
        <a:lstStyle/>
        <a:p>
          <a:endParaRPr lang="en-GB"/>
        </a:p>
      </dgm:t>
    </dgm:pt>
    <dgm:pt modelId="{822FCBE2-A15D-46B4-ADA0-579D5D7EC869}" type="sibTrans" cxnId="{9602764E-9089-4D68-BB7A-B69AFC3DF44B}">
      <dgm:prSet/>
      <dgm:spPr/>
      <dgm:t>
        <a:bodyPr/>
        <a:lstStyle/>
        <a:p>
          <a:endParaRPr lang="en-GB"/>
        </a:p>
      </dgm:t>
    </dgm:pt>
    <dgm:pt modelId="{6C8AA4E8-B94A-4277-8A6C-3C2A7E8220B4}">
      <dgm:prSet phldrT="[Text]"/>
      <dgm:spPr/>
      <dgm:t>
        <a:bodyPr/>
        <a:lstStyle/>
        <a:p>
          <a:r>
            <a:rPr lang="id-ID" dirty="0" smtClean="0"/>
            <a:t>Mengatur Informasi Kontak</a:t>
          </a:r>
          <a:endParaRPr lang="en-GB" dirty="0"/>
        </a:p>
      </dgm:t>
    </dgm:pt>
    <dgm:pt modelId="{34AC3CF7-A643-4F07-A6FD-C018D494DF7A}" type="sibTrans" cxnId="{1168D492-648A-4F50-844E-DE73E8056E45}">
      <dgm:prSet/>
      <dgm:spPr/>
      <dgm:t>
        <a:bodyPr/>
        <a:lstStyle/>
        <a:p>
          <a:endParaRPr lang="en-GB"/>
        </a:p>
      </dgm:t>
    </dgm:pt>
    <dgm:pt modelId="{E61E93B1-DB6A-4FDA-AE0B-BFC1BBA210C7}" type="parTrans" cxnId="{1168D492-648A-4F50-844E-DE73E8056E45}">
      <dgm:prSet/>
      <dgm:spPr/>
      <dgm:t>
        <a:bodyPr/>
        <a:lstStyle/>
        <a:p>
          <a:endParaRPr lang="en-GB"/>
        </a:p>
      </dgm:t>
    </dgm:pt>
    <dgm:pt modelId="{EC487618-626D-435F-B037-BD66E99F3181}">
      <dgm:prSet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dirty="0" smtClean="0"/>
            <a:t>Mengatur API</a:t>
          </a:r>
        </a:p>
        <a:p>
          <a:r>
            <a:rPr lang="id-ID" dirty="0" smtClean="0"/>
            <a:t>(Tim IT)</a:t>
          </a:r>
          <a:endParaRPr lang="en-GB" dirty="0"/>
        </a:p>
      </dgm:t>
    </dgm:pt>
    <dgm:pt modelId="{2763E24D-44EC-4BD1-A040-53D8103C4BD0}" type="parTrans" cxnId="{C0DF9E17-AA15-4141-BEB5-B677073CC5FF}">
      <dgm:prSet/>
      <dgm:spPr/>
      <dgm:t>
        <a:bodyPr/>
        <a:lstStyle/>
        <a:p>
          <a:endParaRPr lang="en-GB"/>
        </a:p>
      </dgm:t>
    </dgm:pt>
    <dgm:pt modelId="{1709D2D8-9ABC-479B-94CF-9BB3F5842B6C}" type="sibTrans" cxnId="{C0DF9E17-AA15-4141-BEB5-B677073CC5FF}">
      <dgm:prSet/>
      <dgm:spPr/>
      <dgm:t>
        <a:bodyPr/>
        <a:lstStyle/>
        <a:p>
          <a:endParaRPr lang="en-GB"/>
        </a:p>
      </dgm:t>
    </dgm:pt>
    <dgm:pt modelId="{1201BA22-C5A6-4CCB-B688-AA9EAB3FA9C3}" type="pres">
      <dgm:prSet presAssocID="{96278B9F-9CC9-499A-8FD8-5BF64B0CE1E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2548CE90-21B8-49C4-A01A-EE23E0D36ED9}" type="pres">
      <dgm:prSet presAssocID="{7DD2D92B-6154-4547-8D94-2DFE5495E14D}" presName="hierRoot1" presStyleCnt="0">
        <dgm:presLayoutVars>
          <dgm:hierBranch val="init"/>
        </dgm:presLayoutVars>
      </dgm:prSet>
      <dgm:spPr/>
    </dgm:pt>
    <dgm:pt modelId="{3F0ADE48-4AF5-47B9-996F-F2300D69A14D}" type="pres">
      <dgm:prSet presAssocID="{7DD2D92B-6154-4547-8D94-2DFE5495E14D}" presName="rootComposite1" presStyleCnt="0"/>
      <dgm:spPr/>
    </dgm:pt>
    <dgm:pt modelId="{80C327F7-2F5C-43A2-8494-14B936A5E63E}" type="pres">
      <dgm:prSet presAssocID="{7DD2D92B-6154-4547-8D94-2DFE5495E14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05A2CBF-5EE9-442F-91EA-1BF66550CA68}" type="pres">
      <dgm:prSet presAssocID="{7DD2D92B-6154-4547-8D94-2DFE5495E14D}" presName="rootConnector1" presStyleLbl="node1" presStyleIdx="0" presStyleCnt="0"/>
      <dgm:spPr/>
      <dgm:t>
        <a:bodyPr/>
        <a:lstStyle/>
        <a:p>
          <a:endParaRPr lang="en-GB"/>
        </a:p>
      </dgm:t>
    </dgm:pt>
    <dgm:pt modelId="{5CC88A4B-6AC3-4E41-B1A6-E5C7152498D2}" type="pres">
      <dgm:prSet presAssocID="{7DD2D92B-6154-4547-8D94-2DFE5495E14D}" presName="hierChild2" presStyleCnt="0"/>
      <dgm:spPr/>
    </dgm:pt>
    <dgm:pt modelId="{6CE14293-C106-4D09-9B6F-B5714963E0D7}" type="pres">
      <dgm:prSet presAssocID="{7EC6D3D3-57E4-4712-B88A-5A81943E870B}" presName="Name37" presStyleLbl="parChTrans1D2" presStyleIdx="0" presStyleCnt="3"/>
      <dgm:spPr/>
      <dgm:t>
        <a:bodyPr/>
        <a:lstStyle/>
        <a:p>
          <a:endParaRPr lang="en-GB"/>
        </a:p>
      </dgm:t>
    </dgm:pt>
    <dgm:pt modelId="{C2A3121E-87C0-4C86-A025-9BFA903142EE}" type="pres">
      <dgm:prSet presAssocID="{F190E97B-9CAE-43F9-982A-9CA0282DE18B}" presName="hierRoot2" presStyleCnt="0">
        <dgm:presLayoutVars>
          <dgm:hierBranch val="init"/>
        </dgm:presLayoutVars>
      </dgm:prSet>
      <dgm:spPr/>
    </dgm:pt>
    <dgm:pt modelId="{DBC3DCA2-2935-433B-9536-6D47A2643A61}" type="pres">
      <dgm:prSet presAssocID="{F190E97B-9CAE-43F9-982A-9CA0282DE18B}" presName="rootComposite" presStyleCnt="0"/>
      <dgm:spPr/>
    </dgm:pt>
    <dgm:pt modelId="{D26C491F-0B3E-408E-BDFB-F0D519B58760}" type="pres">
      <dgm:prSet presAssocID="{F190E97B-9CAE-43F9-982A-9CA0282DE18B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AAB9E8A-29EB-4D5D-8256-8A4DA1676CD2}" type="pres">
      <dgm:prSet presAssocID="{F190E97B-9CAE-43F9-982A-9CA0282DE18B}" presName="rootConnector" presStyleLbl="node2" presStyleIdx="0" presStyleCnt="3"/>
      <dgm:spPr/>
      <dgm:t>
        <a:bodyPr/>
        <a:lstStyle/>
        <a:p>
          <a:endParaRPr lang="en-GB"/>
        </a:p>
      </dgm:t>
    </dgm:pt>
    <dgm:pt modelId="{E71B95CA-9AC3-43B2-8BF2-8727DAF88BFB}" type="pres">
      <dgm:prSet presAssocID="{F190E97B-9CAE-43F9-982A-9CA0282DE18B}" presName="hierChild4" presStyleCnt="0"/>
      <dgm:spPr/>
    </dgm:pt>
    <dgm:pt modelId="{E6095FDF-969B-4C76-A351-3ACEAFCB105A}" type="pres">
      <dgm:prSet presAssocID="{F190E97B-9CAE-43F9-982A-9CA0282DE18B}" presName="hierChild5" presStyleCnt="0"/>
      <dgm:spPr/>
    </dgm:pt>
    <dgm:pt modelId="{CB62800D-93FA-491B-B150-8809854FD87A}" type="pres">
      <dgm:prSet presAssocID="{E61E93B1-DB6A-4FDA-AE0B-BFC1BBA210C7}" presName="Name37" presStyleLbl="parChTrans1D2" presStyleIdx="1" presStyleCnt="3"/>
      <dgm:spPr/>
      <dgm:t>
        <a:bodyPr/>
        <a:lstStyle/>
        <a:p>
          <a:endParaRPr lang="en-GB"/>
        </a:p>
      </dgm:t>
    </dgm:pt>
    <dgm:pt modelId="{32B17ADF-4D6B-4C4A-A248-12C35F5F4543}" type="pres">
      <dgm:prSet presAssocID="{6C8AA4E8-B94A-4277-8A6C-3C2A7E8220B4}" presName="hierRoot2" presStyleCnt="0">
        <dgm:presLayoutVars>
          <dgm:hierBranch val="init"/>
        </dgm:presLayoutVars>
      </dgm:prSet>
      <dgm:spPr/>
    </dgm:pt>
    <dgm:pt modelId="{26E1C8B9-E223-4A46-8905-B80E62F681FB}" type="pres">
      <dgm:prSet presAssocID="{6C8AA4E8-B94A-4277-8A6C-3C2A7E8220B4}" presName="rootComposite" presStyleCnt="0"/>
      <dgm:spPr/>
    </dgm:pt>
    <dgm:pt modelId="{5E24194C-E7C2-48BC-9FA1-1321FF51B959}" type="pres">
      <dgm:prSet presAssocID="{6C8AA4E8-B94A-4277-8A6C-3C2A7E8220B4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AB2D73A-D5AF-4704-910A-BE8D44516C8F}" type="pres">
      <dgm:prSet presAssocID="{6C8AA4E8-B94A-4277-8A6C-3C2A7E8220B4}" presName="rootConnector" presStyleLbl="node2" presStyleIdx="1" presStyleCnt="3"/>
      <dgm:spPr/>
      <dgm:t>
        <a:bodyPr/>
        <a:lstStyle/>
        <a:p>
          <a:endParaRPr lang="en-GB"/>
        </a:p>
      </dgm:t>
    </dgm:pt>
    <dgm:pt modelId="{D87E7783-C330-4659-BC51-458637798FE5}" type="pres">
      <dgm:prSet presAssocID="{6C8AA4E8-B94A-4277-8A6C-3C2A7E8220B4}" presName="hierChild4" presStyleCnt="0"/>
      <dgm:spPr/>
    </dgm:pt>
    <dgm:pt modelId="{7CF6713D-6D19-4277-9C56-36CAD683FF1C}" type="pres">
      <dgm:prSet presAssocID="{6C8AA4E8-B94A-4277-8A6C-3C2A7E8220B4}" presName="hierChild5" presStyleCnt="0"/>
      <dgm:spPr/>
    </dgm:pt>
    <dgm:pt modelId="{6D0CE2F6-E8FA-4819-A310-37A009DC2ED1}" type="pres">
      <dgm:prSet presAssocID="{2763E24D-44EC-4BD1-A040-53D8103C4BD0}" presName="Name37" presStyleLbl="parChTrans1D2" presStyleIdx="2" presStyleCnt="3"/>
      <dgm:spPr/>
      <dgm:t>
        <a:bodyPr/>
        <a:lstStyle/>
        <a:p>
          <a:endParaRPr lang="en-GB"/>
        </a:p>
      </dgm:t>
    </dgm:pt>
    <dgm:pt modelId="{76793CD8-F3F3-4E4A-8F63-DA2A359813A1}" type="pres">
      <dgm:prSet presAssocID="{EC487618-626D-435F-B037-BD66E99F3181}" presName="hierRoot2" presStyleCnt="0">
        <dgm:presLayoutVars>
          <dgm:hierBranch val="init"/>
        </dgm:presLayoutVars>
      </dgm:prSet>
      <dgm:spPr/>
    </dgm:pt>
    <dgm:pt modelId="{F0C60D12-03B0-4641-9309-B6AE65F7A2C5}" type="pres">
      <dgm:prSet presAssocID="{EC487618-626D-435F-B037-BD66E99F3181}" presName="rootComposite" presStyleCnt="0"/>
      <dgm:spPr/>
    </dgm:pt>
    <dgm:pt modelId="{C03A8937-F021-4CCA-A357-6F265251311A}" type="pres">
      <dgm:prSet presAssocID="{EC487618-626D-435F-B037-BD66E99F318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00167F4-1457-4650-8698-6E674D5AFE84}" type="pres">
      <dgm:prSet presAssocID="{EC487618-626D-435F-B037-BD66E99F3181}" presName="rootConnector" presStyleLbl="node2" presStyleIdx="2" presStyleCnt="3"/>
      <dgm:spPr/>
      <dgm:t>
        <a:bodyPr/>
        <a:lstStyle/>
        <a:p>
          <a:endParaRPr lang="en-GB"/>
        </a:p>
      </dgm:t>
    </dgm:pt>
    <dgm:pt modelId="{E48E6032-18CB-4E46-BDC4-32D611F1AB5A}" type="pres">
      <dgm:prSet presAssocID="{EC487618-626D-435F-B037-BD66E99F3181}" presName="hierChild4" presStyleCnt="0"/>
      <dgm:spPr/>
    </dgm:pt>
    <dgm:pt modelId="{27F4A541-BD20-4BA8-85EB-6A5770A479AF}" type="pres">
      <dgm:prSet presAssocID="{EC487618-626D-435F-B037-BD66E99F3181}" presName="hierChild5" presStyleCnt="0"/>
      <dgm:spPr/>
    </dgm:pt>
    <dgm:pt modelId="{F6BE4B8C-E238-48A2-9D0D-D5DE78B99A1B}" type="pres">
      <dgm:prSet presAssocID="{7DD2D92B-6154-4547-8D94-2DFE5495E14D}" presName="hierChild3" presStyleCnt="0"/>
      <dgm:spPr/>
    </dgm:pt>
  </dgm:ptLst>
  <dgm:cxnLst>
    <dgm:cxn modelId="{54361C25-3D37-4446-89D1-339E175764FE}" type="presOf" srcId="{E61E93B1-DB6A-4FDA-AE0B-BFC1BBA210C7}" destId="{CB62800D-93FA-491B-B150-8809854FD87A}" srcOrd="0" destOrd="0" presId="urn:microsoft.com/office/officeart/2005/8/layout/orgChart1"/>
    <dgm:cxn modelId="{EDA9DFF4-E3D2-436E-91F6-4785567CA68E}" type="presOf" srcId="{EC487618-626D-435F-B037-BD66E99F3181}" destId="{C03A8937-F021-4CCA-A357-6F265251311A}" srcOrd="0" destOrd="0" presId="urn:microsoft.com/office/officeart/2005/8/layout/orgChart1"/>
    <dgm:cxn modelId="{D82BBD8D-9ABD-4216-B032-D53FD8A6D512}" type="presOf" srcId="{6C8AA4E8-B94A-4277-8A6C-3C2A7E8220B4}" destId="{AAB2D73A-D5AF-4704-910A-BE8D44516C8F}" srcOrd="1" destOrd="0" presId="urn:microsoft.com/office/officeart/2005/8/layout/orgChart1"/>
    <dgm:cxn modelId="{2C327947-2F33-4538-A765-BE237C6ECB22}" srcId="{96278B9F-9CC9-499A-8FD8-5BF64B0CE1E3}" destId="{7DD2D92B-6154-4547-8D94-2DFE5495E14D}" srcOrd="0" destOrd="0" parTransId="{4AE5E5A6-04C8-48E2-B1F9-78E980584DE3}" sibTransId="{C619E5E0-7E9D-419F-9091-B4BD28E53249}"/>
    <dgm:cxn modelId="{5DF4C4D1-B8D5-48D5-9066-BBD8F895A83C}" type="presOf" srcId="{EC487618-626D-435F-B037-BD66E99F3181}" destId="{300167F4-1457-4650-8698-6E674D5AFE84}" srcOrd="1" destOrd="0" presId="urn:microsoft.com/office/officeart/2005/8/layout/orgChart1"/>
    <dgm:cxn modelId="{E4A7443B-9E76-439C-8745-5D56E9A4149E}" type="presOf" srcId="{6C8AA4E8-B94A-4277-8A6C-3C2A7E8220B4}" destId="{5E24194C-E7C2-48BC-9FA1-1321FF51B959}" srcOrd="0" destOrd="0" presId="urn:microsoft.com/office/officeart/2005/8/layout/orgChart1"/>
    <dgm:cxn modelId="{1168D492-648A-4F50-844E-DE73E8056E45}" srcId="{7DD2D92B-6154-4547-8D94-2DFE5495E14D}" destId="{6C8AA4E8-B94A-4277-8A6C-3C2A7E8220B4}" srcOrd="1" destOrd="0" parTransId="{E61E93B1-DB6A-4FDA-AE0B-BFC1BBA210C7}" sibTransId="{34AC3CF7-A643-4F07-A6FD-C018D494DF7A}"/>
    <dgm:cxn modelId="{9129C8DE-616A-4D30-8637-079E5AB606D5}" type="presOf" srcId="{7DD2D92B-6154-4547-8D94-2DFE5495E14D}" destId="{80C327F7-2F5C-43A2-8494-14B936A5E63E}" srcOrd="0" destOrd="0" presId="urn:microsoft.com/office/officeart/2005/8/layout/orgChart1"/>
    <dgm:cxn modelId="{1EE06570-8B41-43D7-915C-2B53951081A6}" type="presOf" srcId="{F190E97B-9CAE-43F9-982A-9CA0282DE18B}" destId="{D26C491F-0B3E-408E-BDFB-F0D519B58760}" srcOrd="0" destOrd="0" presId="urn:microsoft.com/office/officeart/2005/8/layout/orgChart1"/>
    <dgm:cxn modelId="{5D0EB1CF-383D-492B-AA18-AAF0911B4A03}" type="presOf" srcId="{2763E24D-44EC-4BD1-A040-53D8103C4BD0}" destId="{6D0CE2F6-E8FA-4819-A310-37A009DC2ED1}" srcOrd="0" destOrd="0" presId="urn:microsoft.com/office/officeart/2005/8/layout/orgChart1"/>
    <dgm:cxn modelId="{C0DF9E17-AA15-4141-BEB5-B677073CC5FF}" srcId="{7DD2D92B-6154-4547-8D94-2DFE5495E14D}" destId="{EC487618-626D-435F-B037-BD66E99F3181}" srcOrd="2" destOrd="0" parTransId="{2763E24D-44EC-4BD1-A040-53D8103C4BD0}" sibTransId="{1709D2D8-9ABC-479B-94CF-9BB3F5842B6C}"/>
    <dgm:cxn modelId="{5FDA33F4-E529-4308-BFF5-3C2247CD9CA4}" type="presOf" srcId="{F190E97B-9CAE-43F9-982A-9CA0282DE18B}" destId="{3AAB9E8A-29EB-4D5D-8256-8A4DA1676CD2}" srcOrd="1" destOrd="0" presId="urn:microsoft.com/office/officeart/2005/8/layout/orgChart1"/>
    <dgm:cxn modelId="{CD316056-DBE9-4C78-A6FA-8E74EF09F303}" type="presOf" srcId="{7DD2D92B-6154-4547-8D94-2DFE5495E14D}" destId="{C05A2CBF-5EE9-442F-91EA-1BF66550CA68}" srcOrd="1" destOrd="0" presId="urn:microsoft.com/office/officeart/2005/8/layout/orgChart1"/>
    <dgm:cxn modelId="{9602764E-9089-4D68-BB7A-B69AFC3DF44B}" srcId="{7DD2D92B-6154-4547-8D94-2DFE5495E14D}" destId="{F190E97B-9CAE-43F9-982A-9CA0282DE18B}" srcOrd="0" destOrd="0" parTransId="{7EC6D3D3-57E4-4712-B88A-5A81943E870B}" sibTransId="{822FCBE2-A15D-46B4-ADA0-579D5D7EC869}"/>
    <dgm:cxn modelId="{BF3E4C92-4925-476C-B895-56BF14F3F5B6}" type="presOf" srcId="{7EC6D3D3-57E4-4712-B88A-5A81943E870B}" destId="{6CE14293-C106-4D09-9B6F-B5714963E0D7}" srcOrd="0" destOrd="0" presId="urn:microsoft.com/office/officeart/2005/8/layout/orgChart1"/>
    <dgm:cxn modelId="{AAE88E7D-725B-425C-8D75-9784449869AF}" type="presOf" srcId="{96278B9F-9CC9-499A-8FD8-5BF64B0CE1E3}" destId="{1201BA22-C5A6-4CCB-B688-AA9EAB3FA9C3}" srcOrd="0" destOrd="0" presId="urn:microsoft.com/office/officeart/2005/8/layout/orgChart1"/>
    <dgm:cxn modelId="{37E92623-7A8E-44A4-908A-24DD6B6590BD}" type="presParOf" srcId="{1201BA22-C5A6-4CCB-B688-AA9EAB3FA9C3}" destId="{2548CE90-21B8-49C4-A01A-EE23E0D36ED9}" srcOrd="0" destOrd="0" presId="urn:microsoft.com/office/officeart/2005/8/layout/orgChart1"/>
    <dgm:cxn modelId="{EE7F0762-D43C-4970-BAD6-87A66AF28B0F}" type="presParOf" srcId="{2548CE90-21B8-49C4-A01A-EE23E0D36ED9}" destId="{3F0ADE48-4AF5-47B9-996F-F2300D69A14D}" srcOrd="0" destOrd="0" presId="urn:microsoft.com/office/officeart/2005/8/layout/orgChart1"/>
    <dgm:cxn modelId="{D122130E-2ADC-470A-A68C-71A5AD2F0126}" type="presParOf" srcId="{3F0ADE48-4AF5-47B9-996F-F2300D69A14D}" destId="{80C327F7-2F5C-43A2-8494-14B936A5E63E}" srcOrd="0" destOrd="0" presId="urn:microsoft.com/office/officeart/2005/8/layout/orgChart1"/>
    <dgm:cxn modelId="{938A98E4-7AE0-4CA9-A9F1-DEC9B8D481D6}" type="presParOf" srcId="{3F0ADE48-4AF5-47B9-996F-F2300D69A14D}" destId="{C05A2CBF-5EE9-442F-91EA-1BF66550CA68}" srcOrd="1" destOrd="0" presId="urn:microsoft.com/office/officeart/2005/8/layout/orgChart1"/>
    <dgm:cxn modelId="{C2D1BCE8-B0A2-4DF5-90B7-323F1BD2DFE7}" type="presParOf" srcId="{2548CE90-21B8-49C4-A01A-EE23E0D36ED9}" destId="{5CC88A4B-6AC3-4E41-B1A6-E5C7152498D2}" srcOrd="1" destOrd="0" presId="urn:microsoft.com/office/officeart/2005/8/layout/orgChart1"/>
    <dgm:cxn modelId="{E022D53F-29E6-45F3-8DC2-51E1D0435D57}" type="presParOf" srcId="{5CC88A4B-6AC3-4E41-B1A6-E5C7152498D2}" destId="{6CE14293-C106-4D09-9B6F-B5714963E0D7}" srcOrd="0" destOrd="0" presId="urn:microsoft.com/office/officeart/2005/8/layout/orgChart1"/>
    <dgm:cxn modelId="{1AF131A7-42EF-4AAE-AE73-D78BEC55137C}" type="presParOf" srcId="{5CC88A4B-6AC3-4E41-B1A6-E5C7152498D2}" destId="{C2A3121E-87C0-4C86-A025-9BFA903142EE}" srcOrd="1" destOrd="0" presId="urn:microsoft.com/office/officeart/2005/8/layout/orgChart1"/>
    <dgm:cxn modelId="{57CDB058-13B4-4FB7-9595-A97B8AF19307}" type="presParOf" srcId="{C2A3121E-87C0-4C86-A025-9BFA903142EE}" destId="{DBC3DCA2-2935-433B-9536-6D47A2643A61}" srcOrd="0" destOrd="0" presId="urn:microsoft.com/office/officeart/2005/8/layout/orgChart1"/>
    <dgm:cxn modelId="{3FA264DB-05D5-41F8-A19A-695C610404B4}" type="presParOf" srcId="{DBC3DCA2-2935-433B-9536-6D47A2643A61}" destId="{D26C491F-0B3E-408E-BDFB-F0D519B58760}" srcOrd="0" destOrd="0" presId="urn:microsoft.com/office/officeart/2005/8/layout/orgChart1"/>
    <dgm:cxn modelId="{CB5C6C18-A59E-4EE5-882D-EDC0CDAFB6BF}" type="presParOf" srcId="{DBC3DCA2-2935-433B-9536-6D47A2643A61}" destId="{3AAB9E8A-29EB-4D5D-8256-8A4DA1676CD2}" srcOrd="1" destOrd="0" presId="urn:microsoft.com/office/officeart/2005/8/layout/orgChart1"/>
    <dgm:cxn modelId="{04D3DAAA-B7CB-45C4-9A51-2149E4CF8296}" type="presParOf" srcId="{C2A3121E-87C0-4C86-A025-9BFA903142EE}" destId="{E71B95CA-9AC3-43B2-8BF2-8727DAF88BFB}" srcOrd="1" destOrd="0" presId="urn:microsoft.com/office/officeart/2005/8/layout/orgChart1"/>
    <dgm:cxn modelId="{6D2369B0-74EC-4FBD-95C5-579BC45A21E3}" type="presParOf" srcId="{C2A3121E-87C0-4C86-A025-9BFA903142EE}" destId="{E6095FDF-969B-4C76-A351-3ACEAFCB105A}" srcOrd="2" destOrd="0" presId="urn:microsoft.com/office/officeart/2005/8/layout/orgChart1"/>
    <dgm:cxn modelId="{269E774E-C5EA-419D-B1C1-0BF61EEA57FC}" type="presParOf" srcId="{5CC88A4B-6AC3-4E41-B1A6-E5C7152498D2}" destId="{CB62800D-93FA-491B-B150-8809854FD87A}" srcOrd="2" destOrd="0" presId="urn:microsoft.com/office/officeart/2005/8/layout/orgChart1"/>
    <dgm:cxn modelId="{4C41C909-DAEA-43AF-B6F3-B2D50C417AFD}" type="presParOf" srcId="{5CC88A4B-6AC3-4E41-B1A6-E5C7152498D2}" destId="{32B17ADF-4D6B-4C4A-A248-12C35F5F4543}" srcOrd="3" destOrd="0" presId="urn:microsoft.com/office/officeart/2005/8/layout/orgChart1"/>
    <dgm:cxn modelId="{1CAD31B9-5637-483A-9F7C-721124A32750}" type="presParOf" srcId="{32B17ADF-4D6B-4C4A-A248-12C35F5F4543}" destId="{26E1C8B9-E223-4A46-8905-B80E62F681FB}" srcOrd="0" destOrd="0" presId="urn:microsoft.com/office/officeart/2005/8/layout/orgChart1"/>
    <dgm:cxn modelId="{D4B8BFA8-BDCF-41C6-B883-5EF9FBC636D5}" type="presParOf" srcId="{26E1C8B9-E223-4A46-8905-B80E62F681FB}" destId="{5E24194C-E7C2-48BC-9FA1-1321FF51B959}" srcOrd="0" destOrd="0" presId="urn:microsoft.com/office/officeart/2005/8/layout/orgChart1"/>
    <dgm:cxn modelId="{E046290D-A533-490E-8B9E-BB92E7299397}" type="presParOf" srcId="{26E1C8B9-E223-4A46-8905-B80E62F681FB}" destId="{AAB2D73A-D5AF-4704-910A-BE8D44516C8F}" srcOrd="1" destOrd="0" presId="urn:microsoft.com/office/officeart/2005/8/layout/orgChart1"/>
    <dgm:cxn modelId="{3DA98071-9EF6-4D40-901E-56B493529AEB}" type="presParOf" srcId="{32B17ADF-4D6B-4C4A-A248-12C35F5F4543}" destId="{D87E7783-C330-4659-BC51-458637798FE5}" srcOrd="1" destOrd="0" presId="urn:microsoft.com/office/officeart/2005/8/layout/orgChart1"/>
    <dgm:cxn modelId="{453BD0FF-C9FB-4CD4-8399-681CC00A4E80}" type="presParOf" srcId="{32B17ADF-4D6B-4C4A-A248-12C35F5F4543}" destId="{7CF6713D-6D19-4277-9C56-36CAD683FF1C}" srcOrd="2" destOrd="0" presId="urn:microsoft.com/office/officeart/2005/8/layout/orgChart1"/>
    <dgm:cxn modelId="{FC2681B4-FA6F-4807-844B-8E850DDB4247}" type="presParOf" srcId="{5CC88A4B-6AC3-4E41-B1A6-E5C7152498D2}" destId="{6D0CE2F6-E8FA-4819-A310-37A009DC2ED1}" srcOrd="4" destOrd="0" presId="urn:microsoft.com/office/officeart/2005/8/layout/orgChart1"/>
    <dgm:cxn modelId="{51476DEF-E4FC-4398-8833-6EEBA5BB1E34}" type="presParOf" srcId="{5CC88A4B-6AC3-4E41-B1A6-E5C7152498D2}" destId="{76793CD8-F3F3-4E4A-8F63-DA2A359813A1}" srcOrd="5" destOrd="0" presId="urn:microsoft.com/office/officeart/2005/8/layout/orgChart1"/>
    <dgm:cxn modelId="{59A9CED6-9AC1-49E7-9F5E-74984FD5BD2F}" type="presParOf" srcId="{76793CD8-F3F3-4E4A-8F63-DA2A359813A1}" destId="{F0C60D12-03B0-4641-9309-B6AE65F7A2C5}" srcOrd="0" destOrd="0" presId="urn:microsoft.com/office/officeart/2005/8/layout/orgChart1"/>
    <dgm:cxn modelId="{43C0762A-2660-4F9F-87FF-81DAB7D9E0B1}" type="presParOf" srcId="{F0C60D12-03B0-4641-9309-B6AE65F7A2C5}" destId="{C03A8937-F021-4CCA-A357-6F265251311A}" srcOrd="0" destOrd="0" presId="urn:microsoft.com/office/officeart/2005/8/layout/orgChart1"/>
    <dgm:cxn modelId="{20BDF4B2-9AF4-4245-9680-1FCBFD29EE98}" type="presParOf" srcId="{F0C60D12-03B0-4641-9309-B6AE65F7A2C5}" destId="{300167F4-1457-4650-8698-6E674D5AFE84}" srcOrd="1" destOrd="0" presId="urn:microsoft.com/office/officeart/2005/8/layout/orgChart1"/>
    <dgm:cxn modelId="{D88144FF-C4A4-4F6C-83EE-0C61AF861F34}" type="presParOf" srcId="{76793CD8-F3F3-4E4A-8F63-DA2A359813A1}" destId="{E48E6032-18CB-4E46-BDC4-32D611F1AB5A}" srcOrd="1" destOrd="0" presId="urn:microsoft.com/office/officeart/2005/8/layout/orgChart1"/>
    <dgm:cxn modelId="{1B6C887D-7585-40D3-80BB-346B7DD4A29A}" type="presParOf" srcId="{76793CD8-F3F3-4E4A-8F63-DA2A359813A1}" destId="{27F4A541-BD20-4BA8-85EB-6A5770A479AF}" srcOrd="2" destOrd="0" presId="urn:microsoft.com/office/officeart/2005/8/layout/orgChart1"/>
    <dgm:cxn modelId="{DA4976EF-94E9-46CD-BB2C-499A195654C5}" type="presParOf" srcId="{2548CE90-21B8-49C4-A01A-EE23E0D36ED9}" destId="{F6BE4B8C-E238-48A2-9D0D-D5DE78B99A1B}" srcOrd="2" destOrd="0" presId="urn:microsoft.com/office/officeart/2005/8/layout/orgChar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278B9F-9CC9-499A-8FD8-5BF64B0CE1E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DD2D92B-6154-4547-8D94-2DFE5495E14D}">
      <dgm:prSet phldrT="[Text]"/>
      <dgm:spPr/>
      <dgm:t>
        <a:bodyPr/>
        <a:lstStyle/>
        <a:p>
          <a:r>
            <a:rPr lang="id-ID" dirty="0" smtClean="0"/>
            <a:t>Struktur Organisasi</a:t>
          </a:r>
          <a:endParaRPr lang="en-GB" dirty="0"/>
        </a:p>
      </dgm:t>
    </dgm:pt>
    <dgm:pt modelId="{4AE5E5A6-04C8-48E2-B1F9-78E980584DE3}" type="parTrans" cxnId="{2C327947-2F33-4538-A765-BE237C6ECB22}">
      <dgm:prSet/>
      <dgm:spPr/>
      <dgm:t>
        <a:bodyPr/>
        <a:lstStyle/>
        <a:p>
          <a:endParaRPr lang="en-GB"/>
        </a:p>
      </dgm:t>
    </dgm:pt>
    <dgm:pt modelId="{C619E5E0-7E9D-419F-9091-B4BD28E53249}" type="sibTrans" cxnId="{2C327947-2F33-4538-A765-BE237C6ECB22}">
      <dgm:prSet/>
      <dgm:spPr/>
      <dgm:t>
        <a:bodyPr/>
        <a:lstStyle/>
        <a:p>
          <a:endParaRPr lang="en-GB"/>
        </a:p>
      </dgm:t>
    </dgm:pt>
    <dgm:pt modelId="{F190E97B-9CAE-43F9-982A-9CA0282DE18B}">
      <dgm:prSet phldrT="[Text]"/>
      <dgm:spPr/>
      <dgm:t>
        <a:bodyPr/>
        <a:lstStyle/>
        <a:p>
          <a:r>
            <a:rPr lang="id-ID" dirty="0" smtClean="0"/>
            <a:t>Mengatur Otentikasi</a:t>
          </a:r>
          <a:endParaRPr lang="en-GB" dirty="0"/>
        </a:p>
      </dgm:t>
    </dgm:pt>
    <dgm:pt modelId="{7EC6D3D3-57E4-4712-B88A-5A81943E870B}" type="parTrans" cxnId="{9602764E-9089-4D68-BB7A-B69AFC3DF44B}">
      <dgm:prSet/>
      <dgm:spPr/>
      <dgm:t>
        <a:bodyPr/>
        <a:lstStyle/>
        <a:p>
          <a:endParaRPr lang="en-GB"/>
        </a:p>
      </dgm:t>
    </dgm:pt>
    <dgm:pt modelId="{822FCBE2-A15D-46B4-ADA0-579D5D7EC869}" type="sibTrans" cxnId="{9602764E-9089-4D68-BB7A-B69AFC3DF44B}">
      <dgm:prSet/>
      <dgm:spPr/>
      <dgm:t>
        <a:bodyPr/>
        <a:lstStyle/>
        <a:p>
          <a:endParaRPr lang="en-GB"/>
        </a:p>
      </dgm:t>
    </dgm:pt>
    <dgm:pt modelId="{6C8AA4E8-B94A-4277-8A6C-3C2A7E8220B4}">
      <dgm:prSet phldrT="[Text]"/>
      <dgm:spPr/>
      <dgm:t>
        <a:bodyPr/>
        <a:lstStyle/>
        <a:p>
          <a:r>
            <a:rPr lang="id-ID" dirty="0" smtClean="0"/>
            <a:t>Mengatur Template Kalender Kerja</a:t>
          </a:r>
          <a:endParaRPr lang="en-GB" dirty="0"/>
        </a:p>
      </dgm:t>
    </dgm:pt>
    <dgm:pt modelId="{34AC3CF7-A643-4F07-A6FD-C018D494DF7A}" type="sibTrans" cxnId="{1168D492-648A-4F50-844E-DE73E8056E45}">
      <dgm:prSet/>
      <dgm:spPr/>
      <dgm:t>
        <a:bodyPr/>
        <a:lstStyle/>
        <a:p>
          <a:endParaRPr lang="en-GB"/>
        </a:p>
      </dgm:t>
    </dgm:pt>
    <dgm:pt modelId="{E61E93B1-DB6A-4FDA-AE0B-BFC1BBA210C7}" type="parTrans" cxnId="{1168D492-648A-4F50-844E-DE73E8056E45}">
      <dgm:prSet/>
      <dgm:spPr/>
      <dgm:t>
        <a:bodyPr/>
        <a:lstStyle/>
        <a:p>
          <a:endParaRPr lang="en-GB"/>
        </a:p>
      </dgm:t>
    </dgm:pt>
    <dgm:pt modelId="{1201BA22-C5A6-4CCB-B688-AA9EAB3FA9C3}" type="pres">
      <dgm:prSet presAssocID="{96278B9F-9CC9-499A-8FD8-5BF64B0CE1E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2548CE90-21B8-49C4-A01A-EE23E0D36ED9}" type="pres">
      <dgm:prSet presAssocID="{7DD2D92B-6154-4547-8D94-2DFE5495E14D}" presName="hierRoot1" presStyleCnt="0">
        <dgm:presLayoutVars>
          <dgm:hierBranch val="init"/>
        </dgm:presLayoutVars>
      </dgm:prSet>
      <dgm:spPr/>
    </dgm:pt>
    <dgm:pt modelId="{3F0ADE48-4AF5-47B9-996F-F2300D69A14D}" type="pres">
      <dgm:prSet presAssocID="{7DD2D92B-6154-4547-8D94-2DFE5495E14D}" presName="rootComposite1" presStyleCnt="0"/>
      <dgm:spPr/>
    </dgm:pt>
    <dgm:pt modelId="{80C327F7-2F5C-43A2-8494-14B936A5E63E}" type="pres">
      <dgm:prSet presAssocID="{7DD2D92B-6154-4547-8D94-2DFE5495E14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05A2CBF-5EE9-442F-91EA-1BF66550CA68}" type="pres">
      <dgm:prSet presAssocID="{7DD2D92B-6154-4547-8D94-2DFE5495E14D}" presName="rootConnector1" presStyleLbl="node1" presStyleIdx="0" presStyleCnt="0"/>
      <dgm:spPr/>
      <dgm:t>
        <a:bodyPr/>
        <a:lstStyle/>
        <a:p>
          <a:endParaRPr lang="en-GB"/>
        </a:p>
      </dgm:t>
    </dgm:pt>
    <dgm:pt modelId="{5CC88A4B-6AC3-4E41-B1A6-E5C7152498D2}" type="pres">
      <dgm:prSet presAssocID="{7DD2D92B-6154-4547-8D94-2DFE5495E14D}" presName="hierChild2" presStyleCnt="0"/>
      <dgm:spPr/>
    </dgm:pt>
    <dgm:pt modelId="{6CE14293-C106-4D09-9B6F-B5714963E0D7}" type="pres">
      <dgm:prSet presAssocID="{7EC6D3D3-57E4-4712-B88A-5A81943E870B}" presName="Name37" presStyleLbl="parChTrans1D2" presStyleIdx="0" presStyleCnt="2"/>
      <dgm:spPr/>
      <dgm:t>
        <a:bodyPr/>
        <a:lstStyle/>
        <a:p>
          <a:endParaRPr lang="en-GB"/>
        </a:p>
      </dgm:t>
    </dgm:pt>
    <dgm:pt modelId="{C2A3121E-87C0-4C86-A025-9BFA903142EE}" type="pres">
      <dgm:prSet presAssocID="{F190E97B-9CAE-43F9-982A-9CA0282DE18B}" presName="hierRoot2" presStyleCnt="0">
        <dgm:presLayoutVars>
          <dgm:hierBranch val="init"/>
        </dgm:presLayoutVars>
      </dgm:prSet>
      <dgm:spPr/>
    </dgm:pt>
    <dgm:pt modelId="{DBC3DCA2-2935-433B-9536-6D47A2643A61}" type="pres">
      <dgm:prSet presAssocID="{F190E97B-9CAE-43F9-982A-9CA0282DE18B}" presName="rootComposite" presStyleCnt="0"/>
      <dgm:spPr/>
    </dgm:pt>
    <dgm:pt modelId="{D26C491F-0B3E-408E-BDFB-F0D519B58760}" type="pres">
      <dgm:prSet presAssocID="{F190E97B-9CAE-43F9-982A-9CA0282DE18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AAB9E8A-29EB-4D5D-8256-8A4DA1676CD2}" type="pres">
      <dgm:prSet presAssocID="{F190E97B-9CAE-43F9-982A-9CA0282DE18B}" presName="rootConnector" presStyleLbl="node2" presStyleIdx="0" presStyleCnt="2"/>
      <dgm:spPr/>
      <dgm:t>
        <a:bodyPr/>
        <a:lstStyle/>
        <a:p>
          <a:endParaRPr lang="en-GB"/>
        </a:p>
      </dgm:t>
    </dgm:pt>
    <dgm:pt modelId="{E71B95CA-9AC3-43B2-8BF2-8727DAF88BFB}" type="pres">
      <dgm:prSet presAssocID="{F190E97B-9CAE-43F9-982A-9CA0282DE18B}" presName="hierChild4" presStyleCnt="0"/>
      <dgm:spPr/>
    </dgm:pt>
    <dgm:pt modelId="{E6095FDF-969B-4C76-A351-3ACEAFCB105A}" type="pres">
      <dgm:prSet presAssocID="{F190E97B-9CAE-43F9-982A-9CA0282DE18B}" presName="hierChild5" presStyleCnt="0"/>
      <dgm:spPr/>
    </dgm:pt>
    <dgm:pt modelId="{CB62800D-93FA-491B-B150-8809854FD87A}" type="pres">
      <dgm:prSet presAssocID="{E61E93B1-DB6A-4FDA-AE0B-BFC1BBA210C7}" presName="Name37" presStyleLbl="parChTrans1D2" presStyleIdx="1" presStyleCnt="2"/>
      <dgm:spPr/>
      <dgm:t>
        <a:bodyPr/>
        <a:lstStyle/>
        <a:p>
          <a:endParaRPr lang="en-GB"/>
        </a:p>
      </dgm:t>
    </dgm:pt>
    <dgm:pt modelId="{32B17ADF-4D6B-4C4A-A248-12C35F5F4543}" type="pres">
      <dgm:prSet presAssocID="{6C8AA4E8-B94A-4277-8A6C-3C2A7E8220B4}" presName="hierRoot2" presStyleCnt="0">
        <dgm:presLayoutVars>
          <dgm:hierBranch val="init"/>
        </dgm:presLayoutVars>
      </dgm:prSet>
      <dgm:spPr/>
    </dgm:pt>
    <dgm:pt modelId="{26E1C8B9-E223-4A46-8905-B80E62F681FB}" type="pres">
      <dgm:prSet presAssocID="{6C8AA4E8-B94A-4277-8A6C-3C2A7E8220B4}" presName="rootComposite" presStyleCnt="0"/>
      <dgm:spPr/>
    </dgm:pt>
    <dgm:pt modelId="{5E24194C-E7C2-48BC-9FA1-1321FF51B959}" type="pres">
      <dgm:prSet presAssocID="{6C8AA4E8-B94A-4277-8A6C-3C2A7E8220B4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AB2D73A-D5AF-4704-910A-BE8D44516C8F}" type="pres">
      <dgm:prSet presAssocID="{6C8AA4E8-B94A-4277-8A6C-3C2A7E8220B4}" presName="rootConnector" presStyleLbl="node2" presStyleIdx="1" presStyleCnt="2"/>
      <dgm:spPr/>
      <dgm:t>
        <a:bodyPr/>
        <a:lstStyle/>
        <a:p>
          <a:endParaRPr lang="en-GB"/>
        </a:p>
      </dgm:t>
    </dgm:pt>
    <dgm:pt modelId="{D87E7783-C330-4659-BC51-458637798FE5}" type="pres">
      <dgm:prSet presAssocID="{6C8AA4E8-B94A-4277-8A6C-3C2A7E8220B4}" presName="hierChild4" presStyleCnt="0"/>
      <dgm:spPr/>
    </dgm:pt>
    <dgm:pt modelId="{7CF6713D-6D19-4277-9C56-36CAD683FF1C}" type="pres">
      <dgm:prSet presAssocID="{6C8AA4E8-B94A-4277-8A6C-3C2A7E8220B4}" presName="hierChild5" presStyleCnt="0"/>
      <dgm:spPr/>
    </dgm:pt>
    <dgm:pt modelId="{F6BE4B8C-E238-48A2-9D0D-D5DE78B99A1B}" type="pres">
      <dgm:prSet presAssocID="{7DD2D92B-6154-4547-8D94-2DFE5495E14D}" presName="hierChild3" presStyleCnt="0"/>
      <dgm:spPr/>
    </dgm:pt>
  </dgm:ptLst>
  <dgm:cxnLst>
    <dgm:cxn modelId="{96087018-5762-4B3A-B8C7-94FE72359F39}" type="presOf" srcId="{6C8AA4E8-B94A-4277-8A6C-3C2A7E8220B4}" destId="{5E24194C-E7C2-48BC-9FA1-1321FF51B959}" srcOrd="0" destOrd="0" presId="urn:microsoft.com/office/officeart/2005/8/layout/orgChart1"/>
    <dgm:cxn modelId="{5F45CB96-5969-409E-988A-A0F05C7B71A2}" type="presOf" srcId="{E61E93B1-DB6A-4FDA-AE0B-BFC1BBA210C7}" destId="{CB62800D-93FA-491B-B150-8809854FD87A}" srcOrd="0" destOrd="0" presId="urn:microsoft.com/office/officeart/2005/8/layout/orgChart1"/>
    <dgm:cxn modelId="{2C327947-2F33-4538-A765-BE237C6ECB22}" srcId="{96278B9F-9CC9-499A-8FD8-5BF64B0CE1E3}" destId="{7DD2D92B-6154-4547-8D94-2DFE5495E14D}" srcOrd="0" destOrd="0" parTransId="{4AE5E5A6-04C8-48E2-B1F9-78E980584DE3}" sibTransId="{C619E5E0-7E9D-419F-9091-B4BD28E53249}"/>
    <dgm:cxn modelId="{094078DC-B34D-4916-96D7-DDE447D2F923}" type="presOf" srcId="{7DD2D92B-6154-4547-8D94-2DFE5495E14D}" destId="{80C327F7-2F5C-43A2-8494-14B936A5E63E}" srcOrd="0" destOrd="0" presId="urn:microsoft.com/office/officeart/2005/8/layout/orgChart1"/>
    <dgm:cxn modelId="{234CC60D-4CCA-49AC-8908-D19BD08DCA06}" type="presOf" srcId="{F190E97B-9CAE-43F9-982A-9CA0282DE18B}" destId="{D26C491F-0B3E-408E-BDFB-F0D519B58760}" srcOrd="0" destOrd="0" presId="urn:microsoft.com/office/officeart/2005/8/layout/orgChart1"/>
    <dgm:cxn modelId="{1158F733-3C6D-4B60-ADAF-A7C15AE68351}" type="presOf" srcId="{F190E97B-9CAE-43F9-982A-9CA0282DE18B}" destId="{3AAB9E8A-29EB-4D5D-8256-8A4DA1676CD2}" srcOrd="1" destOrd="0" presId="urn:microsoft.com/office/officeart/2005/8/layout/orgChart1"/>
    <dgm:cxn modelId="{CBD4A9FB-203A-4792-B9D5-CDD0446BC369}" type="presOf" srcId="{96278B9F-9CC9-499A-8FD8-5BF64B0CE1E3}" destId="{1201BA22-C5A6-4CCB-B688-AA9EAB3FA9C3}" srcOrd="0" destOrd="0" presId="urn:microsoft.com/office/officeart/2005/8/layout/orgChart1"/>
    <dgm:cxn modelId="{9602764E-9089-4D68-BB7A-B69AFC3DF44B}" srcId="{7DD2D92B-6154-4547-8D94-2DFE5495E14D}" destId="{F190E97B-9CAE-43F9-982A-9CA0282DE18B}" srcOrd="0" destOrd="0" parTransId="{7EC6D3D3-57E4-4712-B88A-5A81943E870B}" sibTransId="{822FCBE2-A15D-46B4-ADA0-579D5D7EC869}"/>
    <dgm:cxn modelId="{35787EC6-6C09-4C3E-BE94-C5BC2C243E1B}" type="presOf" srcId="{6C8AA4E8-B94A-4277-8A6C-3C2A7E8220B4}" destId="{AAB2D73A-D5AF-4704-910A-BE8D44516C8F}" srcOrd="1" destOrd="0" presId="urn:microsoft.com/office/officeart/2005/8/layout/orgChart1"/>
    <dgm:cxn modelId="{1168D492-648A-4F50-844E-DE73E8056E45}" srcId="{7DD2D92B-6154-4547-8D94-2DFE5495E14D}" destId="{6C8AA4E8-B94A-4277-8A6C-3C2A7E8220B4}" srcOrd="1" destOrd="0" parTransId="{E61E93B1-DB6A-4FDA-AE0B-BFC1BBA210C7}" sibTransId="{34AC3CF7-A643-4F07-A6FD-C018D494DF7A}"/>
    <dgm:cxn modelId="{D3F6D3BA-9A0F-4321-AFCD-5E936C261B0E}" type="presOf" srcId="{7DD2D92B-6154-4547-8D94-2DFE5495E14D}" destId="{C05A2CBF-5EE9-442F-91EA-1BF66550CA68}" srcOrd="1" destOrd="0" presId="urn:microsoft.com/office/officeart/2005/8/layout/orgChart1"/>
    <dgm:cxn modelId="{19AF9417-6D0D-4C35-BEC7-2025AD6B6DA1}" type="presOf" srcId="{7EC6D3D3-57E4-4712-B88A-5A81943E870B}" destId="{6CE14293-C106-4D09-9B6F-B5714963E0D7}" srcOrd="0" destOrd="0" presId="urn:microsoft.com/office/officeart/2005/8/layout/orgChart1"/>
    <dgm:cxn modelId="{D5F319D2-EB47-4E1A-B567-8EF0997CD542}" type="presParOf" srcId="{1201BA22-C5A6-4CCB-B688-AA9EAB3FA9C3}" destId="{2548CE90-21B8-49C4-A01A-EE23E0D36ED9}" srcOrd="0" destOrd="0" presId="urn:microsoft.com/office/officeart/2005/8/layout/orgChart1"/>
    <dgm:cxn modelId="{69CE1420-75D2-4758-AA73-1E107B9ADD5D}" type="presParOf" srcId="{2548CE90-21B8-49C4-A01A-EE23E0D36ED9}" destId="{3F0ADE48-4AF5-47B9-996F-F2300D69A14D}" srcOrd="0" destOrd="0" presId="urn:microsoft.com/office/officeart/2005/8/layout/orgChart1"/>
    <dgm:cxn modelId="{DD330B52-A8D3-4309-867C-BFED8797850D}" type="presParOf" srcId="{3F0ADE48-4AF5-47B9-996F-F2300D69A14D}" destId="{80C327F7-2F5C-43A2-8494-14B936A5E63E}" srcOrd="0" destOrd="0" presId="urn:microsoft.com/office/officeart/2005/8/layout/orgChart1"/>
    <dgm:cxn modelId="{4C101C09-13E5-4FAE-AF6E-8F9C7DC1EB59}" type="presParOf" srcId="{3F0ADE48-4AF5-47B9-996F-F2300D69A14D}" destId="{C05A2CBF-5EE9-442F-91EA-1BF66550CA68}" srcOrd="1" destOrd="0" presId="urn:microsoft.com/office/officeart/2005/8/layout/orgChart1"/>
    <dgm:cxn modelId="{103C33B4-8C8E-47A9-9128-46EBD2052B31}" type="presParOf" srcId="{2548CE90-21B8-49C4-A01A-EE23E0D36ED9}" destId="{5CC88A4B-6AC3-4E41-B1A6-E5C7152498D2}" srcOrd="1" destOrd="0" presId="urn:microsoft.com/office/officeart/2005/8/layout/orgChart1"/>
    <dgm:cxn modelId="{2BB7ABC6-7DD5-45C9-B9A9-767A4595F82E}" type="presParOf" srcId="{5CC88A4B-6AC3-4E41-B1A6-E5C7152498D2}" destId="{6CE14293-C106-4D09-9B6F-B5714963E0D7}" srcOrd="0" destOrd="0" presId="urn:microsoft.com/office/officeart/2005/8/layout/orgChart1"/>
    <dgm:cxn modelId="{C80930DF-298B-44D7-9F7A-EF8F944717FB}" type="presParOf" srcId="{5CC88A4B-6AC3-4E41-B1A6-E5C7152498D2}" destId="{C2A3121E-87C0-4C86-A025-9BFA903142EE}" srcOrd="1" destOrd="0" presId="urn:microsoft.com/office/officeart/2005/8/layout/orgChart1"/>
    <dgm:cxn modelId="{64E3D38C-DD34-4194-90ED-06503CFBECA4}" type="presParOf" srcId="{C2A3121E-87C0-4C86-A025-9BFA903142EE}" destId="{DBC3DCA2-2935-433B-9536-6D47A2643A61}" srcOrd="0" destOrd="0" presId="urn:microsoft.com/office/officeart/2005/8/layout/orgChart1"/>
    <dgm:cxn modelId="{28832B96-0B58-4EB0-A15E-72547F8B7F6B}" type="presParOf" srcId="{DBC3DCA2-2935-433B-9536-6D47A2643A61}" destId="{D26C491F-0B3E-408E-BDFB-F0D519B58760}" srcOrd="0" destOrd="0" presId="urn:microsoft.com/office/officeart/2005/8/layout/orgChart1"/>
    <dgm:cxn modelId="{685A4846-31E1-476F-ADA1-7738A076D0ED}" type="presParOf" srcId="{DBC3DCA2-2935-433B-9536-6D47A2643A61}" destId="{3AAB9E8A-29EB-4D5D-8256-8A4DA1676CD2}" srcOrd="1" destOrd="0" presId="urn:microsoft.com/office/officeart/2005/8/layout/orgChart1"/>
    <dgm:cxn modelId="{A1AAD807-A905-41E4-8E3A-7937F92E116D}" type="presParOf" srcId="{C2A3121E-87C0-4C86-A025-9BFA903142EE}" destId="{E71B95CA-9AC3-43B2-8BF2-8727DAF88BFB}" srcOrd="1" destOrd="0" presId="urn:microsoft.com/office/officeart/2005/8/layout/orgChart1"/>
    <dgm:cxn modelId="{31351070-1B0A-441D-8B59-4C421F7C5C69}" type="presParOf" srcId="{C2A3121E-87C0-4C86-A025-9BFA903142EE}" destId="{E6095FDF-969B-4C76-A351-3ACEAFCB105A}" srcOrd="2" destOrd="0" presId="urn:microsoft.com/office/officeart/2005/8/layout/orgChart1"/>
    <dgm:cxn modelId="{C8385BB2-74CC-4538-97D5-681498CF1B27}" type="presParOf" srcId="{5CC88A4B-6AC3-4E41-B1A6-E5C7152498D2}" destId="{CB62800D-93FA-491B-B150-8809854FD87A}" srcOrd="2" destOrd="0" presId="urn:microsoft.com/office/officeart/2005/8/layout/orgChart1"/>
    <dgm:cxn modelId="{95C171D7-07A1-45DD-A872-A10C950674B3}" type="presParOf" srcId="{5CC88A4B-6AC3-4E41-B1A6-E5C7152498D2}" destId="{32B17ADF-4D6B-4C4A-A248-12C35F5F4543}" srcOrd="3" destOrd="0" presId="urn:microsoft.com/office/officeart/2005/8/layout/orgChart1"/>
    <dgm:cxn modelId="{4AF51414-EB5C-4C6F-9B94-3E25A244E3E1}" type="presParOf" srcId="{32B17ADF-4D6B-4C4A-A248-12C35F5F4543}" destId="{26E1C8B9-E223-4A46-8905-B80E62F681FB}" srcOrd="0" destOrd="0" presId="urn:microsoft.com/office/officeart/2005/8/layout/orgChart1"/>
    <dgm:cxn modelId="{F3E6D8F6-FD07-40F0-A853-CFAB3D8FD1D1}" type="presParOf" srcId="{26E1C8B9-E223-4A46-8905-B80E62F681FB}" destId="{5E24194C-E7C2-48BC-9FA1-1321FF51B959}" srcOrd="0" destOrd="0" presId="urn:microsoft.com/office/officeart/2005/8/layout/orgChart1"/>
    <dgm:cxn modelId="{F1467CB2-194C-484D-ADBB-D8DA3DE96502}" type="presParOf" srcId="{26E1C8B9-E223-4A46-8905-B80E62F681FB}" destId="{AAB2D73A-D5AF-4704-910A-BE8D44516C8F}" srcOrd="1" destOrd="0" presId="urn:microsoft.com/office/officeart/2005/8/layout/orgChart1"/>
    <dgm:cxn modelId="{553A785C-C8CA-4B1D-B49A-6444B93D20DF}" type="presParOf" srcId="{32B17ADF-4D6B-4C4A-A248-12C35F5F4543}" destId="{D87E7783-C330-4659-BC51-458637798FE5}" srcOrd="1" destOrd="0" presId="urn:microsoft.com/office/officeart/2005/8/layout/orgChart1"/>
    <dgm:cxn modelId="{01861D74-7D9F-458B-8DFB-EBA9BD90E926}" type="presParOf" srcId="{32B17ADF-4D6B-4C4A-A248-12C35F5F4543}" destId="{7CF6713D-6D19-4277-9C56-36CAD683FF1C}" srcOrd="2" destOrd="0" presId="urn:microsoft.com/office/officeart/2005/8/layout/orgChart1"/>
    <dgm:cxn modelId="{7B0E4425-A8CF-483C-98A3-4C39DAB1E727}" type="presParOf" srcId="{2548CE90-21B8-49C4-A01A-EE23E0D36ED9}" destId="{F6BE4B8C-E238-48A2-9D0D-D5DE78B99A1B}" srcOrd="2" destOrd="0" presId="urn:microsoft.com/office/officeart/2005/8/layout/orgChart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278B9F-9CC9-499A-8FD8-5BF64B0CE1E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DD2D92B-6154-4547-8D94-2DFE5495E14D}">
      <dgm:prSet phldrT="[Text]"/>
      <dgm:spPr/>
      <dgm:t>
        <a:bodyPr/>
        <a:lstStyle/>
        <a:p>
          <a:r>
            <a:rPr lang="id-ID" dirty="0" smtClean="0"/>
            <a:t>Karyawan</a:t>
          </a:r>
          <a:endParaRPr lang="en-GB" dirty="0"/>
        </a:p>
      </dgm:t>
    </dgm:pt>
    <dgm:pt modelId="{4AE5E5A6-04C8-48E2-B1F9-78E980584DE3}" type="parTrans" cxnId="{2C327947-2F33-4538-A765-BE237C6ECB22}">
      <dgm:prSet/>
      <dgm:spPr/>
      <dgm:t>
        <a:bodyPr/>
        <a:lstStyle/>
        <a:p>
          <a:endParaRPr lang="en-GB"/>
        </a:p>
      </dgm:t>
    </dgm:pt>
    <dgm:pt modelId="{C619E5E0-7E9D-419F-9091-B4BD28E53249}" type="sibTrans" cxnId="{2C327947-2F33-4538-A765-BE237C6ECB22}">
      <dgm:prSet/>
      <dgm:spPr/>
      <dgm:t>
        <a:bodyPr/>
        <a:lstStyle/>
        <a:p>
          <a:endParaRPr lang="en-GB"/>
        </a:p>
      </dgm:t>
    </dgm:pt>
    <dgm:pt modelId="{6C8AA4E8-B94A-4277-8A6C-3C2A7E8220B4}">
      <dgm:prSet phldrT="[Text]"/>
      <dgm:spPr/>
      <dgm:t>
        <a:bodyPr/>
        <a:lstStyle/>
        <a:p>
          <a:r>
            <a:rPr lang="id-ID" dirty="0" smtClean="0"/>
            <a:t>Mengelola Data Karir</a:t>
          </a:r>
          <a:endParaRPr lang="en-GB" dirty="0"/>
        </a:p>
      </dgm:t>
    </dgm:pt>
    <dgm:pt modelId="{34AC3CF7-A643-4F07-A6FD-C018D494DF7A}" type="sibTrans" cxnId="{1168D492-648A-4F50-844E-DE73E8056E45}">
      <dgm:prSet/>
      <dgm:spPr/>
      <dgm:t>
        <a:bodyPr/>
        <a:lstStyle/>
        <a:p>
          <a:endParaRPr lang="en-GB"/>
        </a:p>
      </dgm:t>
    </dgm:pt>
    <dgm:pt modelId="{E61E93B1-DB6A-4FDA-AE0B-BFC1BBA210C7}" type="parTrans" cxnId="{1168D492-648A-4F50-844E-DE73E8056E45}">
      <dgm:prSet/>
      <dgm:spPr/>
      <dgm:t>
        <a:bodyPr/>
        <a:lstStyle/>
        <a:p>
          <a:endParaRPr lang="en-GB"/>
        </a:p>
      </dgm:t>
    </dgm:pt>
    <dgm:pt modelId="{077E3EE5-4E3F-45DE-8E00-A7A6015E9D90}">
      <dgm:prSet/>
      <dgm:spPr/>
      <dgm:t>
        <a:bodyPr/>
        <a:lstStyle/>
        <a:p>
          <a:r>
            <a:rPr lang="id-ID" smtClean="0"/>
            <a:t>Mengatur Jadwal Kerja</a:t>
          </a:r>
          <a:endParaRPr lang="en-GB" dirty="0"/>
        </a:p>
      </dgm:t>
    </dgm:pt>
    <dgm:pt modelId="{332EAB73-78EA-474E-AA5A-25AE448991FD}" type="parTrans" cxnId="{5AEE6497-D25D-4CBC-915B-2C77F34A47F8}">
      <dgm:prSet/>
      <dgm:spPr/>
      <dgm:t>
        <a:bodyPr/>
        <a:lstStyle/>
        <a:p>
          <a:endParaRPr lang="en-GB"/>
        </a:p>
      </dgm:t>
    </dgm:pt>
    <dgm:pt modelId="{56C29870-EA6A-4A33-9058-19B252BA97B5}" type="sibTrans" cxnId="{5AEE6497-D25D-4CBC-915B-2C77F34A47F8}">
      <dgm:prSet/>
      <dgm:spPr/>
      <dgm:t>
        <a:bodyPr/>
        <a:lstStyle/>
        <a:p>
          <a:endParaRPr lang="en-GB"/>
        </a:p>
      </dgm:t>
    </dgm:pt>
    <dgm:pt modelId="{3978ACCE-4CA9-478B-94E8-68346266AE37}">
      <dgm:prSet/>
      <dgm:spPr/>
      <dgm:t>
        <a:bodyPr/>
        <a:lstStyle/>
        <a:p>
          <a:r>
            <a:rPr lang="id-ID" dirty="0" smtClean="0"/>
            <a:t>Mengelola Informasi Kontak</a:t>
          </a:r>
          <a:endParaRPr lang="en-GB" dirty="0"/>
        </a:p>
      </dgm:t>
    </dgm:pt>
    <dgm:pt modelId="{13E5CDB2-8761-4EA4-A9D7-1F427F84A730}" type="parTrans" cxnId="{3802ADE8-B1F7-41B7-93E6-8C13E7F2A68C}">
      <dgm:prSet/>
      <dgm:spPr/>
      <dgm:t>
        <a:bodyPr/>
        <a:lstStyle/>
        <a:p>
          <a:endParaRPr lang="en-GB"/>
        </a:p>
      </dgm:t>
    </dgm:pt>
    <dgm:pt modelId="{B2D0AE9B-3511-4330-87B3-763D3C4A24F3}" type="sibTrans" cxnId="{3802ADE8-B1F7-41B7-93E6-8C13E7F2A68C}">
      <dgm:prSet/>
      <dgm:spPr/>
      <dgm:t>
        <a:bodyPr/>
        <a:lstStyle/>
        <a:p>
          <a:endParaRPr lang="en-GB"/>
        </a:p>
      </dgm:t>
    </dgm:pt>
    <dgm:pt modelId="{4AD397BA-69AD-4400-AD5D-EBFE0B792EA9}">
      <dgm:prSet/>
      <dgm:spPr/>
      <dgm:t>
        <a:bodyPr/>
        <a:lstStyle/>
        <a:p>
          <a:r>
            <a:rPr lang="id-ID" smtClean="0"/>
            <a:t>Mengatur Jatah Cuti</a:t>
          </a:r>
          <a:endParaRPr lang="en-GB" dirty="0"/>
        </a:p>
      </dgm:t>
    </dgm:pt>
    <dgm:pt modelId="{8A4990EA-7F4E-4277-8549-37FD55BF4CF2}" type="parTrans" cxnId="{AF03D8BC-4783-4243-9720-9B91043D3680}">
      <dgm:prSet/>
      <dgm:spPr/>
      <dgm:t>
        <a:bodyPr/>
        <a:lstStyle/>
        <a:p>
          <a:endParaRPr lang="en-GB"/>
        </a:p>
      </dgm:t>
    </dgm:pt>
    <dgm:pt modelId="{9406C5BF-E1BD-40A5-8BE0-30594AA08A29}" type="sibTrans" cxnId="{AF03D8BC-4783-4243-9720-9B91043D3680}">
      <dgm:prSet/>
      <dgm:spPr/>
      <dgm:t>
        <a:bodyPr/>
        <a:lstStyle/>
        <a:p>
          <a:endParaRPr lang="en-GB"/>
        </a:p>
      </dgm:t>
    </dgm:pt>
    <dgm:pt modelId="{D7F5E96A-B3BB-4868-B782-0D5CF83672ED}">
      <dgm:prSet/>
      <dgm:spPr/>
      <dgm:t>
        <a:bodyPr/>
        <a:lstStyle/>
        <a:p>
          <a:r>
            <a:rPr lang="id-ID" dirty="0" smtClean="0"/>
            <a:t>Mengelola Dokumen</a:t>
          </a:r>
          <a:endParaRPr lang="en-GB" dirty="0"/>
        </a:p>
      </dgm:t>
    </dgm:pt>
    <dgm:pt modelId="{9CAE3A42-D759-4318-A0F8-AA708AF436B3}" type="parTrans" cxnId="{E7A28D4F-422C-4575-AA4D-BCCEFA86E313}">
      <dgm:prSet/>
      <dgm:spPr/>
      <dgm:t>
        <a:bodyPr/>
        <a:lstStyle/>
        <a:p>
          <a:endParaRPr lang="en-GB"/>
        </a:p>
      </dgm:t>
    </dgm:pt>
    <dgm:pt modelId="{B03203DA-D58A-4CA8-861B-0451CE6EDC1E}" type="sibTrans" cxnId="{E7A28D4F-422C-4575-AA4D-BCCEFA86E313}">
      <dgm:prSet/>
      <dgm:spPr/>
      <dgm:t>
        <a:bodyPr/>
        <a:lstStyle/>
        <a:p>
          <a:endParaRPr lang="en-GB"/>
        </a:p>
      </dgm:t>
    </dgm:pt>
    <dgm:pt modelId="{17CB1C61-76B8-4A7D-9FE3-FB0A18B47760}">
      <dgm:prSet/>
      <dgm:spPr/>
      <dgm:t>
        <a:bodyPr/>
        <a:lstStyle/>
        <a:p>
          <a:r>
            <a:rPr lang="id-ID" dirty="0" smtClean="0"/>
            <a:t>Mengelola Data Kerabat</a:t>
          </a:r>
          <a:endParaRPr lang="en-GB" dirty="0"/>
        </a:p>
      </dgm:t>
    </dgm:pt>
    <dgm:pt modelId="{166F8679-2E35-473D-AAD0-BA31C6F8A627}" type="parTrans" cxnId="{E5B764A7-A90F-4E1C-912E-98446F4402AA}">
      <dgm:prSet/>
      <dgm:spPr/>
    </dgm:pt>
    <dgm:pt modelId="{D8858E49-D0E9-45F2-8DF6-017801FBFBFB}" type="sibTrans" cxnId="{E5B764A7-A90F-4E1C-912E-98446F4402AA}">
      <dgm:prSet/>
      <dgm:spPr/>
    </dgm:pt>
    <dgm:pt modelId="{1201BA22-C5A6-4CCB-B688-AA9EAB3FA9C3}" type="pres">
      <dgm:prSet presAssocID="{96278B9F-9CC9-499A-8FD8-5BF64B0CE1E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2548CE90-21B8-49C4-A01A-EE23E0D36ED9}" type="pres">
      <dgm:prSet presAssocID="{7DD2D92B-6154-4547-8D94-2DFE5495E14D}" presName="hierRoot1" presStyleCnt="0">
        <dgm:presLayoutVars>
          <dgm:hierBranch val="init"/>
        </dgm:presLayoutVars>
      </dgm:prSet>
      <dgm:spPr/>
    </dgm:pt>
    <dgm:pt modelId="{3F0ADE48-4AF5-47B9-996F-F2300D69A14D}" type="pres">
      <dgm:prSet presAssocID="{7DD2D92B-6154-4547-8D94-2DFE5495E14D}" presName="rootComposite1" presStyleCnt="0"/>
      <dgm:spPr/>
    </dgm:pt>
    <dgm:pt modelId="{80C327F7-2F5C-43A2-8494-14B936A5E63E}" type="pres">
      <dgm:prSet presAssocID="{7DD2D92B-6154-4547-8D94-2DFE5495E14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05A2CBF-5EE9-442F-91EA-1BF66550CA68}" type="pres">
      <dgm:prSet presAssocID="{7DD2D92B-6154-4547-8D94-2DFE5495E14D}" presName="rootConnector1" presStyleLbl="node1" presStyleIdx="0" presStyleCnt="0"/>
      <dgm:spPr/>
      <dgm:t>
        <a:bodyPr/>
        <a:lstStyle/>
        <a:p>
          <a:endParaRPr lang="en-GB"/>
        </a:p>
      </dgm:t>
    </dgm:pt>
    <dgm:pt modelId="{5CC88A4B-6AC3-4E41-B1A6-E5C7152498D2}" type="pres">
      <dgm:prSet presAssocID="{7DD2D92B-6154-4547-8D94-2DFE5495E14D}" presName="hierChild2" presStyleCnt="0"/>
      <dgm:spPr/>
    </dgm:pt>
    <dgm:pt modelId="{8DBE2114-5FE7-489A-835D-D90950786F42}" type="pres">
      <dgm:prSet presAssocID="{13E5CDB2-8761-4EA4-A9D7-1F427F84A730}" presName="Name37" presStyleLbl="parChTrans1D2" presStyleIdx="0" presStyleCnt="6"/>
      <dgm:spPr/>
      <dgm:t>
        <a:bodyPr/>
        <a:lstStyle/>
        <a:p>
          <a:endParaRPr lang="en-GB"/>
        </a:p>
      </dgm:t>
    </dgm:pt>
    <dgm:pt modelId="{2253BC4D-0471-44E1-83A4-AEFDEBA64D3D}" type="pres">
      <dgm:prSet presAssocID="{3978ACCE-4CA9-478B-94E8-68346266AE37}" presName="hierRoot2" presStyleCnt="0">
        <dgm:presLayoutVars>
          <dgm:hierBranch val="init"/>
        </dgm:presLayoutVars>
      </dgm:prSet>
      <dgm:spPr/>
    </dgm:pt>
    <dgm:pt modelId="{6254FB66-B576-44F4-ABEE-200C3E1E315F}" type="pres">
      <dgm:prSet presAssocID="{3978ACCE-4CA9-478B-94E8-68346266AE37}" presName="rootComposite" presStyleCnt="0"/>
      <dgm:spPr/>
    </dgm:pt>
    <dgm:pt modelId="{D5EA73A6-65A4-4C6B-A5F7-1A22508503F7}" type="pres">
      <dgm:prSet presAssocID="{3978ACCE-4CA9-478B-94E8-68346266AE37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0D9B0E9-DA73-4789-BDF5-909BB139A6DD}" type="pres">
      <dgm:prSet presAssocID="{3978ACCE-4CA9-478B-94E8-68346266AE37}" presName="rootConnector" presStyleLbl="node2" presStyleIdx="0" presStyleCnt="6"/>
      <dgm:spPr/>
      <dgm:t>
        <a:bodyPr/>
        <a:lstStyle/>
        <a:p>
          <a:endParaRPr lang="en-GB"/>
        </a:p>
      </dgm:t>
    </dgm:pt>
    <dgm:pt modelId="{47A526E1-0859-4D11-AAF3-B5E514B4B395}" type="pres">
      <dgm:prSet presAssocID="{3978ACCE-4CA9-478B-94E8-68346266AE37}" presName="hierChild4" presStyleCnt="0"/>
      <dgm:spPr/>
    </dgm:pt>
    <dgm:pt modelId="{B658A7BF-1112-4333-8C91-B444FFDF7604}" type="pres">
      <dgm:prSet presAssocID="{3978ACCE-4CA9-478B-94E8-68346266AE37}" presName="hierChild5" presStyleCnt="0"/>
      <dgm:spPr/>
    </dgm:pt>
    <dgm:pt modelId="{CB62800D-93FA-491B-B150-8809854FD87A}" type="pres">
      <dgm:prSet presAssocID="{E61E93B1-DB6A-4FDA-AE0B-BFC1BBA210C7}" presName="Name37" presStyleLbl="parChTrans1D2" presStyleIdx="1" presStyleCnt="6"/>
      <dgm:spPr/>
      <dgm:t>
        <a:bodyPr/>
        <a:lstStyle/>
        <a:p>
          <a:endParaRPr lang="en-GB"/>
        </a:p>
      </dgm:t>
    </dgm:pt>
    <dgm:pt modelId="{32B17ADF-4D6B-4C4A-A248-12C35F5F4543}" type="pres">
      <dgm:prSet presAssocID="{6C8AA4E8-B94A-4277-8A6C-3C2A7E8220B4}" presName="hierRoot2" presStyleCnt="0">
        <dgm:presLayoutVars>
          <dgm:hierBranch val="init"/>
        </dgm:presLayoutVars>
      </dgm:prSet>
      <dgm:spPr/>
    </dgm:pt>
    <dgm:pt modelId="{26E1C8B9-E223-4A46-8905-B80E62F681FB}" type="pres">
      <dgm:prSet presAssocID="{6C8AA4E8-B94A-4277-8A6C-3C2A7E8220B4}" presName="rootComposite" presStyleCnt="0"/>
      <dgm:spPr/>
    </dgm:pt>
    <dgm:pt modelId="{5E24194C-E7C2-48BC-9FA1-1321FF51B959}" type="pres">
      <dgm:prSet presAssocID="{6C8AA4E8-B94A-4277-8A6C-3C2A7E8220B4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AB2D73A-D5AF-4704-910A-BE8D44516C8F}" type="pres">
      <dgm:prSet presAssocID="{6C8AA4E8-B94A-4277-8A6C-3C2A7E8220B4}" presName="rootConnector" presStyleLbl="node2" presStyleIdx="1" presStyleCnt="6"/>
      <dgm:spPr/>
      <dgm:t>
        <a:bodyPr/>
        <a:lstStyle/>
        <a:p>
          <a:endParaRPr lang="en-GB"/>
        </a:p>
      </dgm:t>
    </dgm:pt>
    <dgm:pt modelId="{D87E7783-C330-4659-BC51-458637798FE5}" type="pres">
      <dgm:prSet presAssocID="{6C8AA4E8-B94A-4277-8A6C-3C2A7E8220B4}" presName="hierChild4" presStyleCnt="0"/>
      <dgm:spPr/>
    </dgm:pt>
    <dgm:pt modelId="{7CF6713D-6D19-4277-9C56-36CAD683FF1C}" type="pres">
      <dgm:prSet presAssocID="{6C8AA4E8-B94A-4277-8A6C-3C2A7E8220B4}" presName="hierChild5" presStyleCnt="0"/>
      <dgm:spPr/>
    </dgm:pt>
    <dgm:pt modelId="{16BBBFD2-45F0-41B0-BDFA-C5C581F774DE}" type="pres">
      <dgm:prSet presAssocID="{332EAB73-78EA-474E-AA5A-25AE448991FD}" presName="Name37" presStyleLbl="parChTrans1D2" presStyleIdx="2" presStyleCnt="6"/>
      <dgm:spPr/>
      <dgm:t>
        <a:bodyPr/>
        <a:lstStyle/>
        <a:p>
          <a:endParaRPr lang="en-GB"/>
        </a:p>
      </dgm:t>
    </dgm:pt>
    <dgm:pt modelId="{1497A095-D7A2-4725-9CBA-642E5A0B87CA}" type="pres">
      <dgm:prSet presAssocID="{077E3EE5-4E3F-45DE-8E00-A7A6015E9D90}" presName="hierRoot2" presStyleCnt="0">
        <dgm:presLayoutVars>
          <dgm:hierBranch val="init"/>
        </dgm:presLayoutVars>
      </dgm:prSet>
      <dgm:spPr/>
    </dgm:pt>
    <dgm:pt modelId="{DF41B2D8-34EA-4CCB-8C7D-E36241F9535D}" type="pres">
      <dgm:prSet presAssocID="{077E3EE5-4E3F-45DE-8E00-A7A6015E9D90}" presName="rootComposite" presStyleCnt="0"/>
      <dgm:spPr/>
    </dgm:pt>
    <dgm:pt modelId="{2731000E-4189-40FF-90FC-528874A10FA9}" type="pres">
      <dgm:prSet presAssocID="{077E3EE5-4E3F-45DE-8E00-A7A6015E9D90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FD459E3-D245-4CD6-978E-7D6ACEB19D05}" type="pres">
      <dgm:prSet presAssocID="{077E3EE5-4E3F-45DE-8E00-A7A6015E9D90}" presName="rootConnector" presStyleLbl="node2" presStyleIdx="2" presStyleCnt="6"/>
      <dgm:spPr/>
      <dgm:t>
        <a:bodyPr/>
        <a:lstStyle/>
        <a:p>
          <a:endParaRPr lang="en-GB"/>
        </a:p>
      </dgm:t>
    </dgm:pt>
    <dgm:pt modelId="{285DF235-EC47-4DD4-9E2B-58A718C44CB9}" type="pres">
      <dgm:prSet presAssocID="{077E3EE5-4E3F-45DE-8E00-A7A6015E9D90}" presName="hierChild4" presStyleCnt="0"/>
      <dgm:spPr/>
    </dgm:pt>
    <dgm:pt modelId="{4BDA35A6-0E02-49F7-AA58-EA48623123D9}" type="pres">
      <dgm:prSet presAssocID="{077E3EE5-4E3F-45DE-8E00-A7A6015E9D90}" presName="hierChild5" presStyleCnt="0"/>
      <dgm:spPr/>
    </dgm:pt>
    <dgm:pt modelId="{F6080ED3-E5D2-49C6-A58D-1CB99D22DE98}" type="pres">
      <dgm:prSet presAssocID="{8A4990EA-7F4E-4277-8549-37FD55BF4CF2}" presName="Name37" presStyleLbl="parChTrans1D2" presStyleIdx="3" presStyleCnt="6"/>
      <dgm:spPr/>
      <dgm:t>
        <a:bodyPr/>
        <a:lstStyle/>
        <a:p>
          <a:endParaRPr lang="en-GB"/>
        </a:p>
      </dgm:t>
    </dgm:pt>
    <dgm:pt modelId="{860C53B1-1E44-404C-9DC7-FBB5F5739FD6}" type="pres">
      <dgm:prSet presAssocID="{4AD397BA-69AD-4400-AD5D-EBFE0B792EA9}" presName="hierRoot2" presStyleCnt="0">
        <dgm:presLayoutVars>
          <dgm:hierBranch val="init"/>
        </dgm:presLayoutVars>
      </dgm:prSet>
      <dgm:spPr/>
    </dgm:pt>
    <dgm:pt modelId="{96E20EE4-D19F-4AEA-92C9-542B00359D02}" type="pres">
      <dgm:prSet presAssocID="{4AD397BA-69AD-4400-AD5D-EBFE0B792EA9}" presName="rootComposite" presStyleCnt="0"/>
      <dgm:spPr/>
    </dgm:pt>
    <dgm:pt modelId="{A7631B78-3129-45B6-9477-9436AAFF7612}" type="pres">
      <dgm:prSet presAssocID="{4AD397BA-69AD-4400-AD5D-EBFE0B792EA9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14CEC51-950F-484A-8DE5-1AF55F4E41E4}" type="pres">
      <dgm:prSet presAssocID="{4AD397BA-69AD-4400-AD5D-EBFE0B792EA9}" presName="rootConnector" presStyleLbl="node2" presStyleIdx="3" presStyleCnt="6"/>
      <dgm:spPr/>
      <dgm:t>
        <a:bodyPr/>
        <a:lstStyle/>
        <a:p>
          <a:endParaRPr lang="en-GB"/>
        </a:p>
      </dgm:t>
    </dgm:pt>
    <dgm:pt modelId="{5E64463A-78D7-455C-97F2-95B085A04D95}" type="pres">
      <dgm:prSet presAssocID="{4AD397BA-69AD-4400-AD5D-EBFE0B792EA9}" presName="hierChild4" presStyleCnt="0"/>
      <dgm:spPr/>
    </dgm:pt>
    <dgm:pt modelId="{B8CF7B9D-609B-495B-AA01-C61CEE1BF87A}" type="pres">
      <dgm:prSet presAssocID="{4AD397BA-69AD-4400-AD5D-EBFE0B792EA9}" presName="hierChild5" presStyleCnt="0"/>
      <dgm:spPr/>
    </dgm:pt>
    <dgm:pt modelId="{1EE147EA-FD6D-4D75-ACD4-427E376D09D5}" type="pres">
      <dgm:prSet presAssocID="{9CAE3A42-D759-4318-A0F8-AA708AF436B3}" presName="Name37" presStyleLbl="parChTrans1D2" presStyleIdx="4" presStyleCnt="6"/>
      <dgm:spPr/>
      <dgm:t>
        <a:bodyPr/>
        <a:lstStyle/>
        <a:p>
          <a:endParaRPr lang="en-GB"/>
        </a:p>
      </dgm:t>
    </dgm:pt>
    <dgm:pt modelId="{FB1CB324-CA14-4C4D-ABCB-C5F7437BAFDE}" type="pres">
      <dgm:prSet presAssocID="{D7F5E96A-B3BB-4868-B782-0D5CF83672ED}" presName="hierRoot2" presStyleCnt="0">
        <dgm:presLayoutVars>
          <dgm:hierBranch val="init"/>
        </dgm:presLayoutVars>
      </dgm:prSet>
      <dgm:spPr/>
    </dgm:pt>
    <dgm:pt modelId="{B856C539-025A-4B8B-A3E5-600C0BD912DB}" type="pres">
      <dgm:prSet presAssocID="{D7F5E96A-B3BB-4868-B782-0D5CF83672ED}" presName="rootComposite" presStyleCnt="0"/>
      <dgm:spPr/>
    </dgm:pt>
    <dgm:pt modelId="{00FFDE55-3E05-4FB4-8949-8AEF567ED86C}" type="pres">
      <dgm:prSet presAssocID="{D7F5E96A-B3BB-4868-B782-0D5CF83672ED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07A1EC2-E984-44AF-9129-94E0D855BD39}" type="pres">
      <dgm:prSet presAssocID="{D7F5E96A-B3BB-4868-B782-0D5CF83672ED}" presName="rootConnector" presStyleLbl="node2" presStyleIdx="4" presStyleCnt="6"/>
      <dgm:spPr/>
      <dgm:t>
        <a:bodyPr/>
        <a:lstStyle/>
        <a:p>
          <a:endParaRPr lang="en-GB"/>
        </a:p>
      </dgm:t>
    </dgm:pt>
    <dgm:pt modelId="{ECAB0EC0-EB5F-4297-B336-B613493D9ED7}" type="pres">
      <dgm:prSet presAssocID="{D7F5E96A-B3BB-4868-B782-0D5CF83672ED}" presName="hierChild4" presStyleCnt="0"/>
      <dgm:spPr/>
    </dgm:pt>
    <dgm:pt modelId="{1F482266-E591-4F95-B6F9-0229B8002C55}" type="pres">
      <dgm:prSet presAssocID="{D7F5E96A-B3BB-4868-B782-0D5CF83672ED}" presName="hierChild5" presStyleCnt="0"/>
      <dgm:spPr/>
    </dgm:pt>
    <dgm:pt modelId="{75BBF213-6059-4475-93D9-B78955B5F220}" type="pres">
      <dgm:prSet presAssocID="{166F8679-2E35-473D-AAD0-BA31C6F8A627}" presName="Name37" presStyleLbl="parChTrans1D2" presStyleIdx="5" presStyleCnt="6"/>
      <dgm:spPr/>
    </dgm:pt>
    <dgm:pt modelId="{0E21DD7B-E6ED-436E-9C48-0A08F2E27754}" type="pres">
      <dgm:prSet presAssocID="{17CB1C61-76B8-4A7D-9FE3-FB0A18B47760}" presName="hierRoot2" presStyleCnt="0">
        <dgm:presLayoutVars>
          <dgm:hierBranch val="init"/>
        </dgm:presLayoutVars>
      </dgm:prSet>
      <dgm:spPr/>
    </dgm:pt>
    <dgm:pt modelId="{D7DCB84E-59C1-4AED-B71A-347DEADF7CE4}" type="pres">
      <dgm:prSet presAssocID="{17CB1C61-76B8-4A7D-9FE3-FB0A18B47760}" presName="rootComposite" presStyleCnt="0"/>
      <dgm:spPr/>
    </dgm:pt>
    <dgm:pt modelId="{302C059F-52C9-4A20-956D-F574AFD18B25}" type="pres">
      <dgm:prSet presAssocID="{17CB1C61-76B8-4A7D-9FE3-FB0A18B47760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CB0A8E8-B706-4F00-B877-FBD9AD7D1C69}" type="pres">
      <dgm:prSet presAssocID="{17CB1C61-76B8-4A7D-9FE3-FB0A18B47760}" presName="rootConnector" presStyleLbl="node2" presStyleIdx="5" presStyleCnt="6"/>
      <dgm:spPr/>
      <dgm:t>
        <a:bodyPr/>
        <a:lstStyle/>
        <a:p>
          <a:endParaRPr lang="en-GB"/>
        </a:p>
      </dgm:t>
    </dgm:pt>
    <dgm:pt modelId="{F9215A37-1A0A-44D3-A590-66E1EBD1C3CD}" type="pres">
      <dgm:prSet presAssocID="{17CB1C61-76B8-4A7D-9FE3-FB0A18B47760}" presName="hierChild4" presStyleCnt="0"/>
      <dgm:spPr/>
    </dgm:pt>
    <dgm:pt modelId="{CBAF5019-51EA-4493-9E78-BC9DE89D5BBC}" type="pres">
      <dgm:prSet presAssocID="{17CB1C61-76B8-4A7D-9FE3-FB0A18B47760}" presName="hierChild5" presStyleCnt="0"/>
      <dgm:spPr/>
    </dgm:pt>
    <dgm:pt modelId="{F6BE4B8C-E238-48A2-9D0D-D5DE78B99A1B}" type="pres">
      <dgm:prSet presAssocID="{7DD2D92B-6154-4547-8D94-2DFE5495E14D}" presName="hierChild3" presStyleCnt="0"/>
      <dgm:spPr/>
    </dgm:pt>
  </dgm:ptLst>
  <dgm:cxnLst>
    <dgm:cxn modelId="{2C327947-2F33-4538-A765-BE237C6ECB22}" srcId="{96278B9F-9CC9-499A-8FD8-5BF64B0CE1E3}" destId="{7DD2D92B-6154-4547-8D94-2DFE5495E14D}" srcOrd="0" destOrd="0" parTransId="{4AE5E5A6-04C8-48E2-B1F9-78E980584DE3}" sibTransId="{C619E5E0-7E9D-419F-9091-B4BD28E53249}"/>
    <dgm:cxn modelId="{AF03D8BC-4783-4243-9720-9B91043D3680}" srcId="{7DD2D92B-6154-4547-8D94-2DFE5495E14D}" destId="{4AD397BA-69AD-4400-AD5D-EBFE0B792EA9}" srcOrd="3" destOrd="0" parTransId="{8A4990EA-7F4E-4277-8549-37FD55BF4CF2}" sibTransId="{9406C5BF-E1BD-40A5-8BE0-30594AA08A29}"/>
    <dgm:cxn modelId="{797BA89D-C13F-48EC-9293-4D026C33E133}" type="presOf" srcId="{4AD397BA-69AD-4400-AD5D-EBFE0B792EA9}" destId="{214CEC51-950F-484A-8DE5-1AF55F4E41E4}" srcOrd="1" destOrd="0" presId="urn:microsoft.com/office/officeart/2005/8/layout/orgChart1"/>
    <dgm:cxn modelId="{08372DB8-0C8D-47AE-91D8-97F1B5F7A920}" type="presOf" srcId="{6C8AA4E8-B94A-4277-8A6C-3C2A7E8220B4}" destId="{5E24194C-E7C2-48BC-9FA1-1321FF51B959}" srcOrd="0" destOrd="0" presId="urn:microsoft.com/office/officeart/2005/8/layout/orgChart1"/>
    <dgm:cxn modelId="{5AEE6497-D25D-4CBC-915B-2C77F34A47F8}" srcId="{7DD2D92B-6154-4547-8D94-2DFE5495E14D}" destId="{077E3EE5-4E3F-45DE-8E00-A7A6015E9D90}" srcOrd="2" destOrd="0" parTransId="{332EAB73-78EA-474E-AA5A-25AE448991FD}" sibTransId="{56C29870-EA6A-4A33-9058-19B252BA97B5}"/>
    <dgm:cxn modelId="{1168D492-648A-4F50-844E-DE73E8056E45}" srcId="{7DD2D92B-6154-4547-8D94-2DFE5495E14D}" destId="{6C8AA4E8-B94A-4277-8A6C-3C2A7E8220B4}" srcOrd="1" destOrd="0" parTransId="{E61E93B1-DB6A-4FDA-AE0B-BFC1BBA210C7}" sibTransId="{34AC3CF7-A643-4F07-A6FD-C018D494DF7A}"/>
    <dgm:cxn modelId="{8C1A7841-4755-401A-904C-E61C5DD39D5F}" type="presOf" srcId="{D7F5E96A-B3BB-4868-B782-0D5CF83672ED}" destId="{00FFDE55-3E05-4FB4-8949-8AEF567ED86C}" srcOrd="0" destOrd="0" presId="urn:microsoft.com/office/officeart/2005/8/layout/orgChart1"/>
    <dgm:cxn modelId="{FDB8A11C-D7DC-4D93-BADF-A423524DE2C1}" type="presOf" srcId="{3978ACCE-4CA9-478B-94E8-68346266AE37}" destId="{D5EA73A6-65A4-4C6B-A5F7-1A22508503F7}" srcOrd="0" destOrd="0" presId="urn:microsoft.com/office/officeart/2005/8/layout/orgChart1"/>
    <dgm:cxn modelId="{1BEB2D69-4B90-4B15-BBDD-57480DF229FC}" type="presOf" srcId="{4AD397BA-69AD-4400-AD5D-EBFE0B792EA9}" destId="{A7631B78-3129-45B6-9477-9436AAFF7612}" srcOrd="0" destOrd="0" presId="urn:microsoft.com/office/officeart/2005/8/layout/orgChart1"/>
    <dgm:cxn modelId="{E5B764A7-A90F-4E1C-912E-98446F4402AA}" srcId="{7DD2D92B-6154-4547-8D94-2DFE5495E14D}" destId="{17CB1C61-76B8-4A7D-9FE3-FB0A18B47760}" srcOrd="5" destOrd="0" parTransId="{166F8679-2E35-473D-AAD0-BA31C6F8A627}" sibTransId="{D8858E49-D0E9-45F2-8DF6-017801FBFBFB}"/>
    <dgm:cxn modelId="{B9450C16-AE68-4B06-867D-53D5472F2539}" type="presOf" srcId="{E61E93B1-DB6A-4FDA-AE0B-BFC1BBA210C7}" destId="{CB62800D-93FA-491B-B150-8809854FD87A}" srcOrd="0" destOrd="0" presId="urn:microsoft.com/office/officeart/2005/8/layout/orgChart1"/>
    <dgm:cxn modelId="{EA3DCFD0-0506-4B66-9F20-24617E992B5A}" type="presOf" srcId="{077E3EE5-4E3F-45DE-8E00-A7A6015E9D90}" destId="{2731000E-4189-40FF-90FC-528874A10FA9}" srcOrd="0" destOrd="0" presId="urn:microsoft.com/office/officeart/2005/8/layout/orgChart1"/>
    <dgm:cxn modelId="{E7A28D4F-422C-4575-AA4D-BCCEFA86E313}" srcId="{7DD2D92B-6154-4547-8D94-2DFE5495E14D}" destId="{D7F5E96A-B3BB-4868-B782-0D5CF83672ED}" srcOrd="4" destOrd="0" parTransId="{9CAE3A42-D759-4318-A0F8-AA708AF436B3}" sibTransId="{B03203DA-D58A-4CA8-861B-0451CE6EDC1E}"/>
    <dgm:cxn modelId="{691A11E1-92B6-4AE8-A985-5D5C55E51305}" type="presOf" srcId="{166F8679-2E35-473D-AAD0-BA31C6F8A627}" destId="{75BBF213-6059-4475-93D9-B78955B5F220}" srcOrd="0" destOrd="0" presId="urn:microsoft.com/office/officeart/2005/8/layout/orgChart1"/>
    <dgm:cxn modelId="{F5499C88-BFA4-428E-B8C9-A1A4BF34713E}" type="presOf" srcId="{13E5CDB2-8761-4EA4-A9D7-1F427F84A730}" destId="{8DBE2114-5FE7-489A-835D-D90950786F42}" srcOrd="0" destOrd="0" presId="urn:microsoft.com/office/officeart/2005/8/layout/orgChart1"/>
    <dgm:cxn modelId="{506E7891-F9AB-4F6B-88DC-95B368E5E043}" type="presOf" srcId="{D7F5E96A-B3BB-4868-B782-0D5CF83672ED}" destId="{407A1EC2-E984-44AF-9129-94E0D855BD39}" srcOrd="1" destOrd="0" presId="urn:microsoft.com/office/officeart/2005/8/layout/orgChart1"/>
    <dgm:cxn modelId="{CB247D6C-E032-4EB3-A3C6-86E1A2D5169A}" type="presOf" srcId="{96278B9F-9CC9-499A-8FD8-5BF64B0CE1E3}" destId="{1201BA22-C5A6-4CCB-B688-AA9EAB3FA9C3}" srcOrd="0" destOrd="0" presId="urn:microsoft.com/office/officeart/2005/8/layout/orgChart1"/>
    <dgm:cxn modelId="{017955D1-1E03-4E8B-95E0-C3A78FA9120E}" type="presOf" srcId="{6C8AA4E8-B94A-4277-8A6C-3C2A7E8220B4}" destId="{AAB2D73A-D5AF-4704-910A-BE8D44516C8F}" srcOrd="1" destOrd="0" presId="urn:microsoft.com/office/officeart/2005/8/layout/orgChart1"/>
    <dgm:cxn modelId="{5DE7D5D1-C469-4030-887C-2395AC9AC8A1}" type="presOf" srcId="{17CB1C61-76B8-4A7D-9FE3-FB0A18B47760}" destId="{3CB0A8E8-B706-4F00-B877-FBD9AD7D1C69}" srcOrd="1" destOrd="0" presId="urn:microsoft.com/office/officeart/2005/8/layout/orgChart1"/>
    <dgm:cxn modelId="{3802ADE8-B1F7-41B7-93E6-8C13E7F2A68C}" srcId="{7DD2D92B-6154-4547-8D94-2DFE5495E14D}" destId="{3978ACCE-4CA9-478B-94E8-68346266AE37}" srcOrd="0" destOrd="0" parTransId="{13E5CDB2-8761-4EA4-A9D7-1F427F84A730}" sibTransId="{B2D0AE9B-3511-4330-87B3-763D3C4A24F3}"/>
    <dgm:cxn modelId="{3A453075-FCDA-4CC3-99E6-ACC5E9DD0A49}" type="presOf" srcId="{332EAB73-78EA-474E-AA5A-25AE448991FD}" destId="{16BBBFD2-45F0-41B0-BDFA-C5C581F774DE}" srcOrd="0" destOrd="0" presId="urn:microsoft.com/office/officeart/2005/8/layout/orgChart1"/>
    <dgm:cxn modelId="{C10A01A9-8800-4BB8-8DCF-1DA5F90E0504}" type="presOf" srcId="{9CAE3A42-D759-4318-A0F8-AA708AF436B3}" destId="{1EE147EA-FD6D-4D75-ACD4-427E376D09D5}" srcOrd="0" destOrd="0" presId="urn:microsoft.com/office/officeart/2005/8/layout/orgChart1"/>
    <dgm:cxn modelId="{E46165FA-5313-45C7-8B01-6010B91D97A5}" type="presOf" srcId="{17CB1C61-76B8-4A7D-9FE3-FB0A18B47760}" destId="{302C059F-52C9-4A20-956D-F574AFD18B25}" srcOrd="0" destOrd="0" presId="urn:microsoft.com/office/officeart/2005/8/layout/orgChart1"/>
    <dgm:cxn modelId="{9D139212-8D32-4F9E-B2CB-0A33821D7486}" type="presOf" srcId="{8A4990EA-7F4E-4277-8549-37FD55BF4CF2}" destId="{F6080ED3-E5D2-49C6-A58D-1CB99D22DE98}" srcOrd="0" destOrd="0" presId="urn:microsoft.com/office/officeart/2005/8/layout/orgChart1"/>
    <dgm:cxn modelId="{DE687A4A-E146-4AC4-A897-46241968ECD3}" type="presOf" srcId="{7DD2D92B-6154-4547-8D94-2DFE5495E14D}" destId="{80C327F7-2F5C-43A2-8494-14B936A5E63E}" srcOrd="0" destOrd="0" presId="urn:microsoft.com/office/officeart/2005/8/layout/orgChart1"/>
    <dgm:cxn modelId="{648FC689-2FB5-4295-A24B-4EBE5DCC7C7B}" type="presOf" srcId="{3978ACCE-4CA9-478B-94E8-68346266AE37}" destId="{30D9B0E9-DA73-4789-BDF5-909BB139A6DD}" srcOrd="1" destOrd="0" presId="urn:microsoft.com/office/officeart/2005/8/layout/orgChart1"/>
    <dgm:cxn modelId="{DD67FC85-D413-48AB-8FBD-366904007547}" type="presOf" srcId="{077E3EE5-4E3F-45DE-8E00-A7A6015E9D90}" destId="{2FD459E3-D245-4CD6-978E-7D6ACEB19D05}" srcOrd="1" destOrd="0" presId="urn:microsoft.com/office/officeart/2005/8/layout/orgChart1"/>
    <dgm:cxn modelId="{ED8CF855-60D2-47B0-A753-08025CBB9D5D}" type="presOf" srcId="{7DD2D92B-6154-4547-8D94-2DFE5495E14D}" destId="{C05A2CBF-5EE9-442F-91EA-1BF66550CA68}" srcOrd="1" destOrd="0" presId="urn:microsoft.com/office/officeart/2005/8/layout/orgChart1"/>
    <dgm:cxn modelId="{EE3CF6F3-3EF2-4697-B419-C005C47420B4}" type="presParOf" srcId="{1201BA22-C5A6-4CCB-B688-AA9EAB3FA9C3}" destId="{2548CE90-21B8-49C4-A01A-EE23E0D36ED9}" srcOrd="0" destOrd="0" presId="urn:microsoft.com/office/officeart/2005/8/layout/orgChart1"/>
    <dgm:cxn modelId="{7484ABCE-BEB8-464C-934A-50CDED732A14}" type="presParOf" srcId="{2548CE90-21B8-49C4-A01A-EE23E0D36ED9}" destId="{3F0ADE48-4AF5-47B9-996F-F2300D69A14D}" srcOrd="0" destOrd="0" presId="urn:microsoft.com/office/officeart/2005/8/layout/orgChart1"/>
    <dgm:cxn modelId="{885C9B96-B892-4DAE-B71A-91CED88AE3AA}" type="presParOf" srcId="{3F0ADE48-4AF5-47B9-996F-F2300D69A14D}" destId="{80C327F7-2F5C-43A2-8494-14B936A5E63E}" srcOrd="0" destOrd="0" presId="urn:microsoft.com/office/officeart/2005/8/layout/orgChart1"/>
    <dgm:cxn modelId="{3EB0F23E-AB31-4518-9715-968E964181A0}" type="presParOf" srcId="{3F0ADE48-4AF5-47B9-996F-F2300D69A14D}" destId="{C05A2CBF-5EE9-442F-91EA-1BF66550CA68}" srcOrd="1" destOrd="0" presId="urn:microsoft.com/office/officeart/2005/8/layout/orgChart1"/>
    <dgm:cxn modelId="{2645D0D4-2E35-485E-8DE9-FB831C80A963}" type="presParOf" srcId="{2548CE90-21B8-49C4-A01A-EE23E0D36ED9}" destId="{5CC88A4B-6AC3-4E41-B1A6-E5C7152498D2}" srcOrd="1" destOrd="0" presId="urn:microsoft.com/office/officeart/2005/8/layout/orgChart1"/>
    <dgm:cxn modelId="{6D872196-5156-4F89-8A2B-F999B55C5F6E}" type="presParOf" srcId="{5CC88A4B-6AC3-4E41-B1A6-E5C7152498D2}" destId="{8DBE2114-5FE7-489A-835D-D90950786F42}" srcOrd="0" destOrd="0" presId="urn:microsoft.com/office/officeart/2005/8/layout/orgChart1"/>
    <dgm:cxn modelId="{C936C337-D534-4FD6-B41C-791B4F2F72C9}" type="presParOf" srcId="{5CC88A4B-6AC3-4E41-B1A6-E5C7152498D2}" destId="{2253BC4D-0471-44E1-83A4-AEFDEBA64D3D}" srcOrd="1" destOrd="0" presId="urn:microsoft.com/office/officeart/2005/8/layout/orgChart1"/>
    <dgm:cxn modelId="{ABAAEE25-6C8B-4833-950E-CD4D317856B9}" type="presParOf" srcId="{2253BC4D-0471-44E1-83A4-AEFDEBA64D3D}" destId="{6254FB66-B576-44F4-ABEE-200C3E1E315F}" srcOrd="0" destOrd="0" presId="urn:microsoft.com/office/officeart/2005/8/layout/orgChart1"/>
    <dgm:cxn modelId="{3971D5DF-78FB-49E9-8207-F6EFB6AB501C}" type="presParOf" srcId="{6254FB66-B576-44F4-ABEE-200C3E1E315F}" destId="{D5EA73A6-65A4-4C6B-A5F7-1A22508503F7}" srcOrd="0" destOrd="0" presId="urn:microsoft.com/office/officeart/2005/8/layout/orgChart1"/>
    <dgm:cxn modelId="{1D6E8F3A-821D-4EE8-B257-C7F4754A3B40}" type="presParOf" srcId="{6254FB66-B576-44F4-ABEE-200C3E1E315F}" destId="{30D9B0E9-DA73-4789-BDF5-909BB139A6DD}" srcOrd="1" destOrd="0" presId="urn:microsoft.com/office/officeart/2005/8/layout/orgChart1"/>
    <dgm:cxn modelId="{CD2C2E7E-827B-46C0-B275-41B59C9F2F73}" type="presParOf" srcId="{2253BC4D-0471-44E1-83A4-AEFDEBA64D3D}" destId="{47A526E1-0859-4D11-AAF3-B5E514B4B395}" srcOrd="1" destOrd="0" presId="urn:microsoft.com/office/officeart/2005/8/layout/orgChart1"/>
    <dgm:cxn modelId="{6244CC49-EEA3-498B-BDBC-EB98EC4ECE4E}" type="presParOf" srcId="{2253BC4D-0471-44E1-83A4-AEFDEBA64D3D}" destId="{B658A7BF-1112-4333-8C91-B444FFDF7604}" srcOrd="2" destOrd="0" presId="urn:microsoft.com/office/officeart/2005/8/layout/orgChart1"/>
    <dgm:cxn modelId="{53B7A8ED-B5EF-4D6A-9D9C-7F8EFF9F9BCD}" type="presParOf" srcId="{5CC88A4B-6AC3-4E41-B1A6-E5C7152498D2}" destId="{CB62800D-93FA-491B-B150-8809854FD87A}" srcOrd="2" destOrd="0" presId="urn:microsoft.com/office/officeart/2005/8/layout/orgChart1"/>
    <dgm:cxn modelId="{5B5859DF-B75A-4CDA-BD1B-893B1B351524}" type="presParOf" srcId="{5CC88A4B-6AC3-4E41-B1A6-E5C7152498D2}" destId="{32B17ADF-4D6B-4C4A-A248-12C35F5F4543}" srcOrd="3" destOrd="0" presId="urn:microsoft.com/office/officeart/2005/8/layout/orgChart1"/>
    <dgm:cxn modelId="{4A71FD46-8CC2-4C6F-9C2B-9F993E44389B}" type="presParOf" srcId="{32B17ADF-4D6B-4C4A-A248-12C35F5F4543}" destId="{26E1C8B9-E223-4A46-8905-B80E62F681FB}" srcOrd="0" destOrd="0" presId="urn:microsoft.com/office/officeart/2005/8/layout/orgChart1"/>
    <dgm:cxn modelId="{C0BC4E07-9DA0-4C54-9547-2294C5D9D910}" type="presParOf" srcId="{26E1C8B9-E223-4A46-8905-B80E62F681FB}" destId="{5E24194C-E7C2-48BC-9FA1-1321FF51B959}" srcOrd="0" destOrd="0" presId="urn:microsoft.com/office/officeart/2005/8/layout/orgChart1"/>
    <dgm:cxn modelId="{429B9D1E-5A8F-4AD8-83B3-C83323FEA5DB}" type="presParOf" srcId="{26E1C8B9-E223-4A46-8905-B80E62F681FB}" destId="{AAB2D73A-D5AF-4704-910A-BE8D44516C8F}" srcOrd="1" destOrd="0" presId="urn:microsoft.com/office/officeart/2005/8/layout/orgChart1"/>
    <dgm:cxn modelId="{34FC687D-BE73-40EA-BEC9-F016B203B888}" type="presParOf" srcId="{32B17ADF-4D6B-4C4A-A248-12C35F5F4543}" destId="{D87E7783-C330-4659-BC51-458637798FE5}" srcOrd="1" destOrd="0" presId="urn:microsoft.com/office/officeart/2005/8/layout/orgChart1"/>
    <dgm:cxn modelId="{0F84F630-46DE-418B-8458-6265422F5F72}" type="presParOf" srcId="{32B17ADF-4D6B-4C4A-A248-12C35F5F4543}" destId="{7CF6713D-6D19-4277-9C56-36CAD683FF1C}" srcOrd="2" destOrd="0" presId="urn:microsoft.com/office/officeart/2005/8/layout/orgChart1"/>
    <dgm:cxn modelId="{651257CD-0367-49C0-AB15-99AFDB7BDCCB}" type="presParOf" srcId="{5CC88A4B-6AC3-4E41-B1A6-E5C7152498D2}" destId="{16BBBFD2-45F0-41B0-BDFA-C5C581F774DE}" srcOrd="4" destOrd="0" presId="urn:microsoft.com/office/officeart/2005/8/layout/orgChart1"/>
    <dgm:cxn modelId="{CBBF9DA1-384C-4A54-B1D8-AA96DDC01B75}" type="presParOf" srcId="{5CC88A4B-6AC3-4E41-B1A6-E5C7152498D2}" destId="{1497A095-D7A2-4725-9CBA-642E5A0B87CA}" srcOrd="5" destOrd="0" presId="urn:microsoft.com/office/officeart/2005/8/layout/orgChart1"/>
    <dgm:cxn modelId="{345C601C-2315-4DB3-B437-4ECCA83AD8A5}" type="presParOf" srcId="{1497A095-D7A2-4725-9CBA-642E5A0B87CA}" destId="{DF41B2D8-34EA-4CCB-8C7D-E36241F9535D}" srcOrd="0" destOrd="0" presId="urn:microsoft.com/office/officeart/2005/8/layout/orgChart1"/>
    <dgm:cxn modelId="{42C29E42-D494-46EF-9D8F-1DB11BEF3518}" type="presParOf" srcId="{DF41B2D8-34EA-4CCB-8C7D-E36241F9535D}" destId="{2731000E-4189-40FF-90FC-528874A10FA9}" srcOrd="0" destOrd="0" presId="urn:microsoft.com/office/officeart/2005/8/layout/orgChart1"/>
    <dgm:cxn modelId="{184389BD-3937-4472-8714-15A7EFECBECD}" type="presParOf" srcId="{DF41B2D8-34EA-4CCB-8C7D-E36241F9535D}" destId="{2FD459E3-D245-4CD6-978E-7D6ACEB19D05}" srcOrd="1" destOrd="0" presId="urn:microsoft.com/office/officeart/2005/8/layout/orgChart1"/>
    <dgm:cxn modelId="{5D6EC0F1-4761-4355-BAF2-C883B66A6AD3}" type="presParOf" srcId="{1497A095-D7A2-4725-9CBA-642E5A0B87CA}" destId="{285DF235-EC47-4DD4-9E2B-58A718C44CB9}" srcOrd="1" destOrd="0" presId="urn:microsoft.com/office/officeart/2005/8/layout/orgChart1"/>
    <dgm:cxn modelId="{0DC5EEB2-4D60-476C-975F-66D7EE71FEE0}" type="presParOf" srcId="{1497A095-D7A2-4725-9CBA-642E5A0B87CA}" destId="{4BDA35A6-0E02-49F7-AA58-EA48623123D9}" srcOrd="2" destOrd="0" presId="urn:microsoft.com/office/officeart/2005/8/layout/orgChart1"/>
    <dgm:cxn modelId="{84F3D88C-F1A9-420D-ACB4-104917878234}" type="presParOf" srcId="{5CC88A4B-6AC3-4E41-B1A6-E5C7152498D2}" destId="{F6080ED3-E5D2-49C6-A58D-1CB99D22DE98}" srcOrd="6" destOrd="0" presId="urn:microsoft.com/office/officeart/2005/8/layout/orgChart1"/>
    <dgm:cxn modelId="{F331A235-0B76-4554-BA5E-9CF929AAE3AF}" type="presParOf" srcId="{5CC88A4B-6AC3-4E41-B1A6-E5C7152498D2}" destId="{860C53B1-1E44-404C-9DC7-FBB5F5739FD6}" srcOrd="7" destOrd="0" presId="urn:microsoft.com/office/officeart/2005/8/layout/orgChart1"/>
    <dgm:cxn modelId="{8523183F-2835-4E84-AA93-91E242754D65}" type="presParOf" srcId="{860C53B1-1E44-404C-9DC7-FBB5F5739FD6}" destId="{96E20EE4-D19F-4AEA-92C9-542B00359D02}" srcOrd="0" destOrd="0" presId="urn:microsoft.com/office/officeart/2005/8/layout/orgChart1"/>
    <dgm:cxn modelId="{6D37F3B0-71FE-4D83-B8A2-17B428F9AA2A}" type="presParOf" srcId="{96E20EE4-D19F-4AEA-92C9-542B00359D02}" destId="{A7631B78-3129-45B6-9477-9436AAFF7612}" srcOrd="0" destOrd="0" presId="urn:microsoft.com/office/officeart/2005/8/layout/orgChart1"/>
    <dgm:cxn modelId="{51C7BFB1-2B00-412C-8A4F-F932069E8EA3}" type="presParOf" srcId="{96E20EE4-D19F-4AEA-92C9-542B00359D02}" destId="{214CEC51-950F-484A-8DE5-1AF55F4E41E4}" srcOrd="1" destOrd="0" presId="urn:microsoft.com/office/officeart/2005/8/layout/orgChart1"/>
    <dgm:cxn modelId="{A99578B5-5B23-42C8-AE7B-DA179CCD48F5}" type="presParOf" srcId="{860C53B1-1E44-404C-9DC7-FBB5F5739FD6}" destId="{5E64463A-78D7-455C-97F2-95B085A04D95}" srcOrd="1" destOrd="0" presId="urn:microsoft.com/office/officeart/2005/8/layout/orgChart1"/>
    <dgm:cxn modelId="{DDA75DED-8320-4FD6-ABC7-90D5A71DCAE0}" type="presParOf" srcId="{860C53B1-1E44-404C-9DC7-FBB5F5739FD6}" destId="{B8CF7B9D-609B-495B-AA01-C61CEE1BF87A}" srcOrd="2" destOrd="0" presId="urn:microsoft.com/office/officeart/2005/8/layout/orgChart1"/>
    <dgm:cxn modelId="{EEAFBFFB-9087-414D-B860-9A9DD83E06F5}" type="presParOf" srcId="{5CC88A4B-6AC3-4E41-B1A6-E5C7152498D2}" destId="{1EE147EA-FD6D-4D75-ACD4-427E376D09D5}" srcOrd="8" destOrd="0" presId="urn:microsoft.com/office/officeart/2005/8/layout/orgChart1"/>
    <dgm:cxn modelId="{A4784311-19F1-444C-910B-071373D051F2}" type="presParOf" srcId="{5CC88A4B-6AC3-4E41-B1A6-E5C7152498D2}" destId="{FB1CB324-CA14-4C4D-ABCB-C5F7437BAFDE}" srcOrd="9" destOrd="0" presId="urn:microsoft.com/office/officeart/2005/8/layout/orgChart1"/>
    <dgm:cxn modelId="{4CE9D8CF-D8E0-4B77-AE81-8AA65104521A}" type="presParOf" srcId="{FB1CB324-CA14-4C4D-ABCB-C5F7437BAFDE}" destId="{B856C539-025A-4B8B-A3E5-600C0BD912DB}" srcOrd="0" destOrd="0" presId="urn:microsoft.com/office/officeart/2005/8/layout/orgChart1"/>
    <dgm:cxn modelId="{314C934F-0D17-4CE4-A3C5-D0181A2B2C52}" type="presParOf" srcId="{B856C539-025A-4B8B-A3E5-600C0BD912DB}" destId="{00FFDE55-3E05-4FB4-8949-8AEF567ED86C}" srcOrd="0" destOrd="0" presId="urn:microsoft.com/office/officeart/2005/8/layout/orgChart1"/>
    <dgm:cxn modelId="{74D2B99D-4AFF-45D1-BB86-E6F52792883B}" type="presParOf" srcId="{B856C539-025A-4B8B-A3E5-600C0BD912DB}" destId="{407A1EC2-E984-44AF-9129-94E0D855BD39}" srcOrd="1" destOrd="0" presId="urn:microsoft.com/office/officeart/2005/8/layout/orgChart1"/>
    <dgm:cxn modelId="{20560A27-6781-4837-A018-67B16CC7E054}" type="presParOf" srcId="{FB1CB324-CA14-4C4D-ABCB-C5F7437BAFDE}" destId="{ECAB0EC0-EB5F-4297-B336-B613493D9ED7}" srcOrd="1" destOrd="0" presId="urn:microsoft.com/office/officeart/2005/8/layout/orgChart1"/>
    <dgm:cxn modelId="{464A92D3-A8C1-4131-A0B1-E01D0B3DF753}" type="presParOf" srcId="{FB1CB324-CA14-4C4D-ABCB-C5F7437BAFDE}" destId="{1F482266-E591-4F95-B6F9-0229B8002C55}" srcOrd="2" destOrd="0" presId="urn:microsoft.com/office/officeart/2005/8/layout/orgChart1"/>
    <dgm:cxn modelId="{B4F5BFFD-FEA4-4A37-B4A4-8A4C676E00DA}" type="presParOf" srcId="{5CC88A4B-6AC3-4E41-B1A6-E5C7152498D2}" destId="{75BBF213-6059-4475-93D9-B78955B5F220}" srcOrd="10" destOrd="0" presId="urn:microsoft.com/office/officeart/2005/8/layout/orgChart1"/>
    <dgm:cxn modelId="{12AA10E7-17C2-4CB0-89D5-6C3A727FEE72}" type="presParOf" srcId="{5CC88A4B-6AC3-4E41-B1A6-E5C7152498D2}" destId="{0E21DD7B-E6ED-436E-9C48-0A08F2E27754}" srcOrd="11" destOrd="0" presId="urn:microsoft.com/office/officeart/2005/8/layout/orgChart1"/>
    <dgm:cxn modelId="{957DF37A-D5F0-47E5-A652-6BA2980D3F17}" type="presParOf" srcId="{0E21DD7B-E6ED-436E-9C48-0A08F2E27754}" destId="{D7DCB84E-59C1-4AED-B71A-347DEADF7CE4}" srcOrd="0" destOrd="0" presId="urn:microsoft.com/office/officeart/2005/8/layout/orgChart1"/>
    <dgm:cxn modelId="{F1BADA42-E3B6-47D0-B2E4-3A86C870CFDA}" type="presParOf" srcId="{D7DCB84E-59C1-4AED-B71A-347DEADF7CE4}" destId="{302C059F-52C9-4A20-956D-F574AFD18B25}" srcOrd="0" destOrd="0" presId="urn:microsoft.com/office/officeart/2005/8/layout/orgChart1"/>
    <dgm:cxn modelId="{B422AC7E-C7F6-4A19-ADF7-1465CB867EFE}" type="presParOf" srcId="{D7DCB84E-59C1-4AED-B71A-347DEADF7CE4}" destId="{3CB0A8E8-B706-4F00-B877-FBD9AD7D1C69}" srcOrd="1" destOrd="0" presId="urn:microsoft.com/office/officeart/2005/8/layout/orgChart1"/>
    <dgm:cxn modelId="{5A42D0F2-F7C1-4194-92CC-AC347501183D}" type="presParOf" srcId="{0E21DD7B-E6ED-436E-9C48-0A08F2E27754}" destId="{F9215A37-1A0A-44D3-A590-66E1EBD1C3CD}" srcOrd="1" destOrd="0" presId="urn:microsoft.com/office/officeart/2005/8/layout/orgChart1"/>
    <dgm:cxn modelId="{9F03A8EB-6C5D-430A-95A2-9B0F9DE84584}" type="presParOf" srcId="{0E21DD7B-E6ED-436E-9C48-0A08F2E27754}" destId="{CBAF5019-51EA-4493-9E78-BC9DE89D5BBC}" srcOrd="2" destOrd="0" presId="urn:microsoft.com/office/officeart/2005/8/layout/orgChart1"/>
    <dgm:cxn modelId="{4B978F9C-D6BD-4111-A85C-F5D542D67134}" type="presParOf" srcId="{2548CE90-21B8-49C4-A01A-EE23E0D36ED9}" destId="{F6BE4B8C-E238-48A2-9D0D-D5DE78B99A1B}" srcOrd="2" destOrd="0" presId="urn:microsoft.com/office/officeart/2005/8/layout/orgChart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7D084B1-505F-4EC1-B930-AA065ECAB46D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9BF32EB-88BC-4907-8A2E-34379F13D59A}">
      <dgm:prSet phldrT="[Text]"/>
      <dgm:spPr/>
      <dgm:t>
        <a:bodyPr/>
        <a:lstStyle/>
        <a:p>
          <a:r>
            <a:rPr lang="id-ID" dirty="0" smtClean="0"/>
            <a:t>Tambah Organisasi</a:t>
          </a:r>
          <a:endParaRPr lang="en-GB" dirty="0"/>
        </a:p>
      </dgm:t>
    </dgm:pt>
    <dgm:pt modelId="{55439ABE-CE34-4A61-8380-F96FD5C2FD3E}" type="parTrans" cxnId="{A219F125-5D9F-4E02-9381-0E4B3ACA86E0}">
      <dgm:prSet/>
      <dgm:spPr/>
      <dgm:t>
        <a:bodyPr/>
        <a:lstStyle/>
        <a:p>
          <a:endParaRPr lang="en-GB"/>
        </a:p>
      </dgm:t>
    </dgm:pt>
    <dgm:pt modelId="{E0E8CCEB-E5E7-47E8-BC10-9DBAA2FFBCDA}" type="sibTrans" cxnId="{A219F125-5D9F-4E02-9381-0E4B3ACA86E0}">
      <dgm:prSet/>
      <dgm:spPr/>
      <dgm:t>
        <a:bodyPr/>
        <a:lstStyle/>
        <a:p>
          <a:endParaRPr lang="en-GB"/>
        </a:p>
      </dgm:t>
    </dgm:pt>
    <dgm:pt modelId="{23FED1ED-AFA9-4F9B-A6E8-333328E988EC}">
      <dgm:prSet phldrT="[Text]"/>
      <dgm:spPr/>
      <dgm:t>
        <a:bodyPr/>
        <a:lstStyle/>
        <a:p>
          <a:r>
            <a:rPr lang="id-ID" dirty="0" smtClean="0"/>
            <a:t>(Ubah Kantor Cabang Default)</a:t>
          </a:r>
          <a:endParaRPr lang="en-GB" dirty="0"/>
        </a:p>
      </dgm:t>
    </dgm:pt>
    <dgm:pt modelId="{9E6F613D-AFEC-4294-96A6-631F3F64F96F}" type="parTrans" cxnId="{6CD8A201-50E0-45EB-B170-87D0A4E52237}">
      <dgm:prSet/>
      <dgm:spPr/>
      <dgm:t>
        <a:bodyPr/>
        <a:lstStyle/>
        <a:p>
          <a:endParaRPr lang="en-GB"/>
        </a:p>
      </dgm:t>
    </dgm:pt>
    <dgm:pt modelId="{F1412B64-2CA0-48B7-9E5B-9AEB027F4403}" type="sibTrans" cxnId="{6CD8A201-50E0-45EB-B170-87D0A4E52237}">
      <dgm:prSet/>
      <dgm:spPr/>
      <dgm:t>
        <a:bodyPr/>
        <a:lstStyle/>
        <a:p>
          <a:endParaRPr lang="en-GB"/>
        </a:p>
      </dgm:t>
    </dgm:pt>
    <dgm:pt modelId="{35BB4CAF-B4CE-4895-96F1-84FBAF1E470F}">
      <dgm:prSet phldrT="[Text]"/>
      <dgm:spPr/>
      <dgm:t>
        <a:bodyPr/>
        <a:lstStyle/>
        <a:p>
          <a:r>
            <a:rPr lang="id-ID" dirty="0" smtClean="0"/>
            <a:t>Atur Struktur Organisasi</a:t>
          </a:r>
          <a:endParaRPr lang="en-GB" dirty="0"/>
        </a:p>
      </dgm:t>
    </dgm:pt>
    <dgm:pt modelId="{8BD13FBF-5729-4E39-9C9A-AFDF9BBB10DF}" type="parTrans" cxnId="{F41596F1-9061-4287-B740-ABB9D4F7CFC1}">
      <dgm:prSet/>
      <dgm:spPr/>
      <dgm:t>
        <a:bodyPr/>
        <a:lstStyle/>
        <a:p>
          <a:endParaRPr lang="en-GB"/>
        </a:p>
      </dgm:t>
    </dgm:pt>
    <dgm:pt modelId="{59C2129D-D8E3-4DED-B7B9-61AA804B30F2}" type="sibTrans" cxnId="{F41596F1-9061-4287-B740-ABB9D4F7CFC1}">
      <dgm:prSet/>
      <dgm:spPr/>
      <dgm:t>
        <a:bodyPr/>
        <a:lstStyle/>
        <a:p>
          <a:endParaRPr lang="en-GB"/>
        </a:p>
      </dgm:t>
    </dgm:pt>
    <dgm:pt modelId="{CFB3DFB5-66E9-435F-92DB-67D42652F3AE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dirty="0" smtClean="0"/>
            <a:t>Atur  Template Dokumen</a:t>
          </a:r>
          <a:endParaRPr lang="en-GB" dirty="0"/>
        </a:p>
      </dgm:t>
    </dgm:pt>
    <dgm:pt modelId="{68114CD6-6759-4993-990C-83F3CC78B2DF}" type="parTrans" cxnId="{7D191007-2B75-46DE-8EC4-DD7F31B98DB5}">
      <dgm:prSet/>
      <dgm:spPr/>
      <dgm:t>
        <a:bodyPr/>
        <a:lstStyle/>
        <a:p>
          <a:endParaRPr lang="en-GB"/>
        </a:p>
      </dgm:t>
    </dgm:pt>
    <dgm:pt modelId="{D874B7F8-A7C4-48E6-A5D2-4C5A12592675}" type="sibTrans" cxnId="{7D191007-2B75-46DE-8EC4-DD7F31B98DB5}">
      <dgm:prSet/>
      <dgm:spPr/>
      <dgm:t>
        <a:bodyPr/>
        <a:lstStyle/>
        <a:p>
          <a:endParaRPr lang="en-GB"/>
        </a:p>
      </dgm:t>
    </dgm:pt>
    <dgm:pt modelId="{C51B4FEA-071F-47CF-B09A-733911648AF8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dirty="0" smtClean="0"/>
            <a:t>Atur Idle Tracker</a:t>
          </a:r>
          <a:endParaRPr lang="en-GB" dirty="0"/>
        </a:p>
      </dgm:t>
    </dgm:pt>
    <dgm:pt modelId="{99E0DD2C-B8C0-4DCE-9C38-BBBB476527A0}" type="parTrans" cxnId="{56422694-63F0-43B7-8E1C-8BF8BDA0EF1D}">
      <dgm:prSet/>
      <dgm:spPr/>
      <dgm:t>
        <a:bodyPr/>
        <a:lstStyle/>
        <a:p>
          <a:endParaRPr lang="en-GB"/>
        </a:p>
      </dgm:t>
    </dgm:pt>
    <dgm:pt modelId="{D9F4F752-C0FF-4D8B-A017-8C80A6C2160E}" type="sibTrans" cxnId="{56422694-63F0-43B7-8E1C-8BF8BDA0EF1D}">
      <dgm:prSet/>
      <dgm:spPr/>
      <dgm:t>
        <a:bodyPr/>
        <a:lstStyle/>
        <a:p>
          <a:endParaRPr lang="en-GB"/>
        </a:p>
      </dgm:t>
    </dgm:pt>
    <dgm:pt modelId="{F9914BE6-5C4F-4124-8AAC-25AE0F875664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dirty="0" smtClean="0"/>
            <a:t>Atur Kalender Kerja</a:t>
          </a:r>
          <a:endParaRPr lang="en-GB" dirty="0"/>
        </a:p>
      </dgm:t>
    </dgm:pt>
    <dgm:pt modelId="{AD8EEA3D-5B42-48D1-8F38-D1382E1F36F4}" type="sibTrans" cxnId="{C5064474-2517-4F4B-9300-5C31224B8F1F}">
      <dgm:prSet/>
      <dgm:spPr/>
      <dgm:t>
        <a:bodyPr/>
        <a:lstStyle/>
        <a:p>
          <a:endParaRPr lang="en-GB"/>
        </a:p>
      </dgm:t>
    </dgm:pt>
    <dgm:pt modelId="{65B393F6-2427-4A8C-9A8D-40064F11A035}" type="parTrans" cxnId="{C5064474-2517-4F4B-9300-5C31224B8F1F}">
      <dgm:prSet/>
      <dgm:spPr/>
      <dgm:t>
        <a:bodyPr/>
        <a:lstStyle/>
        <a:p>
          <a:endParaRPr lang="en-GB"/>
        </a:p>
      </dgm:t>
    </dgm:pt>
    <dgm:pt modelId="{538095CF-6BE1-430F-B76D-954D036AC07E}">
      <dgm:prSet/>
      <dgm:spPr/>
      <dgm:t>
        <a:bodyPr/>
        <a:lstStyle/>
        <a:p>
          <a:r>
            <a:rPr lang="id-ID" dirty="0" smtClean="0"/>
            <a:t>Tambah Kalender Kerja</a:t>
          </a:r>
          <a:endParaRPr lang="en-GB" dirty="0"/>
        </a:p>
      </dgm:t>
    </dgm:pt>
    <dgm:pt modelId="{4E7465AA-20B9-433D-8983-1927D34E3932}" type="parTrans" cxnId="{84C6AD64-2219-4103-B881-3A6F5348DF28}">
      <dgm:prSet/>
      <dgm:spPr/>
    </dgm:pt>
    <dgm:pt modelId="{4F2F5C95-E12A-4A60-BFCF-400D6863D509}" type="sibTrans" cxnId="{84C6AD64-2219-4103-B881-3A6F5348DF28}">
      <dgm:prSet/>
      <dgm:spPr/>
      <dgm:t>
        <a:bodyPr/>
        <a:lstStyle/>
        <a:p>
          <a:endParaRPr lang="en-GB"/>
        </a:p>
      </dgm:t>
    </dgm:pt>
    <dgm:pt modelId="{9E14FF64-0DEC-4159-AD90-7A3B2AC1CDCA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dirty="0" smtClean="0"/>
            <a:t>Tambah Jenis Cuti</a:t>
          </a:r>
          <a:endParaRPr lang="en-GB" dirty="0"/>
        </a:p>
      </dgm:t>
    </dgm:pt>
    <dgm:pt modelId="{F60071D6-7AC1-43F7-AEAB-2872DEF90A3E}" type="parTrans" cxnId="{D941497E-5791-4F66-BF8D-DDA1087DCE33}">
      <dgm:prSet/>
      <dgm:spPr/>
    </dgm:pt>
    <dgm:pt modelId="{1A5DFC49-3F48-40D4-9A39-1943D964AFA9}" type="sibTrans" cxnId="{D941497E-5791-4F66-BF8D-DDA1087DCE33}">
      <dgm:prSet/>
      <dgm:spPr/>
      <dgm:t>
        <a:bodyPr/>
        <a:lstStyle/>
        <a:p>
          <a:endParaRPr lang="en-GB"/>
        </a:p>
      </dgm:t>
    </dgm:pt>
    <dgm:pt modelId="{EB92E240-786B-4E6A-B33E-CEFB7280E900}" type="pres">
      <dgm:prSet presAssocID="{57D084B1-505F-4EC1-B930-AA065ECAB46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F002E81-3AED-4648-96E1-FFF3631CDDF8}" type="pres">
      <dgm:prSet presAssocID="{49BF32EB-88BC-4907-8A2E-34379F13D59A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F726528-1D49-4727-B382-E18B66788173}" type="pres">
      <dgm:prSet presAssocID="{E0E8CCEB-E5E7-47E8-BC10-9DBAA2FFBCDA}" presName="sibTrans" presStyleLbl="sibTrans2D1" presStyleIdx="0" presStyleCnt="7"/>
      <dgm:spPr/>
      <dgm:t>
        <a:bodyPr/>
        <a:lstStyle/>
        <a:p>
          <a:endParaRPr lang="en-GB"/>
        </a:p>
      </dgm:t>
    </dgm:pt>
    <dgm:pt modelId="{E93E845D-C686-44D9-B6BE-18A8625A672A}" type="pres">
      <dgm:prSet presAssocID="{E0E8CCEB-E5E7-47E8-BC10-9DBAA2FFBCDA}" presName="connectorText" presStyleLbl="sibTrans2D1" presStyleIdx="0" presStyleCnt="7"/>
      <dgm:spPr/>
      <dgm:t>
        <a:bodyPr/>
        <a:lstStyle/>
        <a:p>
          <a:endParaRPr lang="en-GB"/>
        </a:p>
      </dgm:t>
    </dgm:pt>
    <dgm:pt modelId="{81828850-F114-4F8D-BA12-35A7D746DDE7}" type="pres">
      <dgm:prSet presAssocID="{538095CF-6BE1-430F-B76D-954D036AC07E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09BE162-9EBD-4442-9AB2-6E61AF0F0E64}" type="pres">
      <dgm:prSet presAssocID="{4F2F5C95-E12A-4A60-BFCF-400D6863D509}" presName="sibTrans" presStyleLbl="sibTrans2D1" presStyleIdx="1" presStyleCnt="7"/>
      <dgm:spPr/>
    </dgm:pt>
    <dgm:pt modelId="{308AB4BB-F7E1-4213-9251-A2C9AA4B9E30}" type="pres">
      <dgm:prSet presAssocID="{4F2F5C95-E12A-4A60-BFCF-400D6863D509}" presName="connectorText" presStyleLbl="sibTrans2D1" presStyleIdx="1" presStyleCnt="7"/>
      <dgm:spPr/>
    </dgm:pt>
    <dgm:pt modelId="{10946DE6-1813-4A08-AF59-E7CA273A099C}" type="pres">
      <dgm:prSet presAssocID="{9E14FF64-0DEC-4159-AD90-7A3B2AC1CDCA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97E1160-BDE2-4D9B-8DF4-EC07F86F7617}" type="pres">
      <dgm:prSet presAssocID="{1A5DFC49-3F48-40D4-9A39-1943D964AFA9}" presName="sibTrans" presStyleLbl="sibTrans2D1" presStyleIdx="2" presStyleCnt="7"/>
      <dgm:spPr/>
    </dgm:pt>
    <dgm:pt modelId="{39CA8BE6-9AAD-48BA-91FD-3BD90CDC8E87}" type="pres">
      <dgm:prSet presAssocID="{1A5DFC49-3F48-40D4-9A39-1943D964AFA9}" presName="connectorText" presStyleLbl="sibTrans2D1" presStyleIdx="2" presStyleCnt="7"/>
      <dgm:spPr/>
    </dgm:pt>
    <dgm:pt modelId="{23097288-036A-4062-89FA-8416F40DAC4B}" type="pres">
      <dgm:prSet presAssocID="{23FED1ED-AFA9-4F9B-A6E8-333328E988EC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3C3DB81-ECB3-4608-8E71-E63290391B3A}" type="pres">
      <dgm:prSet presAssocID="{F1412B64-2CA0-48B7-9E5B-9AEB027F4403}" presName="sibTrans" presStyleLbl="sibTrans2D1" presStyleIdx="3" presStyleCnt="7"/>
      <dgm:spPr/>
      <dgm:t>
        <a:bodyPr/>
        <a:lstStyle/>
        <a:p>
          <a:endParaRPr lang="en-GB"/>
        </a:p>
      </dgm:t>
    </dgm:pt>
    <dgm:pt modelId="{0F28E084-85EC-44CE-B99B-CB6D62DF8340}" type="pres">
      <dgm:prSet presAssocID="{F1412B64-2CA0-48B7-9E5B-9AEB027F4403}" presName="connectorText" presStyleLbl="sibTrans2D1" presStyleIdx="3" presStyleCnt="7"/>
      <dgm:spPr/>
      <dgm:t>
        <a:bodyPr/>
        <a:lstStyle/>
        <a:p>
          <a:endParaRPr lang="en-GB"/>
        </a:p>
      </dgm:t>
    </dgm:pt>
    <dgm:pt modelId="{21F44FAD-03E7-4B18-9D25-4C9322687ADB}" type="pres">
      <dgm:prSet presAssocID="{35BB4CAF-B4CE-4895-96F1-84FBAF1E470F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E2DF514-BAF8-4E22-8D6E-4824BA437060}" type="pres">
      <dgm:prSet presAssocID="{59C2129D-D8E3-4DED-B7B9-61AA804B30F2}" presName="sibTrans" presStyleLbl="sibTrans2D1" presStyleIdx="4" presStyleCnt="7"/>
      <dgm:spPr/>
      <dgm:t>
        <a:bodyPr/>
        <a:lstStyle/>
        <a:p>
          <a:endParaRPr lang="en-GB"/>
        </a:p>
      </dgm:t>
    </dgm:pt>
    <dgm:pt modelId="{0FB098DB-7846-48DB-A347-1714EC58BB88}" type="pres">
      <dgm:prSet presAssocID="{59C2129D-D8E3-4DED-B7B9-61AA804B30F2}" presName="connectorText" presStyleLbl="sibTrans2D1" presStyleIdx="4" presStyleCnt="7"/>
      <dgm:spPr/>
      <dgm:t>
        <a:bodyPr/>
        <a:lstStyle/>
        <a:p>
          <a:endParaRPr lang="en-GB"/>
        </a:p>
      </dgm:t>
    </dgm:pt>
    <dgm:pt modelId="{091D4F83-D8CF-4679-A9F8-DDD3823FBD80}" type="pres">
      <dgm:prSet presAssocID="{F9914BE6-5C4F-4124-8AAC-25AE0F875664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D9F03E4-6712-46B8-A6FB-3F810A725419}" type="pres">
      <dgm:prSet presAssocID="{AD8EEA3D-5B42-48D1-8F38-D1382E1F36F4}" presName="sibTrans" presStyleLbl="sibTrans2D1" presStyleIdx="5" presStyleCnt="7"/>
      <dgm:spPr/>
      <dgm:t>
        <a:bodyPr/>
        <a:lstStyle/>
        <a:p>
          <a:endParaRPr lang="en-GB"/>
        </a:p>
      </dgm:t>
    </dgm:pt>
    <dgm:pt modelId="{989923CE-F16A-478F-8172-39A13B1EBB4E}" type="pres">
      <dgm:prSet presAssocID="{AD8EEA3D-5B42-48D1-8F38-D1382E1F36F4}" presName="connectorText" presStyleLbl="sibTrans2D1" presStyleIdx="5" presStyleCnt="7"/>
      <dgm:spPr/>
      <dgm:t>
        <a:bodyPr/>
        <a:lstStyle/>
        <a:p>
          <a:endParaRPr lang="en-GB"/>
        </a:p>
      </dgm:t>
    </dgm:pt>
    <dgm:pt modelId="{C64BAE96-77F4-47E1-8395-6B1FC6617B4D}" type="pres">
      <dgm:prSet presAssocID="{CFB3DFB5-66E9-435F-92DB-67D42652F3AE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121EA9B-9BE9-47D4-9DE0-EA7D780379B6}" type="pres">
      <dgm:prSet presAssocID="{D874B7F8-A7C4-48E6-A5D2-4C5A12592675}" presName="sibTrans" presStyleLbl="sibTrans2D1" presStyleIdx="6" presStyleCnt="7"/>
      <dgm:spPr/>
      <dgm:t>
        <a:bodyPr/>
        <a:lstStyle/>
        <a:p>
          <a:endParaRPr lang="en-GB"/>
        </a:p>
      </dgm:t>
    </dgm:pt>
    <dgm:pt modelId="{BE66B6EA-41A5-4C1F-BA4B-D274AD6258D3}" type="pres">
      <dgm:prSet presAssocID="{D874B7F8-A7C4-48E6-A5D2-4C5A12592675}" presName="connectorText" presStyleLbl="sibTrans2D1" presStyleIdx="6" presStyleCnt="7"/>
      <dgm:spPr/>
      <dgm:t>
        <a:bodyPr/>
        <a:lstStyle/>
        <a:p>
          <a:endParaRPr lang="en-GB"/>
        </a:p>
      </dgm:t>
    </dgm:pt>
    <dgm:pt modelId="{B7CB43FB-A0DD-4F48-964A-118903FD40B3}" type="pres">
      <dgm:prSet presAssocID="{C51B4FEA-071F-47CF-B09A-733911648AF8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C8C1C85-0F78-4F39-A870-2491FB38D87B}" type="presOf" srcId="{9E14FF64-0DEC-4159-AD90-7A3B2AC1CDCA}" destId="{10946DE6-1813-4A08-AF59-E7CA273A099C}" srcOrd="0" destOrd="0" presId="urn:microsoft.com/office/officeart/2005/8/layout/process5"/>
    <dgm:cxn modelId="{84C6AD64-2219-4103-B881-3A6F5348DF28}" srcId="{57D084B1-505F-4EC1-B930-AA065ECAB46D}" destId="{538095CF-6BE1-430F-B76D-954D036AC07E}" srcOrd="1" destOrd="0" parTransId="{4E7465AA-20B9-433D-8983-1927D34E3932}" sibTransId="{4F2F5C95-E12A-4A60-BFCF-400D6863D509}"/>
    <dgm:cxn modelId="{CD3FBF97-891C-4EA6-BD73-86A81074069C}" type="presOf" srcId="{E0E8CCEB-E5E7-47E8-BC10-9DBAA2FFBCDA}" destId="{E93E845D-C686-44D9-B6BE-18A8625A672A}" srcOrd="1" destOrd="0" presId="urn:microsoft.com/office/officeart/2005/8/layout/process5"/>
    <dgm:cxn modelId="{F41596F1-9061-4287-B740-ABB9D4F7CFC1}" srcId="{57D084B1-505F-4EC1-B930-AA065ECAB46D}" destId="{35BB4CAF-B4CE-4895-96F1-84FBAF1E470F}" srcOrd="4" destOrd="0" parTransId="{8BD13FBF-5729-4E39-9C9A-AFDF9BBB10DF}" sibTransId="{59C2129D-D8E3-4DED-B7B9-61AA804B30F2}"/>
    <dgm:cxn modelId="{695784FB-62AC-498A-AFDF-B47D4CC76D1B}" type="presOf" srcId="{F1412B64-2CA0-48B7-9E5B-9AEB027F4403}" destId="{C3C3DB81-ECB3-4608-8E71-E63290391B3A}" srcOrd="0" destOrd="0" presId="urn:microsoft.com/office/officeart/2005/8/layout/process5"/>
    <dgm:cxn modelId="{C4CCFC8F-7D46-4D73-B914-77209EE719DB}" type="presOf" srcId="{538095CF-6BE1-430F-B76D-954D036AC07E}" destId="{81828850-F114-4F8D-BA12-35A7D746DDE7}" srcOrd="0" destOrd="0" presId="urn:microsoft.com/office/officeart/2005/8/layout/process5"/>
    <dgm:cxn modelId="{7D191007-2B75-46DE-8EC4-DD7F31B98DB5}" srcId="{57D084B1-505F-4EC1-B930-AA065ECAB46D}" destId="{CFB3DFB5-66E9-435F-92DB-67D42652F3AE}" srcOrd="6" destOrd="0" parTransId="{68114CD6-6759-4993-990C-83F3CC78B2DF}" sibTransId="{D874B7F8-A7C4-48E6-A5D2-4C5A12592675}"/>
    <dgm:cxn modelId="{E6D8A642-F722-47BE-B16B-1DE5239D5D84}" type="presOf" srcId="{D874B7F8-A7C4-48E6-A5D2-4C5A12592675}" destId="{0121EA9B-9BE9-47D4-9DE0-EA7D780379B6}" srcOrd="0" destOrd="0" presId="urn:microsoft.com/office/officeart/2005/8/layout/process5"/>
    <dgm:cxn modelId="{9FB17BBF-A617-40FE-B717-CEFD31BC507D}" type="presOf" srcId="{35BB4CAF-B4CE-4895-96F1-84FBAF1E470F}" destId="{21F44FAD-03E7-4B18-9D25-4C9322687ADB}" srcOrd="0" destOrd="0" presId="urn:microsoft.com/office/officeart/2005/8/layout/process5"/>
    <dgm:cxn modelId="{7B9F773C-A649-46B8-BD0B-5CA30D265730}" type="presOf" srcId="{AD8EEA3D-5B42-48D1-8F38-D1382E1F36F4}" destId="{6D9F03E4-6712-46B8-A6FB-3F810A725419}" srcOrd="0" destOrd="0" presId="urn:microsoft.com/office/officeart/2005/8/layout/process5"/>
    <dgm:cxn modelId="{D941497E-5791-4F66-BF8D-DDA1087DCE33}" srcId="{57D084B1-505F-4EC1-B930-AA065ECAB46D}" destId="{9E14FF64-0DEC-4159-AD90-7A3B2AC1CDCA}" srcOrd="2" destOrd="0" parTransId="{F60071D6-7AC1-43F7-AEAB-2872DEF90A3E}" sibTransId="{1A5DFC49-3F48-40D4-9A39-1943D964AFA9}"/>
    <dgm:cxn modelId="{E5494548-1BF0-430C-9A3E-F6A63ACC7B79}" type="presOf" srcId="{AD8EEA3D-5B42-48D1-8F38-D1382E1F36F4}" destId="{989923CE-F16A-478F-8172-39A13B1EBB4E}" srcOrd="1" destOrd="0" presId="urn:microsoft.com/office/officeart/2005/8/layout/process5"/>
    <dgm:cxn modelId="{7088DFFF-F527-4B4C-BFB9-69E5008D557A}" type="presOf" srcId="{D874B7F8-A7C4-48E6-A5D2-4C5A12592675}" destId="{BE66B6EA-41A5-4C1F-BA4B-D274AD6258D3}" srcOrd="1" destOrd="0" presId="urn:microsoft.com/office/officeart/2005/8/layout/process5"/>
    <dgm:cxn modelId="{9CA9088C-7C8E-46C8-8CA2-82978D4D91C0}" type="presOf" srcId="{F9914BE6-5C4F-4124-8AAC-25AE0F875664}" destId="{091D4F83-D8CF-4679-A9F8-DDD3823FBD80}" srcOrd="0" destOrd="0" presId="urn:microsoft.com/office/officeart/2005/8/layout/process5"/>
    <dgm:cxn modelId="{6CD8A201-50E0-45EB-B170-87D0A4E52237}" srcId="{57D084B1-505F-4EC1-B930-AA065ECAB46D}" destId="{23FED1ED-AFA9-4F9B-A6E8-333328E988EC}" srcOrd="3" destOrd="0" parTransId="{9E6F613D-AFEC-4294-96A6-631F3F64F96F}" sibTransId="{F1412B64-2CA0-48B7-9E5B-9AEB027F4403}"/>
    <dgm:cxn modelId="{A8DF9E8B-49EA-4511-AC22-80D94ADADC76}" type="presOf" srcId="{49BF32EB-88BC-4907-8A2E-34379F13D59A}" destId="{AF002E81-3AED-4648-96E1-FFF3631CDDF8}" srcOrd="0" destOrd="0" presId="urn:microsoft.com/office/officeart/2005/8/layout/process5"/>
    <dgm:cxn modelId="{9E9099D3-E3F9-46C7-9731-69A7555DBA7A}" type="presOf" srcId="{4F2F5C95-E12A-4A60-BFCF-400D6863D509}" destId="{308AB4BB-F7E1-4213-9251-A2C9AA4B9E30}" srcOrd="1" destOrd="0" presId="urn:microsoft.com/office/officeart/2005/8/layout/process5"/>
    <dgm:cxn modelId="{2DACB24F-77A1-423A-A5F8-EF24AA6E4761}" type="presOf" srcId="{F1412B64-2CA0-48B7-9E5B-9AEB027F4403}" destId="{0F28E084-85EC-44CE-B99B-CB6D62DF8340}" srcOrd="1" destOrd="0" presId="urn:microsoft.com/office/officeart/2005/8/layout/process5"/>
    <dgm:cxn modelId="{DFBE7E4F-3399-481C-B884-EFF524725059}" type="presOf" srcId="{1A5DFC49-3F48-40D4-9A39-1943D964AFA9}" destId="{39CA8BE6-9AAD-48BA-91FD-3BD90CDC8E87}" srcOrd="1" destOrd="0" presId="urn:microsoft.com/office/officeart/2005/8/layout/process5"/>
    <dgm:cxn modelId="{B87752A3-DA17-4BB5-8598-6F9A08D020BA}" type="presOf" srcId="{C51B4FEA-071F-47CF-B09A-733911648AF8}" destId="{B7CB43FB-A0DD-4F48-964A-118903FD40B3}" srcOrd="0" destOrd="0" presId="urn:microsoft.com/office/officeart/2005/8/layout/process5"/>
    <dgm:cxn modelId="{F93E8D9C-3B70-48A5-97C9-45B6A5CC781A}" type="presOf" srcId="{59C2129D-D8E3-4DED-B7B9-61AA804B30F2}" destId="{0FB098DB-7846-48DB-A347-1714EC58BB88}" srcOrd="1" destOrd="0" presId="urn:microsoft.com/office/officeart/2005/8/layout/process5"/>
    <dgm:cxn modelId="{2C7950B1-A993-453B-82D8-5CC6733AF170}" type="presOf" srcId="{E0E8CCEB-E5E7-47E8-BC10-9DBAA2FFBCDA}" destId="{0F726528-1D49-4727-B382-E18B66788173}" srcOrd="0" destOrd="0" presId="urn:microsoft.com/office/officeart/2005/8/layout/process5"/>
    <dgm:cxn modelId="{EAB5EB39-3564-469D-9015-48C2B9BED0D8}" type="presOf" srcId="{4F2F5C95-E12A-4A60-BFCF-400D6863D509}" destId="{F09BE162-9EBD-4442-9AB2-6E61AF0F0E64}" srcOrd="0" destOrd="0" presId="urn:microsoft.com/office/officeart/2005/8/layout/process5"/>
    <dgm:cxn modelId="{C5064474-2517-4F4B-9300-5C31224B8F1F}" srcId="{57D084B1-505F-4EC1-B930-AA065ECAB46D}" destId="{F9914BE6-5C4F-4124-8AAC-25AE0F875664}" srcOrd="5" destOrd="0" parTransId="{65B393F6-2427-4A8C-9A8D-40064F11A035}" sibTransId="{AD8EEA3D-5B42-48D1-8F38-D1382E1F36F4}"/>
    <dgm:cxn modelId="{10A0CC47-2DA8-49A4-9F95-E0691AC60961}" type="presOf" srcId="{59C2129D-D8E3-4DED-B7B9-61AA804B30F2}" destId="{8E2DF514-BAF8-4E22-8D6E-4824BA437060}" srcOrd="0" destOrd="0" presId="urn:microsoft.com/office/officeart/2005/8/layout/process5"/>
    <dgm:cxn modelId="{E5EFEE67-885C-48C0-8D8A-0B8CC289C6BA}" type="presOf" srcId="{57D084B1-505F-4EC1-B930-AA065ECAB46D}" destId="{EB92E240-786B-4E6A-B33E-CEFB7280E900}" srcOrd="0" destOrd="0" presId="urn:microsoft.com/office/officeart/2005/8/layout/process5"/>
    <dgm:cxn modelId="{741AFA2F-C47C-4F37-B8EF-030CC0DD6A5E}" type="presOf" srcId="{CFB3DFB5-66E9-435F-92DB-67D42652F3AE}" destId="{C64BAE96-77F4-47E1-8395-6B1FC6617B4D}" srcOrd="0" destOrd="0" presId="urn:microsoft.com/office/officeart/2005/8/layout/process5"/>
    <dgm:cxn modelId="{FA89957B-F14B-4A21-AAB2-87D8744B9DF1}" type="presOf" srcId="{1A5DFC49-3F48-40D4-9A39-1943D964AFA9}" destId="{897E1160-BDE2-4D9B-8DF4-EC07F86F7617}" srcOrd="0" destOrd="0" presId="urn:microsoft.com/office/officeart/2005/8/layout/process5"/>
    <dgm:cxn modelId="{56422694-63F0-43B7-8E1C-8BF8BDA0EF1D}" srcId="{57D084B1-505F-4EC1-B930-AA065ECAB46D}" destId="{C51B4FEA-071F-47CF-B09A-733911648AF8}" srcOrd="7" destOrd="0" parTransId="{99E0DD2C-B8C0-4DCE-9C38-BBBB476527A0}" sibTransId="{D9F4F752-C0FF-4D8B-A017-8C80A6C2160E}"/>
    <dgm:cxn modelId="{E6510ED1-680C-43A5-986E-D225B02135EC}" type="presOf" srcId="{23FED1ED-AFA9-4F9B-A6E8-333328E988EC}" destId="{23097288-036A-4062-89FA-8416F40DAC4B}" srcOrd="0" destOrd="0" presId="urn:microsoft.com/office/officeart/2005/8/layout/process5"/>
    <dgm:cxn modelId="{A219F125-5D9F-4E02-9381-0E4B3ACA86E0}" srcId="{57D084B1-505F-4EC1-B930-AA065ECAB46D}" destId="{49BF32EB-88BC-4907-8A2E-34379F13D59A}" srcOrd="0" destOrd="0" parTransId="{55439ABE-CE34-4A61-8380-F96FD5C2FD3E}" sibTransId="{E0E8CCEB-E5E7-47E8-BC10-9DBAA2FFBCDA}"/>
    <dgm:cxn modelId="{1D0FC3B3-D18B-46C0-8A5E-01A1CD576213}" type="presParOf" srcId="{EB92E240-786B-4E6A-B33E-CEFB7280E900}" destId="{AF002E81-3AED-4648-96E1-FFF3631CDDF8}" srcOrd="0" destOrd="0" presId="urn:microsoft.com/office/officeart/2005/8/layout/process5"/>
    <dgm:cxn modelId="{D3C3B1E0-C66D-4E79-B5D6-81683CDB3A3D}" type="presParOf" srcId="{EB92E240-786B-4E6A-B33E-CEFB7280E900}" destId="{0F726528-1D49-4727-B382-E18B66788173}" srcOrd="1" destOrd="0" presId="urn:microsoft.com/office/officeart/2005/8/layout/process5"/>
    <dgm:cxn modelId="{5E3F47CD-C29F-4B88-AE06-62BB2699FAFF}" type="presParOf" srcId="{0F726528-1D49-4727-B382-E18B66788173}" destId="{E93E845D-C686-44D9-B6BE-18A8625A672A}" srcOrd="0" destOrd="0" presId="urn:microsoft.com/office/officeart/2005/8/layout/process5"/>
    <dgm:cxn modelId="{9F75412C-2D7E-49B7-9383-1589376416C3}" type="presParOf" srcId="{EB92E240-786B-4E6A-B33E-CEFB7280E900}" destId="{81828850-F114-4F8D-BA12-35A7D746DDE7}" srcOrd="2" destOrd="0" presId="urn:microsoft.com/office/officeart/2005/8/layout/process5"/>
    <dgm:cxn modelId="{E7E59D51-8116-42AE-9C36-F38DC8677908}" type="presParOf" srcId="{EB92E240-786B-4E6A-B33E-CEFB7280E900}" destId="{F09BE162-9EBD-4442-9AB2-6E61AF0F0E64}" srcOrd="3" destOrd="0" presId="urn:microsoft.com/office/officeart/2005/8/layout/process5"/>
    <dgm:cxn modelId="{6038C41F-AA13-46E7-92A5-616F59FC77EC}" type="presParOf" srcId="{F09BE162-9EBD-4442-9AB2-6E61AF0F0E64}" destId="{308AB4BB-F7E1-4213-9251-A2C9AA4B9E30}" srcOrd="0" destOrd="0" presId="urn:microsoft.com/office/officeart/2005/8/layout/process5"/>
    <dgm:cxn modelId="{8D539D61-CC2D-4576-8CF6-ED6E0146511D}" type="presParOf" srcId="{EB92E240-786B-4E6A-B33E-CEFB7280E900}" destId="{10946DE6-1813-4A08-AF59-E7CA273A099C}" srcOrd="4" destOrd="0" presId="urn:microsoft.com/office/officeart/2005/8/layout/process5"/>
    <dgm:cxn modelId="{DC2325F9-15B6-4E42-88E8-5E1EB21022E3}" type="presParOf" srcId="{EB92E240-786B-4E6A-B33E-CEFB7280E900}" destId="{897E1160-BDE2-4D9B-8DF4-EC07F86F7617}" srcOrd="5" destOrd="0" presId="urn:microsoft.com/office/officeart/2005/8/layout/process5"/>
    <dgm:cxn modelId="{D240C9C6-E997-4B0F-8210-8D99B46AC02F}" type="presParOf" srcId="{897E1160-BDE2-4D9B-8DF4-EC07F86F7617}" destId="{39CA8BE6-9AAD-48BA-91FD-3BD90CDC8E87}" srcOrd="0" destOrd="0" presId="urn:microsoft.com/office/officeart/2005/8/layout/process5"/>
    <dgm:cxn modelId="{5BA21BBB-4C7C-473D-8DE5-7604EF72F0BA}" type="presParOf" srcId="{EB92E240-786B-4E6A-B33E-CEFB7280E900}" destId="{23097288-036A-4062-89FA-8416F40DAC4B}" srcOrd="6" destOrd="0" presId="urn:microsoft.com/office/officeart/2005/8/layout/process5"/>
    <dgm:cxn modelId="{C3FA1C86-8D53-4F42-9A76-CCC79920ED65}" type="presParOf" srcId="{EB92E240-786B-4E6A-B33E-CEFB7280E900}" destId="{C3C3DB81-ECB3-4608-8E71-E63290391B3A}" srcOrd="7" destOrd="0" presId="urn:microsoft.com/office/officeart/2005/8/layout/process5"/>
    <dgm:cxn modelId="{EEC25887-FD3C-4090-B7F6-BFB7C90D5798}" type="presParOf" srcId="{C3C3DB81-ECB3-4608-8E71-E63290391B3A}" destId="{0F28E084-85EC-44CE-B99B-CB6D62DF8340}" srcOrd="0" destOrd="0" presId="urn:microsoft.com/office/officeart/2005/8/layout/process5"/>
    <dgm:cxn modelId="{B7E28FD8-18EA-4D74-834D-637F49DEFB3C}" type="presParOf" srcId="{EB92E240-786B-4E6A-B33E-CEFB7280E900}" destId="{21F44FAD-03E7-4B18-9D25-4C9322687ADB}" srcOrd="8" destOrd="0" presId="urn:microsoft.com/office/officeart/2005/8/layout/process5"/>
    <dgm:cxn modelId="{18A51D67-91FA-4C76-8CB9-2CB58340D8D5}" type="presParOf" srcId="{EB92E240-786B-4E6A-B33E-CEFB7280E900}" destId="{8E2DF514-BAF8-4E22-8D6E-4824BA437060}" srcOrd="9" destOrd="0" presId="urn:microsoft.com/office/officeart/2005/8/layout/process5"/>
    <dgm:cxn modelId="{00790EDE-64E7-46A0-8D19-CA15FC0BD505}" type="presParOf" srcId="{8E2DF514-BAF8-4E22-8D6E-4824BA437060}" destId="{0FB098DB-7846-48DB-A347-1714EC58BB88}" srcOrd="0" destOrd="0" presId="urn:microsoft.com/office/officeart/2005/8/layout/process5"/>
    <dgm:cxn modelId="{D623B138-A25D-4A41-83D9-5A5B8EB10D41}" type="presParOf" srcId="{EB92E240-786B-4E6A-B33E-CEFB7280E900}" destId="{091D4F83-D8CF-4679-A9F8-DDD3823FBD80}" srcOrd="10" destOrd="0" presId="urn:microsoft.com/office/officeart/2005/8/layout/process5"/>
    <dgm:cxn modelId="{BC70F5CF-2674-45F3-9CDA-AD15908570DE}" type="presParOf" srcId="{EB92E240-786B-4E6A-B33E-CEFB7280E900}" destId="{6D9F03E4-6712-46B8-A6FB-3F810A725419}" srcOrd="11" destOrd="0" presId="urn:microsoft.com/office/officeart/2005/8/layout/process5"/>
    <dgm:cxn modelId="{EAA6894F-53D3-448B-B44B-5FBFA66608C6}" type="presParOf" srcId="{6D9F03E4-6712-46B8-A6FB-3F810A725419}" destId="{989923CE-F16A-478F-8172-39A13B1EBB4E}" srcOrd="0" destOrd="0" presId="urn:microsoft.com/office/officeart/2005/8/layout/process5"/>
    <dgm:cxn modelId="{E65F393F-915B-4C20-BD32-8951A45A6ED3}" type="presParOf" srcId="{EB92E240-786B-4E6A-B33E-CEFB7280E900}" destId="{C64BAE96-77F4-47E1-8395-6B1FC6617B4D}" srcOrd="12" destOrd="0" presId="urn:microsoft.com/office/officeart/2005/8/layout/process5"/>
    <dgm:cxn modelId="{BF0ACCFF-D46D-4CEE-A084-8965733BD272}" type="presParOf" srcId="{EB92E240-786B-4E6A-B33E-CEFB7280E900}" destId="{0121EA9B-9BE9-47D4-9DE0-EA7D780379B6}" srcOrd="13" destOrd="0" presId="urn:microsoft.com/office/officeart/2005/8/layout/process5"/>
    <dgm:cxn modelId="{F16C7C89-BD9F-47AA-A81B-EAFED2D9C17A}" type="presParOf" srcId="{0121EA9B-9BE9-47D4-9DE0-EA7D780379B6}" destId="{BE66B6EA-41A5-4C1F-BA4B-D274AD6258D3}" srcOrd="0" destOrd="0" presId="urn:microsoft.com/office/officeart/2005/8/layout/process5"/>
    <dgm:cxn modelId="{B5B85576-B981-4195-AB26-CBE6E27A4CD6}" type="presParOf" srcId="{EB92E240-786B-4E6A-B33E-CEFB7280E900}" destId="{B7CB43FB-A0DD-4F48-964A-118903FD40B3}" srcOrd="14" destOrd="0" presId="urn:microsoft.com/office/officeart/2005/8/layout/process5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7D084B1-505F-4EC1-B930-AA065ECAB46D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9BF32EB-88BC-4907-8A2E-34379F13D59A}">
      <dgm:prSet phldrT="[Text]"/>
      <dgm:spPr/>
      <dgm:t>
        <a:bodyPr/>
        <a:lstStyle/>
        <a:p>
          <a:r>
            <a:rPr lang="id-ID" dirty="0" smtClean="0"/>
            <a:t>Pilih Tambah Karyawan</a:t>
          </a:r>
          <a:endParaRPr lang="en-GB" dirty="0"/>
        </a:p>
      </dgm:t>
    </dgm:pt>
    <dgm:pt modelId="{55439ABE-CE34-4A61-8380-F96FD5C2FD3E}" type="parTrans" cxnId="{A219F125-5D9F-4E02-9381-0E4B3ACA86E0}">
      <dgm:prSet/>
      <dgm:spPr/>
      <dgm:t>
        <a:bodyPr/>
        <a:lstStyle/>
        <a:p>
          <a:endParaRPr lang="en-GB"/>
        </a:p>
      </dgm:t>
    </dgm:pt>
    <dgm:pt modelId="{E0E8CCEB-E5E7-47E8-BC10-9DBAA2FFBCDA}" type="sibTrans" cxnId="{A219F125-5D9F-4E02-9381-0E4B3ACA86E0}">
      <dgm:prSet/>
      <dgm:spPr/>
      <dgm:t>
        <a:bodyPr/>
        <a:lstStyle/>
        <a:p>
          <a:endParaRPr lang="en-GB"/>
        </a:p>
      </dgm:t>
    </dgm:pt>
    <dgm:pt modelId="{35BB4CAF-B4CE-4895-96F1-84FBAF1E470F}">
      <dgm:prSet phldrT="[Text]"/>
      <dgm:spPr/>
      <dgm:t>
        <a:bodyPr/>
        <a:lstStyle/>
        <a:p>
          <a:r>
            <a:rPr lang="id-ID" dirty="0" smtClean="0"/>
            <a:t>Tambah Penempatan</a:t>
          </a:r>
          <a:endParaRPr lang="en-GB" dirty="0"/>
        </a:p>
      </dgm:t>
    </dgm:pt>
    <dgm:pt modelId="{8BD13FBF-5729-4E39-9C9A-AFDF9BBB10DF}" type="parTrans" cxnId="{F41596F1-9061-4287-B740-ABB9D4F7CFC1}">
      <dgm:prSet/>
      <dgm:spPr/>
      <dgm:t>
        <a:bodyPr/>
        <a:lstStyle/>
        <a:p>
          <a:endParaRPr lang="en-GB"/>
        </a:p>
      </dgm:t>
    </dgm:pt>
    <dgm:pt modelId="{59C2129D-D8E3-4DED-B7B9-61AA804B30F2}" type="sibTrans" cxnId="{F41596F1-9061-4287-B740-ABB9D4F7CFC1}">
      <dgm:prSet/>
      <dgm:spPr/>
      <dgm:t>
        <a:bodyPr/>
        <a:lstStyle/>
        <a:p>
          <a:endParaRPr lang="en-GB"/>
        </a:p>
      </dgm:t>
    </dgm:pt>
    <dgm:pt modelId="{CFB3DFB5-66E9-435F-92DB-67D42652F3AE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dirty="0" smtClean="0"/>
            <a:t>Tambah Informasi Kontak</a:t>
          </a:r>
          <a:endParaRPr lang="en-GB" dirty="0"/>
        </a:p>
      </dgm:t>
    </dgm:pt>
    <dgm:pt modelId="{68114CD6-6759-4993-990C-83F3CC78B2DF}" type="parTrans" cxnId="{7D191007-2B75-46DE-8EC4-DD7F31B98DB5}">
      <dgm:prSet/>
      <dgm:spPr/>
      <dgm:t>
        <a:bodyPr/>
        <a:lstStyle/>
        <a:p>
          <a:endParaRPr lang="en-GB"/>
        </a:p>
      </dgm:t>
    </dgm:pt>
    <dgm:pt modelId="{D874B7F8-A7C4-48E6-A5D2-4C5A12592675}" type="sibTrans" cxnId="{7D191007-2B75-46DE-8EC4-DD7F31B98DB5}">
      <dgm:prSet/>
      <dgm:spPr/>
      <dgm:t>
        <a:bodyPr/>
        <a:lstStyle/>
        <a:p>
          <a:endParaRPr lang="en-GB"/>
        </a:p>
      </dgm:t>
    </dgm:pt>
    <dgm:pt modelId="{790974AC-03B3-417F-B3E3-B12F5F0EE2C3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dirty="0" smtClean="0"/>
            <a:t>Tambah Data Kerabat</a:t>
          </a:r>
          <a:endParaRPr lang="en-GB" dirty="0"/>
        </a:p>
      </dgm:t>
    </dgm:pt>
    <dgm:pt modelId="{B6765A76-2598-41F3-8E3D-A324737B03C4}" type="parTrans" cxnId="{F60654E0-5697-48E5-8F64-00FAA718886B}">
      <dgm:prSet/>
      <dgm:spPr/>
      <dgm:t>
        <a:bodyPr/>
        <a:lstStyle/>
        <a:p>
          <a:endParaRPr lang="en-GB"/>
        </a:p>
      </dgm:t>
    </dgm:pt>
    <dgm:pt modelId="{05F2CA7D-0EA3-4DD2-AD27-04AF642820C3}" type="sibTrans" cxnId="{F60654E0-5697-48E5-8F64-00FAA718886B}">
      <dgm:prSet/>
      <dgm:spPr/>
      <dgm:t>
        <a:bodyPr/>
        <a:lstStyle/>
        <a:p>
          <a:endParaRPr lang="en-GB"/>
        </a:p>
      </dgm:t>
    </dgm:pt>
    <dgm:pt modelId="{574B30AC-7250-4EEF-B23B-18C7AFADD8CE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dirty="0" smtClean="0"/>
            <a:t>Modifikasi Jadwal Kerja</a:t>
          </a:r>
          <a:endParaRPr lang="en-GB" dirty="0"/>
        </a:p>
      </dgm:t>
    </dgm:pt>
    <dgm:pt modelId="{D2FA5A85-1054-4992-A7CB-B6D3559838E7}" type="sibTrans" cxnId="{433212FC-3C28-4CC4-9EAA-53DA27E9CFBE}">
      <dgm:prSet/>
      <dgm:spPr/>
      <dgm:t>
        <a:bodyPr/>
        <a:lstStyle/>
        <a:p>
          <a:endParaRPr lang="en-GB"/>
        </a:p>
      </dgm:t>
    </dgm:pt>
    <dgm:pt modelId="{3165B2C8-16FC-4A3A-881F-B5C366F315FA}" type="parTrans" cxnId="{433212FC-3C28-4CC4-9EAA-53DA27E9CFBE}">
      <dgm:prSet/>
      <dgm:spPr/>
      <dgm:t>
        <a:bodyPr/>
        <a:lstStyle/>
        <a:p>
          <a:endParaRPr lang="en-GB"/>
        </a:p>
      </dgm:t>
    </dgm:pt>
    <dgm:pt modelId="{EC36CAD1-8400-4C9A-A42E-A6A9AA4A2196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smtClean="0"/>
            <a:t>Tambah Data Dokumen</a:t>
          </a:r>
          <a:endParaRPr lang="en-GB" dirty="0"/>
        </a:p>
      </dgm:t>
    </dgm:pt>
    <dgm:pt modelId="{B1BF7587-7CE7-459A-AFB5-AA330E11BE0F}" type="parTrans" cxnId="{845E6178-6569-482B-A51D-4D7C674C0372}">
      <dgm:prSet/>
      <dgm:spPr/>
    </dgm:pt>
    <dgm:pt modelId="{55F45074-40CB-4866-B7E1-BA19B180B0DC}" type="sibTrans" cxnId="{845E6178-6569-482B-A51D-4D7C674C0372}">
      <dgm:prSet/>
      <dgm:spPr/>
      <dgm:t>
        <a:bodyPr/>
        <a:lstStyle/>
        <a:p>
          <a:endParaRPr lang="en-GB"/>
        </a:p>
      </dgm:t>
    </dgm:pt>
    <dgm:pt modelId="{86659532-0E29-4C92-AD77-71FC4B0A524D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dirty="0" smtClean="0"/>
            <a:t>Tambah Data Jatah Cuti</a:t>
          </a:r>
          <a:endParaRPr lang="en-GB" dirty="0"/>
        </a:p>
      </dgm:t>
    </dgm:pt>
    <dgm:pt modelId="{61F8DBB8-89B4-4403-9A86-6F1BE5A5650C}" type="parTrans" cxnId="{5FF2CF12-5514-49B3-9FEB-38C87E480F4A}">
      <dgm:prSet/>
      <dgm:spPr/>
    </dgm:pt>
    <dgm:pt modelId="{B940934D-5B03-4889-A821-FB6CE27CC851}" type="sibTrans" cxnId="{5FF2CF12-5514-49B3-9FEB-38C87E480F4A}">
      <dgm:prSet/>
      <dgm:spPr/>
      <dgm:t>
        <a:bodyPr/>
        <a:lstStyle/>
        <a:p>
          <a:endParaRPr lang="en-GB"/>
        </a:p>
      </dgm:t>
    </dgm:pt>
    <dgm:pt modelId="{F55C8720-69AC-4AB5-A56B-F6F8C5FF1478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dirty="0" smtClean="0"/>
            <a:t>Tambah Data Pengalaman Kerja</a:t>
          </a:r>
          <a:endParaRPr lang="en-GB" dirty="0"/>
        </a:p>
      </dgm:t>
    </dgm:pt>
    <dgm:pt modelId="{3EA7FDE3-ED20-41BC-B3D8-07C3547B4959}" type="parTrans" cxnId="{29B74617-A5AC-40CD-AB60-D6BC3C6FDE06}">
      <dgm:prSet/>
      <dgm:spPr/>
    </dgm:pt>
    <dgm:pt modelId="{7F3EC54E-FE71-462E-B0A5-EFEF3D14405A}" type="sibTrans" cxnId="{29B74617-A5AC-40CD-AB60-D6BC3C6FDE06}">
      <dgm:prSet/>
      <dgm:spPr/>
    </dgm:pt>
    <dgm:pt modelId="{EB92E240-786B-4E6A-B33E-CEFB7280E900}" type="pres">
      <dgm:prSet presAssocID="{57D084B1-505F-4EC1-B930-AA065ECAB46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F002E81-3AED-4648-96E1-FFF3631CDDF8}" type="pres">
      <dgm:prSet presAssocID="{49BF32EB-88BC-4907-8A2E-34379F13D59A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F726528-1D49-4727-B382-E18B66788173}" type="pres">
      <dgm:prSet presAssocID="{E0E8CCEB-E5E7-47E8-BC10-9DBAA2FFBCDA}" presName="sibTrans" presStyleLbl="sibTrans2D1" presStyleIdx="0" presStyleCnt="7"/>
      <dgm:spPr/>
      <dgm:t>
        <a:bodyPr/>
        <a:lstStyle/>
        <a:p>
          <a:endParaRPr lang="en-GB"/>
        </a:p>
      </dgm:t>
    </dgm:pt>
    <dgm:pt modelId="{E93E845D-C686-44D9-B6BE-18A8625A672A}" type="pres">
      <dgm:prSet presAssocID="{E0E8CCEB-E5E7-47E8-BC10-9DBAA2FFBCDA}" presName="connectorText" presStyleLbl="sibTrans2D1" presStyleIdx="0" presStyleCnt="7"/>
      <dgm:spPr/>
      <dgm:t>
        <a:bodyPr/>
        <a:lstStyle/>
        <a:p>
          <a:endParaRPr lang="en-GB"/>
        </a:p>
      </dgm:t>
    </dgm:pt>
    <dgm:pt modelId="{21F44FAD-03E7-4B18-9D25-4C9322687ADB}" type="pres">
      <dgm:prSet presAssocID="{35BB4CAF-B4CE-4895-96F1-84FBAF1E470F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E2DF514-BAF8-4E22-8D6E-4824BA437060}" type="pres">
      <dgm:prSet presAssocID="{59C2129D-D8E3-4DED-B7B9-61AA804B30F2}" presName="sibTrans" presStyleLbl="sibTrans2D1" presStyleIdx="1" presStyleCnt="7"/>
      <dgm:spPr/>
      <dgm:t>
        <a:bodyPr/>
        <a:lstStyle/>
        <a:p>
          <a:endParaRPr lang="en-GB"/>
        </a:p>
      </dgm:t>
    </dgm:pt>
    <dgm:pt modelId="{0FB098DB-7846-48DB-A347-1714EC58BB88}" type="pres">
      <dgm:prSet presAssocID="{59C2129D-D8E3-4DED-B7B9-61AA804B30F2}" presName="connectorText" presStyleLbl="sibTrans2D1" presStyleIdx="1" presStyleCnt="7"/>
      <dgm:spPr/>
      <dgm:t>
        <a:bodyPr/>
        <a:lstStyle/>
        <a:p>
          <a:endParaRPr lang="en-GB"/>
        </a:p>
      </dgm:t>
    </dgm:pt>
    <dgm:pt modelId="{24915D53-6F6C-41C2-808D-DD14CF2FAC56}" type="pres">
      <dgm:prSet presAssocID="{574B30AC-7250-4EEF-B23B-18C7AFADD8CE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C24A07A-3E83-4A11-B127-9E27A18575FE}" type="pres">
      <dgm:prSet presAssocID="{D2FA5A85-1054-4992-A7CB-B6D3559838E7}" presName="sibTrans" presStyleLbl="sibTrans2D1" presStyleIdx="2" presStyleCnt="7"/>
      <dgm:spPr/>
      <dgm:t>
        <a:bodyPr/>
        <a:lstStyle/>
        <a:p>
          <a:endParaRPr lang="en-GB"/>
        </a:p>
      </dgm:t>
    </dgm:pt>
    <dgm:pt modelId="{63745FBB-A79B-44F1-A8D0-82E5C4EC1009}" type="pres">
      <dgm:prSet presAssocID="{D2FA5A85-1054-4992-A7CB-B6D3559838E7}" presName="connectorText" presStyleLbl="sibTrans2D1" presStyleIdx="2" presStyleCnt="7"/>
      <dgm:spPr/>
      <dgm:t>
        <a:bodyPr/>
        <a:lstStyle/>
        <a:p>
          <a:endParaRPr lang="en-GB"/>
        </a:p>
      </dgm:t>
    </dgm:pt>
    <dgm:pt modelId="{2B6639E6-0FD9-4F7C-BD20-8C3225071FF6}" type="pres">
      <dgm:prSet presAssocID="{86659532-0E29-4C92-AD77-71FC4B0A524D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1599573-FC00-4E63-B2EE-31C70169B5AB}" type="pres">
      <dgm:prSet presAssocID="{B940934D-5B03-4889-A821-FB6CE27CC851}" presName="sibTrans" presStyleLbl="sibTrans2D1" presStyleIdx="3" presStyleCnt="7"/>
      <dgm:spPr/>
      <dgm:t>
        <a:bodyPr/>
        <a:lstStyle/>
        <a:p>
          <a:endParaRPr lang="en-GB"/>
        </a:p>
      </dgm:t>
    </dgm:pt>
    <dgm:pt modelId="{7859DD0A-AD87-46F4-9C60-A62A157C5F63}" type="pres">
      <dgm:prSet presAssocID="{B940934D-5B03-4889-A821-FB6CE27CC851}" presName="connectorText" presStyleLbl="sibTrans2D1" presStyleIdx="3" presStyleCnt="7"/>
      <dgm:spPr/>
      <dgm:t>
        <a:bodyPr/>
        <a:lstStyle/>
        <a:p>
          <a:endParaRPr lang="en-GB"/>
        </a:p>
      </dgm:t>
    </dgm:pt>
    <dgm:pt modelId="{C64BAE96-77F4-47E1-8395-6B1FC6617B4D}" type="pres">
      <dgm:prSet presAssocID="{CFB3DFB5-66E9-435F-92DB-67D42652F3AE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9E30DCB-684E-4B7E-9521-C4E69FE5E47B}" type="pres">
      <dgm:prSet presAssocID="{D874B7F8-A7C4-48E6-A5D2-4C5A12592675}" presName="sibTrans" presStyleLbl="sibTrans2D1" presStyleIdx="4" presStyleCnt="7"/>
      <dgm:spPr/>
      <dgm:t>
        <a:bodyPr/>
        <a:lstStyle/>
        <a:p>
          <a:endParaRPr lang="en-GB"/>
        </a:p>
      </dgm:t>
    </dgm:pt>
    <dgm:pt modelId="{764FDC21-07F3-4BBD-B23B-C8F943471B5F}" type="pres">
      <dgm:prSet presAssocID="{D874B7F8-A7C4-48E6-A5D2-4C5A12592675}" presName="connectorText" presStyleLbl="sibTrans2D1" presStyleIdx="4" presStyleCnt="7"/>
      <dgm:spPr/>
      <dgm:t>
        <a:bodyPr/>
        <a:lstStyle/>
        <a:p>
          <a:endParaRPr lang="en-GB"/>
        </a:p>
      </dgm:t>
    </dgm:pt>
    <dgm:pt modelId="{EAD49CC0-8365-4108-8A91-A4CCA22E1716}" type="pres">
      <dgm:prSet presAssocID="{EC36CAD1-8400-4C9A-A42E-A6A9AA4A2196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5C37FDF-1E7B-42F3-B518-577C7BB122B6}" type="pres">
      <dgm:prSet presAssocID="{55F45074-40CB-4866-B7E1-BA19B180B0DC}" presName="sibTrans" presStyleLbl="sibTrans2D1" presStyleIdx="5" presStyleCnt="7"/>
      <dgm:spPr/>
      <dgm:t>
        <a:bodyPr/>
        <a:lstStyle/>
        <a:p>
          <a:endParaRPr lang="en-GB"/>
        </a:p>
      </dgm:t>
    </dgm:pt>
    <dgm:pt modelId="{8AF63982-157F-4C71-8187-FED7D8FAC420}" type="pres">
      <dgm:prSet presAssocID="{55F45074-40CB-4866-B7E1-BA19B180B0DC}" presName="connectorText" presStyleLbl="sibTrans2D1" presStyleIdx="5" presStyleCnt="7"/>
      <dgm:spPr/>
      <dgm:t>
        <a:bodyPr/>
        <a:lstStyle/>
        <a:p>
          <a:endParaRPr lang="en-GB"/>
        </a:p>
      </dgm:t>
    </dgm:pt>
    <dgm:pt modelId="{63AC38D5-5029-48EE-9117-FC5336957128}" type="pres">
      <dgm:prSet presAssocID="{790974AC-03B3-417F-B3E3-B12F5F0EE2C3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D269494-F342-4575-A94A-4B27CAF1F362}" type="pres">
      <dgm:prSet presAssocID="{05F2CA7D-0EA3-4DD2-AD27-04AF642820C3}" presName="sibTrans" presStyleLbl="sibTrans2D1" presStyleIdx="6" presStyleCnt="7"/>
      <dgm:spPr/>
      <dgm:t>
        <a:bodyPr/>
        <a:lstStyle/>
        <a:p>
          <a:endParaRPr lang="en-GB"/>
        </a:p>
      </dgm:t>
    </dgm:pt>
    <dgm:pt modelId="{6EBF6207-1D13-4142-BAD8-DF25E7DF5588}" type="pres">
      <dgm:prSet presAssocID="{05F2CA7D-0EA3-4DD2-AD27-04AF642820C3}" presName="connectorText" presStyleLbl="sibTrans2D1" presStyleIdx="6" presStyleCnt="7"/>
      <dgm:spPr/>
      <dgm:t>
        <a:bodyPr/>
        <a:lstStyle/>
        <a:p>
          <a:endParaRPr lang="en-GB"/>
        </a:p>
      </dgm:t>
    </dgm:pt>
    <dgm:pt modelId="{9F780429-D783-4716-B970-CAFCDAFA3A1D}" type="pres">
      <dgm:prSet presAssocID="{F55C8720-69AC-4AB5-A56B-F6F8C5FF1478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41596F1-9061-4287-B740-ABB9D4F7CFC1}" srcId="{57D084B1-505F-4EC1-B930-AA065ECAB46D}" destId="{35BB4CAF-B4CE-4895-96F1-84FBAF1E470F}" srcOrd="1" destOrd="0" parTransId="{8BD13FBF-5729-4E39-9C9A-AFDF9BBB10DF}" sibTransId="{59C2129D-D8E3-4DED-B7B9-61AA804B30F2}"/>
    <dgm:cxn modelId="{FED32DD5-ED17-4BAC-9342-C56019EDB882}" type="presOf" srcId="{05F2CA7D-0EA3-4DD2-AD27-04AF642820C3}" destId="{6EBF6207-1D13-4142-BAD8-DF25E7DF5588}" srcOrd="1" destOrd="0" presId="urn:microsoft.com/office/officeart/2005/8/layout/process5"/>
    <dgm:cxn modelId="{A784A0A9-D926-4BCB-BB8C-AFFBBC96DAA6}" type="presOf" srcId="{D874B7F8-A7C4-48E6-A5D2-4C5A12592675}" destId="{C9E30DCB-684E-4B7E-9521-C4E69FE5E47B}" srcOrd="0" destOrd="0" presId="urn:microsoft.com/office/officeart/2005/8/layout/process5"/>
    <dgm:cxn modelId="{433212FC-3C28-4CC4-9EAA-53DA27E9CFBE}" srcId="{57D084B1-505F-4EC1-B930-AA065ECAB46D}" destId="{574B30AC-7250-4EEF-B23B-18C7AFADD8CE}" srcOrd="2" destOrd="0" parTransId="{3165B2C8-16FC-4A3A-881F-B5C366F315FA}" sibTransId="{D2FA5A85-1054-4992-A7CB-B6D3559838E7}"/>
    <dgm:cxn modelId="{29B74617-A5AC-40CD-AB60-D6BC3C6FDE06}" srcId="{57D084B1-505F-4EC1-B930-AA065ECAB46D}" destId="{F55C8720-69AC-4AB5-A56B-F6F8C5FF1478}" srcOrd="7" destOrd="0" parTransId="{3EA7FDE3-ED20-41BC-B3D8-07C3547B4959}" sibTransId="{7F3EC54E-FE71-462E-B0A5-EFEF3D14405A}"/>
    <dgm:cxn modelId="{EE1D68B8-9B58-409C-8077-7BAE84B4EF83}" type="presOf" srcId="{F55C8720-69AC-4AB5-A56B-F6F8C5FF1478}" destId="{9F780429-D783-4716-B970-CAFCDAFA3A1D}" srcOrd="0" destOrd="0" presId="urn:microsoft.com/office/officeart/2005/8/layout/process5"/>
    <dgm:cxn modelId="{7D191007-2B75-46DE-8EC4-DD7F31B98DB5}" srcId="{57D084B1-505F-4EC1-B930-AA065ECAB46D}" destId="{CFB3DFB5-66E9-435F-92DB-67D42652F3AE}" srcOrd="4" destOrd="0" parTransId="{68114CD6-6759-4993-990C-83F3CC78B2DF}" sibTransId="{D874B7F8-A7C4-48E6-A5D2-4C5A12592675}"/>
    <dgm:cxn modelId="{ACD09048-E350-4A79-92DC-1FD6E3EA7F91}" type="presOf" srcId="{35BB4CAF-B4CE-4895-96F1-84FBAF1E470F}" destId="{21F44FAD-03E7-4B18-9D25-4C9322687ADB}" srcOrd="0" destOrd="0" presId="urn:microsoft.com/office/officeart/2005/8/layout/process5"/>
    <dgm:cxn modelId="{7B612BF1-5593-473D-955B-A063A36B39C0}" type="presOf" srcId="{CFB3DFB5-66E9-435F-92DB-67D42652F3AE}" destId="{C64BAE96-77F4-47E1-8395-6B1FC6617B4D}" srcOrd="0" destOrd="0" presId="urn:microsoft.com/office/officeart/2005/8/layout/process5"/>
    <dgm:cxn modelId="{D9F9863A-533A-426D-A525-A20ED904E423}" type="presOf" srcId="{05F2CA7D-0EA3-4DD2-AD27-04AF642820C3}" destId="{CD269494-F342-4575-A94A-4B27CAF1F362}" srcOrd="0" destOrd="0" presId="urn:microsoft.com/office/officeart/2005/8/layout/process5"/>
    <dgm:cxn modelId="{EF1ED3D8-6F89-4B79-BD16-82405077018A}" type="presOf" srcId="{59C2129D-D8E3-4DED-B7B9-61AA804B30F2}" destId="{8E2DF514-BAF8-4E22-8D6E-4824BA437060}" srcOrd="0" destOrd="0" presId="urn:microsoft.com/office/officeart/2005/8/layout/process5"/>
    <dgm:cxn modelId="{DEA0D951-FD4F-4747-8054-610942AAFEC3}" type="presOf" srcId="{59C2129D-D8E3-4DED-B7B9-61AA804B30F2}" destId="{0FB098DB-7846-48DB-A347-1714EC58BB88}" srcOrd="1" destOrd="0" presId="urn:microsoft.com/office/officeart/2005/8/layout/process5"/>
    <dgm:cxn modelId="{A16D47A9-B234-4683-8F17-F26CB90135B4}" type="presOf" srcId="{57D084B1-505F-4EC1-B930-AA065ECAB46D}" destId="{EB92E240-786B-4E6A-B33E-CEFB7280E900}" srcOrd="0" destOrd="0" presId="urn:microsoft.com/office/officeart/2005/8/layout/process5"/>
    <dgm:cxn modelId="{6FBABF6B-A1CD-4CF8-ADF1-FA40E9AF48FF}" type="presOf" srcId="{B940934D-5B03-4889-A821-FB6CE27CC851}" destId="{91599573-FC00-4E63-B2EE-31C70169B5AB}" srcOrd="0" destOrd="0" presId="urn:microsoft.com/office/officeart/2005/8/layout/process5"/>
    <dgm:cxn modelId="{5FF2CF12-5514-49B3-9FEB-38C87E480F4A}" srcId="{57D084B1-505F-4EC1-B930-AA065ECAB46D}" destId="{86659532-0E29-4C92-AD77-71FC4B0A524D}" srcOrd="3" destOrd="0" parTransId="{61F8DBB8-89B4-4403-9A86-6F1BE5A5650C}" sibTransId="{B940934D-5B03-4889-A821-FB6CE27CC851}"/>
    <dgm:cxn modelId="{845E6178-6569-482B-A51D-4D7C674C0372}" srcId="{57D084B1-505F-4EC1-B930-AA065ECAB46D}" destId="{EC36CAD1-8400-4C9A-A42E-A6A9AA4A2196}" srcOrd="5" destOrd="0" parTransId="{B1BF7587-7CE7-459A-AFB5-AA330E11BE0F}" sibTransId="{55F45074-40CB-4866-B7E1-BA19B180B0DC}"/>
    <dgm:cxn modelId="{DD26F56D-60DC-497C-A4C9-B8D6E43E0446}" type="presOf" srcId="{49BF32EB-88BC-4907-8A2E-34379F13D59A}" destId="{AF002E81-3AED-4648-96E1-FFF3631CDDF8}" srcOrd="0" destOrd="0" presId="urn:microsoft.com/office/officeart/2005/8/layout/process5"/>
    <dgm:cxn modelId="{37178CD6-CEB0-41AB-869E-D43CE51EF687}" type="presOf" srcId="{55F45074-40CB-4866-B7E1-BA19B180B0DC}" destId="{8AF63982-157F-4C71-8187-FED7D8FAC420}" srcOrd="1" destOrd="0" presId="urn:microsoft.com/office/officeart/2005/8/layout/process5"/>
    <dgm:cxn modelId="{E09C55C5-F679-45A7-AEB6-22AFE293F193}" type="presOf" srcId="{55F45074-40CB-4866-B7E1-BA19B180B0DC}" destId="{85C37FDF-1E7B-42F3-B518-577C7BB122B6}" srcOrd="0" destOrd="0" presId="urn:microsoft.com/office/officeart/2005/8/layout/process5"/>
    <dgm:cxn modelId="{0D0A61FD-BB32-48C7-BC38-7DEDBAFBFB66}" type="presOf" srcId="{86659532-0E29-4C92-AD77-71FC4B0A524D}" destId="{2B6639E6-0FD9-4F7C-BD20-8C3225071FF6}" srcOrd="0" destOrd="0" presId="urn:microsoft.com/office/officeart/2005/8/layout/process5"/>
    <dgm:cxn modelId="{0BB29BAA-62CD-4750-A37E-001A6A09AB8D}" type="presOf" srcId="{D2FA5A85-1054-4992-A7CB-B6D3559838E7}" destId="{BC24A07A-3E83-4A11-B127-9E27A18575FE}" srcOrd="0" destOrd="0" presId="urn:microsoft.com/office/officeart/2005/8/layout/process5"/>
    <dgm:cxn modelId="{2CB0FC75-69E0-4386-8B33-24E68DBCF33D}" type="presOf" srcId="{B940934D-5B03-4889-A821-FB6CE27CC851}" destId="{7859DD0A-AD87-46F4-9C60-A62A157C5F63}" srcOrd="1" destOrd="0" presId="urn:microsoft.com/office/officeart/2005/8/layout/process5"/>
    <dgm:cxn modelId="{FEF30BA9-F000-4FD8-BAC1-32C43BE8B212}" type="presOf" srcId="{D2FA5A85-1054-4992-A7CB-B6D3559838E7}" destId="{63745FBB-A79B-44F1-A8D0-82E5C4EC1009}" srcOrd="1" destOrd="0" presId="urn:microsoft.com/office/officeart/2005/8/layout/process5"/>
    <dgm:cxn modelId="{F60654E0-5697-48E5-8F64-00FAA718886B}" srcId="{57D084B1-505F-4EC1-B930-AA065ECAB46D}" destId="{790974AC-03B3-417F-B3E3-B12F5F0EE2C3}" srcOrd="6" destOrd="0" parTransId="{B6765A76-2598-41F3-8E3D-A324737B03C4}" sibTransId="{05F2CA7D-0EA3-4DD2-AD27-04AF642820C3}"/>
    <dgm:cxn modelId="{C187DA0F-87DE-48BA-B952-6A046F098F64}" type="presOf" srcId="{E0E8CCEB-E5E7-47E8-BC10-9DBAA2FFBCDA}" destId="{0F726528-1D49-4727-B382-E18B66788173}" srcOrd="0" destOrd="0" presId="urn:microsoft.com/office/officeart/2005/8/layout/process5"/>
    <dgm:cxn modelId="{B2C285AF-E436-4DAB-BCCB-B2490193E73D}" type="presOf" srcId="{EC36CAD1-8400-4C9A-A42E-A6A9AA4A2196}" destId="{EAD49CC0-8365-4108-8A91-A4CCA22E1716}" srcOrd="0" destOrd="0" presId="urn:microsoft.com/office/officeart/2005/8/layout/process5"/>
    <dgm:cxn modelId="{A219F125-5D9F-4E02-9381-0E4B3ACA86E0}" srcId="{57D084B1-505F-4EC1-B930-AA065ECAB46D}" destId="{49BF32EB-88BC-4907-8A2E-34379F13D59A}" srcOrd="0" destOrd="0" parTransId="{55439ABE-CE34-4A61-8380-F96FD5C2FD3E}" sibTransId="{E0E8CCEB-E5E7-47E8-BC10-9DBAA2FFBCDA}"/>
    <dgm:cxn modelId="{2DB09A6B-A4E1-40CC-8E58-1F96F0663E32}" type="presOf" srcId="{790974AC-03B3-417F-B3E3-B12F5F0EE2C3}" destId="{63AC38D5-5029-48EE-9117-FC5336957128}" srcOrd="0" destOrd="0" presId="urn:microsoft.com/office/officeart/2005/8/layout/process5"/>
    <dgm:cxn modelId="{70AEAA47-D552-4DB7-9AAD-C0220EB13A92}" type="presOf" srcId="{D874B7F8-A7C4-48E6-A5D2-4C5A12592675}" destId="{764FDC21-07F3-4BBD-B23B-C8F943471B5F}" srcOrd="1" destOrd="0" presId="urn:microsoft.com/office/officeart/2005/8/layout/process5"/>
    <dgm:cxn modelId="{BF55C85E-DC3D-4F26-A7EC-CEA6826E5DEA}" type="presOf" srcId="{E0E8CCEB-E5E7-47E8-BC10-9DBAA2FFBCDA}" destId="{E93E845D-C686-44D9-B6BE-18A8625A672A}" srcOrd="1" destOrd="0" presId="urn:microsoft.com/office/officeart/2005/8/layout/process5"/>
    <dgm:cxn modelId="{4DA888BE-E4AF-4F56-9E2A-C63FBBEDAD1A}" type="presOf" srcId="{574B30AC-7250-4EEF-B23B-18C7AFADD8CE}" destId="{24915D53-6F6C-41C2-808D-DD14CF2FAC56}" srcOrd="0" destOrd="0" presId="urn:microsoft.com/office/officeart/2005/8/layout/process5"/>
    <dgm:cxn modelId="{36155965-EAB9-43B6-8063-E832C4DBB9D9}" type="presParOf" srcId="{EB92E240-786B-4E6A-B33E-CEFB7280E900}" destId="{AF002E81-3AED-4648-96E1-FFF3631CDDF8}" srcOrd="0" destOrd="0" presId="urn:microsoft.com/office/officeart/2005/8/layout/process5"/>
    <dgm:cxn modelId="{D6841C04-26C9-4469-8487-32DDD872DF08}" type="presParOf" srcId="{EB92E240-786B-4E6A-B33E-CEFB7280E900}" destId="{0F726528-1D49-4727-B382-E18B66788173}" srcOrd="1" destOrd="0" presId="urn:microsoft.com/office/officeart/2005/8/layout/process5"/>
    <dgm:cxn modelId="{9D00B7F6-2AFD-4CC2-9EDD-7F687E58A3F2}" type="presParOf" srcId="{0F726528-1D49-4727-B382-E18B66788173}" destId="{E93E845D-C686-44D9-B6BE-18A8625A672A}" srcOrd="0" destOrd="0" presId="urn:microsoft.com/office/officeart/2005/8/layout/process5"/>
    <dgm:cxn modelId="{95B7AF08-9D3E-4803-8755-C6C37152A312}" type="presParOf" srcId="{EB92E240-786B-4E6A-B33E-CEFB7280E900}" destId="{21F44FAD-03E7-4B18-9D25-4C9322687ADB}" srcOrd="2" destOrd="0" presId="urn:microsoft.com/office/officeart/2005/8/layout/process5"/>
    <dgm:cxn modelId="{E9DE5E62-401C-40DE-B891-75CF7F3D9BF1}" type="presParOf" srcId="{EB92E240-786B-4E6A-B33E-CEFB7280E900}" destId="{8E2DF514-BAF8-4E22-8D6E-4824BA437060}" srcOrd="3" destOrd="0" presId="urn:microsoft.com/office/officeart/2005/8/layout/process5"/>
    <dgm:cxn modelId="{3B81373B-E16E-4E73-872A-2DD84DEB734F}" type="presParOf" srcId="{8E2DF514-BAF8-4E22-8D6E-4824BA437060}" destId="{0FB098DB-7846-48DB-A347-1714EC58BB88}" srcOrd="0" destOrd="0" presId="urn:microsoft.com/office/officeart/2005/8/layout/process5"/>
    <dgm:cxn modelId="{D95D5DF0-B4A3-4E9E-B8C5-72F838A0FF48}" type="presParOf" srcId="{EB92E240-786B-4E6A-B33E-CEFB7280E900}" destId="{24915D53-6F6C-41C2-808D-DD14CF2FAC56}" srcOrd="4" destOrd="0" presId="urn:microsoft.com/office/officeart/2005/8/layout/process5"/>
    <dgm:cxn modelId="{9FF01248-C741-423E-9A47-C0F6C2772E50}" type="presParOf" srcId="{EB92E240-786B-4E6A-B33E-CEFB7280E900}" destId="{BC24A07A-3E83-4A11-B127-9E27A18575FE}" srcOrd="5" destOrd="0" presId="urn:microsoft.com/office/officeart/2005/8/layout/process5"/>
    <dgm:cxn modelId="{C4155F33-D3B0-40A7-9F9D-7EAE61F00C66}" type="presParOf" srcId="{BC24A07A-3E83-4A11-B127-9E27A18575FE}" destId="{63745FBB-A79B-44F1-A8D0-82E5C4EC1009}" srcOrd="0" destOrd="0" presId="urn:microsoft.com/office/officeart/2005/8/layout/process5"/>
    <dgm:cxn modelId="{13916327-9CB2-47C6-B38E-AE49EDB40F7F}" type="presParOf" srcId="{EB92E240-786B-4E6A-B33E-CEFB7280E900}" destId="{2B6639E6-0FD9-4F7C-BD20-8C3225071FF6}" srcOrd="6" destOrd="0" presId="urn:microsoft.com/office/officeart/2005/8/layout/process5"/>
    <dgm:cxn modelId="{7BC5252B-34EB-4B99-B238-C2B1EF1F64E7}" type="presParOf" srcId="{EB92E240-786B-4E6A-B33E-CEFB7280E900}" destId="{91599573-FC00-4E63-B2EE-31C70169B5AB}" srcOrd="7" destOrd="0" presId="urn:microsoft.com/office/officeart/2005/8/layout/process5"/>
    <dgm:cxn modelId="{47837F38-F2CC-4178-850A-444EA40C2D10}" type="presParOf" srcId="{91599573-FC00-4E63-B2EE-31C70169B5AB}" destId="{7859DD0A-AD87-46F4-9C60-A62A157C5F63}" srcOrd="0" destOrd="0" presId="urn:microsoft.com/office/officeart/2005/8/layout/process5"/>
    <dgm:cxn modelId="{630E19B4-98ED-4AB7-9163-0C0718358D63}" type="presParOf" srcId="{EB92E240-786B-4E6A-B33E-CEFB7280E900}" destId="{C64BAE96-77F4-47E1-8395-6B1FC6617B4D}" srcOrd="8" destOrd="0" presId="urn:microsoft.com/office/officeart/2005/8/layout/process5"/>
    <dgm:cxn modelId="{44926AFF-A2AE-4A7B-B6D8-2B91AB2BCA2E}" type="presParOf" srcId="{EB92E240-786B-4E6A-B33E-CEFB7280E900}" destId="{C9E30DCB-684E-4B7E-9521-C4E69FE5E47B}" srcOrd="9" destOrd="0" presId="urn:microsoft.com/office/officeart/2005/8/layout/process5"/>
    <dgm:cxn modelId="{0D351162-ADBD-441F-8C54-016744293A69}" type="presParOf" srcId="{C9E30DCB-684E-4B7E-9521-C4E69FE5E47B}" destId="{764FDC21-07F3-4BBD-B23B-C8F943471B5F}" srcOrd="0" destOrd="0" presId="urn:microsoft.com/office/officeart/2005/8/layout/process5"/>
    <dgm:cxn modelId="{CCEF03DE-C811-4EF0-907F-D7E5DCB50F24}" type="presParOf" srcId="{EB92E240-786B-4E6A-B33E-CEFB7280E900}" destId="{EAD49CC0-8365-4108-8A91-A4CCA22E1716}" srcOrd="10" destOrd="0" presId="urn:microsoft.com/office/officeart/2005/8/layout/process5"/>
    <dgm:cxn modelId="{9B4EC65D-B5A7-484A-8122-B3CF3737518B}" type="presParOf" srcId="{EB92E240-786B-4E6A-B33E-CEFB7280E900}" destId="{85C37FDF-1E7B-42F3-B518-577C7BB122B6}" srcOrd="11" destOrd="0" presId="urn:microsoft.com/office/officeart/2005/8/layout/process5"/>
    <dgm:cxn modelId="{4E657315-A144-420D-8E4F-E09D041888E6}" type="presParOf" srcId="{85C37FDF-1E7B-42F3-B518-577C7BB122B6}" destId="{8AF63982-157F-4C71-8187-FED7D8FAC420}" srcOrd="0" destOrd="0" presId="urn:microsoft.com/office/officeart/2005/8/layout/process5"/>
    <dgm:cxn modelId="{3A118EF8-403C-4C36-B0EF-5EB84C6764CB}" type="presParOf" srcId="{EB92E240-786B-4E6A-B33E-CEFB7280E900}" destId="{63AC38D5-5029-48EE-9117-FC5336957128}" srcOrd="12" destOrd="0" presId="urn:microsoft.com/office/officeart/2005/8/layout/process5"/>
    <dgm:cxn modelId="{07D104EA-8FBB-4D95-AFA0-EAA9106FFFAB}" type="presParOf" srcId="{EB92E240-786B-4E6A-B33E-CEFB7280E900}" destId="{CD269494-F342-4575-A94A-4B27CAF1F362}" srcOrd="13" destOrd="0" presId="urn:microsoft.com/office/officeart/2005/8/layout/process5"/>
    <dgm:cxn modelId="{4AF67DDB-A82F-47D5-8C3F-6EAA097E8658}" type="presParOf" srcId="{CD269494-F342-4575-A94A-4B27CAF1F362}" destId="{6EBF6207-1D13-4142-BAD8-DF25E7DF5588}" srcOrd="0" destOrd="0" presId="urn:microsoft.com/office/officeart/2005/8/layout/process5"/>
    <dgm:cxn modelId="{726E3F07-2763-4328-BC13-17147BBA122E}" type="presParOf" srcId="{EB92E240-786B-4E6A-B33E-CEFB7280E900}" destId="{9F780429-D783-4716-B970-CAFCDAFA3A1D}" srcOrd="14" destOrd="0" presId="urn:microsoft.com/office/officeart/2005/8/layout/process5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D6C7EDE-0C94-45A4-9FDE-8E9A4F9CEB0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AE7D4E3-E988-4F66-BFC8-37A7E0584264}">
      <dgm:prSet phldrT="[Text]"/>
      <dgm:spPr/>
      <dgm:t>
        <a:bodyPr/>
        <a:lstStyle/>
        <a:p>
          <a:r>
            <a:rPr lang="id-ID" dirty="0" smtClean="0"/>
            <a:t>Masuk, Dalam Ruangan</a:t>
          </a:r>
          <a:endParaRPr lang="en-GB" dirty="0"/>
        </a:p>
      </dgm:t>
    </dgm:pt>
    <dgm:pt modelId="{9CA3CBA9-893E-423E-BB9F-20562AFF4790}" type="parTrans" cxnId="{EA11E275-FCAC-426D-A71F-D799AF587AFB}">
      <dgm:prSet/>
      <dgm:spPr/>
      <dgm:t>
        <a:bodyPr/>
        <a:lstStyle/>
        <a:p>
          <a:endParaRPr lang="en-GB"/>
        </a:p>
      </dgm:t>
    </dgm:pt>
    <dgm:pt modelId="{09E64AAB-C66B-462A-B333-6D6D246ADE34}" type="sibTrans" cxnId="{EA11E275-FCAC-426D-A71F-D799AF587AFB}">
      <dgm:prSet/>
      <dgm:spPr/>
      <dgm:t>
        <a:bodyPr/>
        <a:lstStyle/>
        <a:p>
          <a:endParaRPr lang="en-GB"/>
        </a:p>
      </dgm:t>
    </dgm:pt>
    <dgm:pt modelId="{873A942A-4582-4A3B-86E7-36EDAFD47B89}">
      <dgm:prSet phldrT="[Text]"/>
      <dgm:spPr/>
      <dgm:t>
        <a:bodyPr/>
        <a:lstStyle/>
        <a:p>
          <a:r>
            <a:rPr lang="id-ID" dirty="0" smtClean="0"/>
            <a:t>Masuk, Luar Ruangan</a:t>
          </a:r>
          <a:endParaRPr lang="en-GB" dirty="0"/>
        </a:p>
      </dgm:t>
    </dgm:pt>
    <dgm:pt modelId="{ADB3A379-C6D0-446F-9912-CC2EFC0742B0}" type="parTrans" cxnId="{90739E04-D5B7-4D22-855D-CB1557B6C2CC}">
      <dgm:prSet/>
      <dgm:spPr/>
      <dgm:t>
        <a:bodyPr/>
        <a:lstStyle/>
        <a:p>
          <a:endParaRPr lang="en-GB"/>
        </a:p>
      </dgm:t>
    </dgm:pt>
    <dgm:pt modelId="{EE956D67-31F5-4B11-9CDD-816794A2321B}" type="sibTrans" cxnId="{90739E04-D5B7-4D22-855D-CB1557B6C2CC}">
      <dgm:prSet/>
      <dgm:spPr/>
      <dgm:t>
        <a:bodyPr/>
        <a:lstStyle/>
        <a:p>
          <a:endParaRPr lang="en-GB"/>
        </a:p>
      </dgm:t>
    </dgm:pt>
    <dgm:pt modelId="{371E68F0-0092-40D7-9564-733C211121A4}">
      <dgm:prSet phldrT="[Text]"/>
      <dgm:spPr/>
      <dgm:t>
        <a:bodyPr/>
        <a:lstStyle/>
        <a:p>
          <a:r>
            <a:rPr lang="id-ID" dirty="0" smtClean="0"/>
            <a:t>Dinas Luar</a:t>
          </a:r>
          <a:endParaRPr lang="en-GB" dirty="0"/>
        </a:p>
      </dgm:t>
    </dgm:pt>
    <dgm:pt modelId="{F1387EE4-6AD6-4D75-B55C-CE8A7FC42458}" type="parTrans" cxnId="{1B06102A-B965-4402-AB58-5B48E7DCEF11}">
      <dgm:prSet/>
      <dgm:spPr/>
      <dgm:t>
        <a:bodyPr/>
        <a:lstStyle/>
        <a:p>
          <a:endParaRPr lang="en-GB"/>
        </a:p>
      </dgm:t>
    </dgm:pt>
    <dgm:pt modelId="{6395C8C6-91FC-478B-8E3F-2C9F25DAD3FB}" type="sibTrans" cxnId="{1B06102A-B965-4402-AB58-5B48E7DCEF11}">
      <dgm:prSet/>
      <dgm:spPr/>
      <dgm:t>
        <a:bodyPr/>
        <a:lstStyle/>
        <a:p>
          <a:endParaRPr lang="en-GB"/>
        </a:p>
      </dgm:t>
    </dgm:pt>
    <dgm:pt modelId="{7B5171FE-9904-4FCA-ACA4-BCE09021B1C1}">
      <dgm:prSet phldrT="[Text]"/>
      <dgm:spPr/>
      <dgm:t>
        <a:bodyPr/>
        <a:lstStyle/>
        <a:p>
          <a:r>
            <a:rPr lang="id-ID" dirty="0" smtClean="0"/>
            <a:t>Absen, Tidak Mengurangi Cuti</a:t>
          </a:r>
        </a:p>
      </dgm:t>
    </dgm:pt>
    <dgm:pt modelId="{90B493DA-B342-48AD-99CB-148FEE30E49B}" type="parTrans" cxnId="{52E68BAE-43FD-4C84-AF80-1F7B9B2F81E2}">
      <dgm:prSet/>
      <dgm:spPr/>
      <dgm:t>
        <a:bodyPr/>
        <a:lstStyle/>
        <a:p>
          <a:endParaRPr lang="en-GB"/>
        </a:p>
      </dgm:t>
    </dgm:pt>
    <dgm:pt modelId="{DA669F1F-F22A-44B7-94DC-62A2713EB4EC}" type="sibTrans" cxnId="{52E68BAE-43FD-4C84-AF80-1F7B9B2F81E2}">
      <dgm:prSet/>
      <dgm:spPr/>
      <dgm:t>
        <a:bodyPr/>
        <a:lstStyle/>
        <a:p>
          <a:endParaRPr lang="en-GB"/>
        </a:p>
      </dgm:t>
    </dgm:pt>
    <dgm:pt modelId="{3AC167A5-E779-4DEE-B1EA-F2BEF4EAAE07}">
      <dgm:prSet phldrT="[Text]"/>
      <dgm:spPr/>
      <dgm:t>
        <a:bodyPr/>
        <a:lstStyle/>
        <a:p>
          <a:r>
            <a:rPr lang="id-ID" dirty="0" smtClean="0"/>
            <a:t>Pengajuan Cuti</a:t>
          </a:r>
          <a:endParaRPr lang="en-GB" dirty="0"/>
        </a:p>
      </dgm:t>
    </dgm:pt>
    <dgm:pt modelId="{E2F8FCFD-1487-4BDE-8A3D-14DEB075F3C0}" type="parTrans" cxnId="{72777537-8277-47B3-982B-D072F73588A7}">
      <dgm:prSet/>
      <dgm:spPr/>
      <dgm:t>
        <a:bodyPr/>
        <a:lstStyle/>
        <a:p>
          <a:endParaRPr lang="en-GB"/>
        </a:p>
      </dgm:t>
    </dgm:pt>
    <dgm:pt modelId="{F4BC6296-4FD6-4320-88A3-031371C0F2A4}" type="sibTrans" cxnId="{72777537-8277-47B3-982B-D072F73588A7}">
      <dgm:prSet/>
      <dgm:spPr/>
      <dgm:t>
        <a:bodyPr/>
        <a:lstStyle/>
        <a:p>
          <a:endParaRPr lang="en-GB"/>
        </a:p>
      </dgm:t>
    </dgm:pt>
    <dgm:pt modelId="{9563757D-A2E6-4431-B276-6742703D7D51}">
      <dgm:prSet phldrT="[Text]"/>
      <dgm:spPr/>
      <dgm:t>
        <a:bodyPr/>
        <a:lstStyle/>
        <a:p>
          <a:r>
            <a:rPr lang="id-ID" dirty="0" smtClean="0"/>
            <a:t>Absen, Mengurangi Cuti</a:t>
          </a:r>
        </a:p>
      </dgm:t>
    </dgm:pt>
    <dgm:pt modelId="{5311267D-BC16-4AC5-AF06-0EDAC6D52E97}" type="parTrans" cxnId="{225AB010-E16C-4D58-AE8E-27545F203AAC}">
      <dgm:prSet/>
      <dgm:spPr/>
    </dgm:pt>
    <dgm:pt modelId="{828C8B9E-8E43-402C-810D-C176461477CA}" type="sibTrans" cxnId="{225AB010-E16C-4D58-AE8E-27545F203AAC}">
      <dgm:prSet/>
      <dgm:spPr/>
    </dgm:pt>
    <dgm:pt modelId="{A1083CC0-C7C3-4D0B-AD62-A3192615D977}">
      <dgm:prSet phldrT="[Text]"/>
      <dgm:spPr/>
      <dgm:t>
        <a:bodyPr/>
        <a:lstStyle/>
        <a:p>
          <a:r>
            <a:rPr lang="id-ID" dirty="0" smtClean="0"/>
            <a:t>Cuti Bersama</a:t>
          </a:r>
        </a:p>
      </dgm:t>
    </dgm:pt>
    <dgm:pt modelId="{6DEAD2E1-F253-487A-92BB-C0F931C63E82}" type="parTrans" cxnId="{0611CBA7-65C7-4A44-8E06-81331C650BA6}">
      <dgm:prSet/>
      <dgm:spPr/>
    </dgm:pt>
    <dgm:pt modelId="{D8934E69-F7BA-4C58-8808-33F432FADEEE}" type="sibTrans" cxnId="{0611CBA7-65C7-4A44-8E06-81331C650BA6}">
      <dgm:prSet/>
      <dgm:spPr/>
    </dgm:pt>
    <dgm:pt modelId="{506006C6-A58C-4ED5-A9A0-AFECF9A77C6E}">
      <dgm:prSet phldrT="[Text]"/>
      <dgm:spPr/>
      <dgm:t>
        <a:bodyPr/>
        <a:lstStyle/>
        <a:p>
          <a:r>
            <a:rPr lang="id-ID" dirty="0" smtClean="0"/>
            <a:t>Perubahan Jadwal Pribadi</a:t>
          </a:r>
          <a:endParaRPr lang="en-GB" dirty="0"/>
        </a:p>
      </dgm:t>
    </dgm:pt>
    <dgm:pt modelId="{E543BDC2-AA33-4437-BA9B-19822B525A96}" type="parTrans" cxnId="{CEC8BD15-0C3A-4ADB-916E-38B3A9C3E25B}">
      <dgm:prSet/>
      <dgm:spPr/>
    </dgm:pt>
    <dgm:pt modelId="{752E8EE7-CCD3-4757-9182-32B06848F6A3}" type="sibTrans" cxnId="{CEC8BD15-0C3A-4ADB-916E-38B3A9C3E25B}">
      <dgm:prSet/>
      <dgm:spPr/>
    </dgm:pt>
    <dgm:pt modelId="{3DAF5A01-9422-4860-9A57-3B85EA47087C}">
      <dgm:prSet phldrT="[Text]"/>
      <dgm:spPr/>
      <dgm:t>
        <a:bodyPr/>
        <a:lstStyle/>
        <a:p>
          <a:r>
            <a:rPr lang="id-ID" dirty="0" smtClean="0"/>
            <a:t>Sakit</a:t>
          </a:r>
        </a:p>
      </dgm:t>
    </dgm:pt>
    <dgm:pt modelId="{19B41CF1-EEAC-4D21-BA24-C88D25281F38}" type="parTrans" cxnId="{AB9C9EA5-2E85-421C-B9CE-35C9AEB36D7C}">
      <dgm:prSet/>
      <dgm:spPr/>
    </dgm:pt>
    <dgm:pt modelId="{1152A78E-F0A2-4980-8EED-A872C1AFA46B}" type="sibTrans" cxnId="{AB9C9EA5-2E85-421C-B9CE-35C9AEB36D7C}">
      <dgm:prSet/>
      <dgm:spPr/>
    </dgm:pt>
    <dgm:pt modelId="{0C5531FA-9783-4F01-B65A-4555C36AE16E}" type="pres">
      <dgm:prSet presAssocID="{BD6C7EDE-0C94-45A4-9FDE-8E9A4F9CEB0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F97D2DB-8AE6-430C-A2E6-12020693312E}" type="pres">
      <dgm:prSet presAssocID="{4AE7D4E3-E988-4F66-BFC8-37A7E0584264}" presName="linNode" presStyleCnt="0"/>
      <dgm:spPr/>
    </dgm:pt>
    <dgm:pt modelId="{B3555D45-1544-44DB-BF43-4171C6965DA1}" type="pres">
      <dgm:prSet presAssocID="{4AE7D4E3-E988-4F66-BFC8-37A7E0584264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0F03185-89EA-4771-8B44-FA9701E1A7D4}" type="pres">
      <dgm:prSet presAssocID="{4AE7D4E3-E988-4F66-BFC8-37A7E0584264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82398A-B234-4031-BD1D-6B96F49B325F}" type="pres">
      <dgm:prSet presAssocID="{09E64AAB-C66B-462A-B333-6D6D246ADE34}" presName="sp" presStyleCnt="0"/>
      <dgm:spPr/>
    </dgm:pt>
    <dgm:pt modelId="{A0ADAC45-7ECD-457D-9F35-97DF32B97659}" type="pres">
      <dgm:prSet presAssocID="{873A942A-4582-4A3B-86E7-36EDAFD47B89}" presName="linNode" presStyleCnt="0"/>
      <dgm:spPr/>
    </dgm:pt>
    <dgm:pt modelId="{EEDB9079-BE1D-4217-9180-5B25BD8C8573}" type="pres">
      <dgm:prSet presAssocID="{873A942A-4582-4A3B-86E7-36EDAFD47B89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C50B84F-0E56-46B6-A19D-17C28476C9B3}" type="pres">
      <dgm:prSet presAssocID="{873A942A-4582-4A3B-86E7-36EDAFD47B89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546CC6-B239-4336-A7BD-25A4623E198A}" type="pres">
      <dgm:prSet presAssocID="{EE956D67-31F5-4B11-9CDD-816794A2321B}" presName="sp" presStyleCnt="0"/>
      <dgm:spPr/>
    </dgm:pt>
    <dgm:pt modelId="{62CD5BFC-1F8D-4DE5-894A-70819D4EFDF6}" type="pres">
      <dgm:prSet presAssocID="{7B5171FE-9904-4FCA-ACA4-BCE09021B1C1}" presName="linNode" presStyleCnt="0"/>
      <dgm:spPr/>
    </dgm:pt>
    <dgm:pt modelId="{D6324921-79E1-4339-A217-50AC10AE2972}" type="pres">
      <dgm:prSet presAssocID="{7B5171FE-9904-4FCA-ACA4-BCE09021B1C1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0BB8164-BDA5-489F-B79E-08A8FE93C05E}" type="pres">
      <dgm:prSet presAssocID="{7B5171FE-9904-4FCA-ACA4-BCE09021B1C1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13C3C4-CB36-4892-849C-677534E92693}" type="pres">
      <dgm:prSet presAssocID="{DA669F1F-F22A-44B7-94DC-62A2713EB4EC}" presName="sp" presStyleCnt="0"/>
      <dgm:spPr/>
    </dgm:pt>
    <dgm:pt modelId="{45EDD6C4-D5AD-4400-858D-09E42F88DDD9}" type="pres">
      <dgm:prSet presAssocID="{9563757D-A2E6-4431-B276-6742703D7D51}" presName="linNode" presStyleCnt="0"/>
      <dgm:spPr/>
    </dgm:pt>
    <dgm:pt modelId="{5A9731BB-40E7-4978-A3AC-0E61717A68A1}" type="pres">
      <dgm:prSet presAssocID="{9563757D-A2E6-4431-B276-6742703D7D51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1EF7F4C-F6E3-4E3B-A43E-748457FFC469}" type="pres">
      <dgm:prSet presAssocID="{9563757D-A2E6-4431-B276-6742703D7D51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A6F573A-7748-43FA-B0E1-2A8DC18E6540}" type="presOf" srcId="{7B5171FE-9904-4FCA-ACA4-BCE09021B1C1}" destId="{D6324921-79E1-4339-A217-50AC10AE2972}" srcOrd="0" destOrd="0" presId="urn:microsoft.com/office/officeart/2005/8/layout/vList5"/>
    <dgm:cxn modelId="{225AB010-E16C-4D58-AE8E-27545F203AAC}" srcId="{BD6C7EDE-0C94-45A4-9FDE-8E9A4F9CEB01}" destId="{9563757D-A2E6-4431-B276-6742703D7D51}" srcOrd="3" destOrd="0" parTransId="{5311267D-BC16-4AC5-AF06-0EDAC6D52E97}" sibTransId="{828C8B9E-8E43-402C-810D-C176461477CA}"/>
    <dgm:cxn modelId="{1B06102A-B965-4402-AB58-5B48E7DCEF11}" srcId="{873A942A-4582-4A3B-86E7-36EDAFD47B89}" destId="{371E68F0-0092-40D7-9564-733C211121A4}" srcOrd="0" destOrd="0" parTransId="{F1387EE4-6AD6-4D75-B55C-CE8A7FC42458}" sibTransId="{6395C8C6-91FC-478B-8E3F-2C9F25DAD3FB}"/>
    <dgm:cxn modelId="{227B47E3-8C21-4EC6-B390-4A4BC01E51EC}" type="presOf" srcId="{9563757D-A2E6-4431-B276-6742703D7D51}" destId="{5A9731BB-40E7-4978-A3AC-0E61717A68A1}" srcOrd="0" destOrd="0" presId="urn:microsoft.com/office/officeart/2005/8/layout/vList5"/>
    <dgm:cxn modelId="{52E68BAE-43FD-4C84-AF80-1F7B9B2F81E2}" srcId="{BD6C7EDE-0C94-45A4-9FDE-8E9A4F9CEB01}" destId="{7B5171FE-9904-4FCA-ACA4-BCE09021B1C1}" srcOrd="2" destOrd="0" parTransId="{90B493DA-B342-48AD-99CB-148FEE30E49B}" sibTransId="{DA669F1F-F22A-44B7-94DC-62A2713EB4EC}"/>
    <dgm:cxn modelId="{90739E04-D5B7-4D22-855D-CB1557B6C2CC}" srcId="{BD6C7EDE-0C94-45A4-9FDE-8E9A4F9CEB01}" destId="{873A942A-4582-4A3B-86E7-36EDAFD47B89}" srcOrd="1" destOrd="0" parTransId="{ADB3A379-C6D0-446F-9912-CC2EFC0742B0}" sibTransId="{EE956D67-31F5-4B11-9CDD-816794A2321B}"/>
    <dgm:cxn modelId="{08D55FE5-151A-41D8-B2CD-829724DD2EDD}" type="presOf" srcId="{3AC167A5-E779-4DEE-B1EA-F2BEF4EAAE07}" destId="{21EF7F4C-F6E3-4E3B-A43E-748457FFC469}" srcOrd="0" destOrd="0" presId="urn:microsoft.com/office/officeart/2005/8/layout/vList5"/>
    <dgm:cxn modelId="{0611CBA7-65C7-4A44-8E06-81331C650BA6}" srcId="{7B5171FE-9904-4FCA-ACA4-BCE09021B1C1}" destId="{A1083CC0-C7C3-4D0B-AD62-A3192615D977}" srcOrd="0" destOrd="0" parTransId="{6DEAD2E1-F253-487A-92BB-C0F931C63E82}" sibTransId="{D8934E69-F7BA-4C58-8808-33F432FADEEE}"/>
    <dgm:cxn modelId="{401DC3B0-2814-4350-8407-71E39BB14DB2}" type="presOf" srcId="{A1083CC0-C7C3-4D0B-AD62-A3192615D977}" destId="{F0BB8164-BDA5-489F-B79E-08A8FE93C05E}" srcOrd="0" destOrd="0" presId="urn:microsoft.com/office/officeart/2005/8/layout/vList5"/>
    <dgm:cxn modelId="{72777537-8277-47B3-982B-D072F73588A7}" srcId="{9563757D-A2E6-4431-B276-6742703D7D51}" destId="{3AC167A5-E779-4DEE-B1EA-F2BEF4EAAE07}" srcOrd="0" destOrd="0" parTransId="{E2F8FCFD-1487-4BDE-8A3D-14DEB075F3C0}" sibTransId="{F4BC6296-4FD6-4320-88A3-031371C0F2A4}"/>
    <dgm:cxn modelId="{E813F155-3F0F-498B-A75C-5484EF83BC1D}" type="presOf" srcId="{3DAF5A01-9422-4860-9A57-3B85EA47087C}" destId="{F0BB8164-BDA5-489F-B79E-08A8FE93C05E}" srcOrd="0" destOrd="1" presId="urn:microsoft.com/office/officeart/2005/8/layout/vList5"/>
    <dgm:cxn modelId="{75C36CFB-AEFC-4ADD-B0CB-57CAEBEF6B8F}" type="presOf" srcId="{506006C6-A58C-4ED5-A9A0-AFECF9A77C6E}" destId="{F0F03185-89EA-4771-8B44-FA9701E1A7D4}" srcOrd="0" destOrd="0" presId="urn:microsoft.com/office/officeart/2005/8/layout/vList5"/>
    <dgm:cxn modelId="{EA11E275-FCAC-426D-A71F-D799AF587AFB}" srcId="{BD6C7EDE-0C94-45A4-9FDE-8E9A4F9CEB01}" destId="{4AE7D4E3-E988-4F66-BFC8-37A7E0584264}" srcOrd="0" destOrd="0" parTransId="{9CA3CBA9-893E-423E-BB9F-20562AFF4790}" sibTransId="{09E64AAB-C66B-462A-B333-6D6D246ADE34}"/>
    <dgm:cxn modelId="{AB9C9EA5-2E85-421C-B9CE-35C9AEB36D7C}" srcId="{7B5171FE-9904-4FCA-ACA4-BCE09021B1C1}" destId="{3DAF5A01-9422-4860-9A57-3B85EA47087C}" srcOrd="1" destOrd="0" parTransId="{19B41CF1-EEAC-4D21-BA24-C88D25281F38}" sibTransId="{1152A78E-F0A2-4980-8EED-A872C1AFA46B}"/>
    <dgm:cxn modelId="{CEC8BD15-0C3A-4ADB-916E-38B3A9C3E25B}" srcId="{4AE7D4E3-E988-4F66-BFC8-37A7E0584264}" destId="{506006C6-A58C-4ED5-A9A0-AFECF9A77C6E}" srcOrd="0" destOrd="0" parTransId="{E543BDC2-AA33-4437-BA9B-19822B525A96}" sibTransId="{752E8EE7-CCD3-4757-9182-32B06848F6A3}"/>
    <dgm:cxn modelId="{9800E308-1032-4810-831B-923505F8AC7C}" type="presOf" srcId="{873A942A-4582-4A3B-86E7-36EDAFD47B89}" destId="{EEDB9079-BE1D-4217-9180-5B25BD8C8573}" srcOrd="0" destOrd="0" presId="urn:microsoft.com/office/officeart/2005/8/layout/vList5"/>
    <dgm:cxn modelId="{33889529-E451-43A0-A6FE-11EDDE5BEF1B}" type="presOf" srcId="{BD6C7EDE-0C94-45A4-9FDE-8E9A4F9CEB01}" destId="{0C5531FA-9783-4F01-B65A-4555C36AE16E}" srcOrd="0" destOrd="0" presId="urn:microsoft.com/office/officeart/2005/8/layout/vList5"/>
    <dgm:cxn modelId="{886322FB-7947-4690-BADD-80ECFB5148A7}" type="presOf" srcId="{371E68F0-0092-40D7-9564-733C211121A4}" destId="{0C50B84F-0E56-46B6-A19D-17C28476C9B3}" srcOrd="0" destOrd="0" presId="urn:microsoft.com/office/officeart/2005/8/layout/vList5"/>
    <dgm:cxn modelId="{62A10693-6A3E-4CC1-8FAC-3DA8581209D4}" type="presOf" srcId="{4AE7D4E3-E988-4F66-BFC8-37A7E0584264}" destId="{B3555D45-1544-44DB-BF43-4171C6965DA1}" srcOrd="0" destOrd="0" presId="urn:microsoft.com/office/officeart/2005/8/layout/vList5"/>
    <dgm:cxn modelId="{D0F112ED-0D54-4F0F-A3A7-C1B3F8A23570}" type="presParOf" srcId="{0C5531FA-9783-4F01-B65A-4555C36AE16E}" destId="{0F97D2DB-8AE6-430C-A2E6-12020693312E}" srcOrd="0" destOrd="0" presId="urn:microsoft.com/office/officeart/2005/8/layout/vList5"/>
    <dgm:cxn modelId="{D31F0E5F-A14F-4365-BBF9-832EC9C4FE66}" type="presParOf" srcId="{0F97D2DB-8AE6-430C-A2E6-12020693312E}" destId="{B3555D45-1544-44DB-BF43-4171C6965DA1}" srcOrd="0" destOrd="0" presId="urn:microsoft.com/office/officeart/2005/8/layout/vList5"/>
    <dgm:cxn modelId="{899EA77B-FD8A-4C20-B036-F0D9FF6B1D6F}" type="presParOf" srcId="{0F97D2DB-8AE6-430C-A2E6-12020693312E}" destId="{F0F03185-89EA-4771-8B44-FA9701E1A7D4}" srcOrd="1" destOrd="0" presId="urn:microsoft.com/office/officeart/2005/8/layout/vList5"/>
    <dgm:cxn modelId="{D7C89C73-17BC-4E09-B722-B6AE7BD4EC13}" type="presParOf" srcId="{0C5531FA-9783-4F01-B65A-4555C36AE16E}" destId="{4182398A-B234-4031-BD1D-6B96F49B325F}" srcOrd="1" destOrd="0" presId="urn:microsoft.com/office/officeart/2005/8/layout/vList5"/>
    <dgm:cxn modelId="{D838F4E0-441D-43CB-8961-F043D14F1DBA}" type="presParOf" srcId="{0C5531FA-9783-4F01-B65A-4555C36AE16E}" destId="{A0ADAC45-7ECD-457D-9F35-97DF32B97659}" srcOrd="2" destOrd="0" presId="urn:microsoft.com/office/officeart/2005/8/layout/vList5"/>
    <dgm:cxn modelId="{A18101AA-7D78-4EB3-B591-51F975F607C8}" type="presParOf" srcId="{A0ADAC45-7ECD-457D-9F35-97DF32B97659}" destId="{EEDB9079-BE1D-4217-9180-5B25BD8C8573}" srcOrd="0" destOrd="0" presId="urn:microsoft.com/office/officeart/2005/8/layout/vList5"/>
    <dgm:cxn modelId="{0A594CAD-D7F1-4D1B-8D70-918BEBF197E1}" type="presParOf" srcId="{A0ADAC45-7ECD-457D-9F35-97DF32B97659}" destId="{0C50B84F-0E56-46B6-A19D-17C28476C9B3}" srcOrd="1" destOrd="0" presId="urn:microsoft.com/office/officeart/2005/8/layout/vList5"/>
    <dgm:cxn modelId="{FED4CC70-D043-4983-86D2-F4A5933A34A0}" type="presParOf" srcId="{0C5531FA-9783-4F01-B65A-4555C36AE16E}" destId="{14546CC6-B239-4336-A7BD-25A4623E198A}" srcOrd="3" destOrd="0" presId="urn:microsoft.com/office/officeart/2005/8/layout/vList5"/>
    <dgm:cxn modelId="{5EFD1326-54AA-4D6F-9FB4-DB0038AB3A3E}" type="presParOf" srcId="{0C5531FA-9783-4F01-B65A-4555C36AE16E}" destId="{62CD5BFC-1F8D-4DE5-894A-70819D4EFDF6}" srcOrd="4" destOrd="0" presId="urn:microsoft.com/office/officeart/2005/8/layout/vList5"/>
    <dgm:cxn modelId="{297BF215-064A-429E-8D5C-751F6DACE14C}" type="presParOf" srcId="{62CD5BFC-1F8D-4DE5-894A-70819D4EFDF6}" destId="{D6324921-79E1-4339-A217-50AC10AE2972}" srcOrd="0" destOrd="0" presId="urn:microsoft.com/office/officeart/2005/8/layout/vList5"/>
    <dgm:cxn modelId="{4E06DD55-760D-4130-9CDD-21C790D76A6C}" type="presParOf" srcId="{62CD5BFC-1F8D-4DE5-894A-70819D4EFDF6}" destId="{F0BB8164-BDA5-489F-B79E-08A8FE93C05E}" srcOrd="1" destOrd="0" presId="urn:microsoft.com/office/officeart/2005/8/layout/vList5"/>
    <dgm:cxn modelId="{FB697319-F08C-475C-B2D4-1665C06819E8}" type="presParOf" srcId="{0C5531FA-9783-4F01-B65A-4555C36AE16E}" destId="{0013C3C4-CB36-4892-849C-677534E92693}" srcOrd="5" destOrd="0" presId="urn:microsoft.com/office/officeart/2005/8/layout/vList5"/>
    <dgm:cxn modelId="{61AD679B-4EFD-4B41-AF67-D91609CAD66E}" type="presParOf" srcId="{0C5531FA-9783-4F01-B65A-4555C36AE16E}" destId="{45EDD6C4-D5AD-4400-858D-09E42F88DDD9}" srcOrd="6" destOrd="0" presId="urn:microsoft.com/office/officeart/2005/8/layout/vList5"/>
    <dgm:cxn modelId="{5695E156-583B-4271-80E6-D9FEEED2C004}" type="presParOf" srcId="{45EDD6C4-D5AD-4400-858D-09E42F88DDD9}" destId="{5A9731BB-40E7-4978-A3AC-0E61717A68A1}" srcOrd="0" destOrd="0" presId="urn:microsoft.com/office/officeart/2005/8/layout/vList5"/>
    <dgm:cxn modelId="{A7209340-4E41-48A0-8D22-1D4746276318}" type="presParOf" srcId="{45EDD6C4-D5AD-4400-858D-09E42F88DDD9}" destId="{21EF7F4C-F6E3-4E3B-A43E-748457FFC469}" srcOrd="1" destOrd="0" presId="urn:microsoft.com/office/officeart/2005/8/layout/vList5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7D084B1-505F-4EC1-B930-AA065ECAB46D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3FED1ED-AFA9-4F9B-A6E8-333328E988EC}">
      <dgm:prSet phldrT="[Text]"/>
      <dgm:spPr/>
      <dgm:t>
        <a:bodyPr/>
        <a:lstStyle/>
        <a:p>
          <a:r>
            <a:rPr lang="id-ID" dirty="0" smtClean="0"/>
            <a:t>Laporan Kehadiran</a:t>
          </a:r>
          <a:endParaRPr lang="en-GB" dirty="0"/>
        </a:p>
      </dgm:t>
    </dgm:pt>
    <dgm:pt modelId="{9E6F613D-AFEC-4294-96A6-631F3F64F96F}" type="parTrans" cxnId="{6CD8A201-50E0-45EB-B170-87D0A4E52237}">
      <dgm:prSet/>
      <dgm:spPr/>
      <dgm:t>
        <a:bodyPr/>
        <a:lstStyle/>
        <a:p>
          <a:endParaRPr lang="en-GB"/>
        </a:p>
      </dgm:t>
    </dgm:pt>
    <dgm:pt modelId="{F1412B64-2CA0-48B7-9E5B-9AEB027F4403}" type="sibTrans" cxnId="{6CD8A201-50E0-45EB-B170-87D0A4E52237}">
      <dgm:prSet/>
      <dgm:spPr/>
      <dgm:t>
        <a:bodyPr/>
        <a:lstStyle/>
        <a:p>
          <a:endParaRPr lang="en-GB"/>
        </a:p>
      </dgm:t>
    </dgm:pt>
    <dgm:pt modelId="{B62E6CC9-B3D9-4A47-ABE1-28083EFA121E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dirty="0" smtClean="0"/>
            <a:t>Laporan Aktivitas</a:t>
          </a:r>
          <a:endParaRPr lang="en-GB" dirty="0"/>
        </a:p>
      </dgm:t>
    </dgm:pt>
    <dgm:pt modelId="{4CCBC73D-89FD-4C4C-8979-8F9063B5C21A}" type="parTrans" cxnId="{A7B65436-E14A-43E6-8472-BD65CCFD7AB8}">
      <dgm:prSet/>
      <dgm:spPr/>
      <dgm:t>
        <a:bodyPr/>
        <a:lstStyle/>
        <a:p>
          <a:endParaRPr lang="en-GB"/>
        </a:p>
      </dgm:t>
    </dgm:pt>
    <dgm:pt modelId="{1348290E-A205-4A11-BFE3-63A6B088A968}" type="sibTrans" cxnId="{A7B65436-E14A-43E6-8472-BD65CCFD7AB8}">
      <dgm:prSet/>
      <dgm:spPr/>
      <dgm:t>
        <a:bodyPr/>
        <a:lstStyle/>
        <a:p>
          <a:endParaRPr lang="en-GB"/>
        </a:p>
      </dgm:t>
    </dgm:pt>
    <dgm:pt modelId="{D8CB4957-D2E8-424D-AF95-2B3F43A3ACB5}">
      <dgm:prSet/>
      <dgm:spPr/>
      <dgm:t>
        <a:bodyPr/>
        <a:lstStyle/>
        <a:p>
          <a:r>
            <a:rPr lang="id-ID" smtClean="0"/>
            <a:t>Perhitungan Idle</a:t>
          </a:r>
          <a:endParaRPr lang="en-GB"/>
        </a:p>
      </dgm:t>
    </dgm:pt>
    <dgm:pt modelId="{49A69ECC-0358-4776-8D6D-CA2C52B497D3}" type="parTrans" cxnId="{D351A738-95B7-4436-8968-065B23D8C805}">
      <dgm:prSet/>
      <dgm:spPr/>
      <dgm:t>
        <a:bodyPr/>
        <a:lstStyle/>
        <a:p>
          <a:endParaRPr lang="en-GB"/>
        </a:p>
      </dgm:t>
    </dgm:pt>
    <dgm:pt modelId="{6BBAA05C-F98A-40E6-9D17-33B7C087A815}" type="sibTrans" cxnId="{D351A738-95B7-4436-8968-065B23D8C805}">
      <dgm:prSet/>
      <dgm:spPr/>
      <dgm:t>
        <a:bodyPr/>
        <a:lstStyle/>
        <a:p>
          <a:endParaRPr lang="en-GB"/>
        </a:p>
      </dgm:t>
    </dgm:pt>
    <dgm:pt modelId="{8E8B8613-2D8D-4824-A3A7-F954EE971A2D}">
      <dgm:prSet/>
      <dgm:spPr/>
      <dgm:t>
        <a:bodyPr/>
        <a:lstStyle/>
        <a:p>
          <a:r>
            <a:rPr lang="id-ID" smtClean="0"/>
            <a:t>Perhitungan Time Loss Rate</a:t>
          </a:r>
          <a:endParaRPr lang="en-GB" dirty="0"/>
        </a:p>
      </dgm:t>
    </dgm:pt>
    <dgm:pt modelId="{D86A6C48-203B-47EF-BC80-AD91ED94BF5B}" type="parTrans" cxnId="{C9757272-9092-4CB4-9ADA-E531B31D797C}">
      <dgm:prSet/>
      <dgm:spPr/>
      <dgm:t>
        <a:bodyPr/>
        <a:lstStyle/>
        <a:p>
          <a:endParaRPr lang="en-GB"/>
        </a:p>
      </dgm:t>
    </dgm:pt>
    <dgm:pt modelId="{FD72EE10-1BB2-49DA-865F-D054D5366835}" type="sibTrans" cxnId="{C9757272-9092-4CB4-9ADA-E531B31D797C}">
      <dgm:prSet/>
      <dgm:spPr/>
      <dgm:t>
        <a:bodyPr/>
        <a:lstStyle/>
        <a:p>
          <a:endParaRPr lang="en-GB"/>
        </a:p>
      </dgm:t>
    </dgm:pt>
    <dgm:pt modelId="{5C7135B8-BE15-4731-83E9-9B5FF2AEA941}">
      <dgm:prSet/>
      <dgm:spPr/>
      <dgm:t>
        <a:bodyPr/>
        <a:lstStyle/>
        <a:p>
          <a:r>
            <a:rPr lang="id-ID" dirty="0" smtClean="0"/>
            <a:t>Perhitungan Hak Cuti</a:t>
          </a:r>
          <a:endParaRPr lang="en-GB" dirty="0"/>
        </a:p>
      </dgm:t>
    </dgm:pt>
    <dgm:pt modelId="{514496E7-F32C-410F-84CF-0F73C47340A4}" type="parTrans" cxnId="{E1A90DDA-0FE2-400A-9C8E-EABBDC4BE582}">
      <dgm:prSet/>
      <dgm:spPr/>
      <dgm:t>
        <a:bodyPr/>
        <a:lstStyle/>
        <a:p>
          <a:endParaRPr lang="en-GB"/>
        </a:p>
      </dgm:t>
    </dgm:pt>
    <dgm:pt modelId="{F277F6D1-03A8-4BEF-8ADB-FAC9D0C20A29}" type="sibTrans" cxnId="{E1A90DDA-0FE2-400A-9C8E-EABBDC4BE582}">
      <dgm:prSet/>
      <dgm:spPr/>
      <dgm:t>
        <a:bodyPr/>
        <a:lstStyle/>
        <a:p>
          <a:endParaRPr lang="en-GB"/>
        </a:p>
      </dgm:t>
    </dgm:pt>
    <dgm:pt modelId="{E81636DD-81E7-4ECC-A423-26CFF9816393}">
      <dgm:prSet/>
      <dgm:spPr/>
      <dgm:t>
        <a:bodyPr/>
        <a:lstStyle/>
        <a:p>
          <a:r>
            <a:rPr lang="id-ID" dirty="0" smtClean="0"/>
            <a:t>Penyebab Faktor Pengurang Cuti</a:t>
          </a:r>
          <a:endParaRPr lang="en-GB" dirty="0"/>
        </a:p>
      </dgm:t>
    </dgm:pt>
    <dgm:pt modelId="{CF001A4B-8D2D-4FA7-9365-23AD98F8C03A}" type="parTrans" cxnId="{F39F6D92-0453-4BEA-99F9-7CD3AC938B63}">
      <dgm:prSet/>
      <dgm:spPr/>
      <dgm:t>
        <a:bodyPr/>
        <a:lstStyle/>
        <a:p>
          <a:endParaRPr lang="en-GB"/>
        </a:p>
      </dgm:t>
    </dgm:pt>
    <dgm:pt modelId="{BD7C2EBF-FCCA-4896-BB91-5D623416CC37}" type="sibTrans" cxnId="{F39F6D92-0453-4BEA-99F9-7CD3AC938B63}">
      <dgm:prSet/>
      <dgm:spPr/>
      <dgm:t>
        <a:bodyPr/>
        <a:lstStyle/>
        <a:p>
          <a:endParaRPr lang="en-GB"/>
        </a:p>
      </dgm:t>
    </dgm:pt>
    <dgm:pt modelId="{4C7082AB-ED2D-41BD-8D94-1522512BD5F1}">
      <dgm:prSet/>
      <dgm:spPr/>
      <dgm:t>
        <a:bodyPr/>
        <a:lstStyle/>
        <a:p>
          <a:r>
            <a:rPr lang="id-ID" dirty="0" smtClean="0"/>
            <a:t>Penyebab Faktor Penambah Cuti</a:t>
          </a:r>
          <a:endParaRPr lang="en-GB" dirty="0"/>
        </a:p>
      </dgm:t>
    </dgm:pt>
    <dgm:pt modelId="{3B29CD96-B00A-4B08-8393-E622BC3FE449}" type="parTrans" cxnId="{8FC018F2-F44C-4E82-900B-B09B981A5F8F}">
      <dgm:prSet/>
      <dgm:spPr/>
      <dgm:t>
        <a:bodyPr/>
        <a:lstStyle/>
        <a:p>
          <a:endParaRPr lang="en-GB"/>
        </a:p>
      </dgm:t>
    </dgm:pt>
    <dgm:pt modelId="{5004BF10-24CB-469F-9C6E-26F418DE494E}" type="sibTrans" cxnId="{8FC018F2-F44C-4E82-900B-B09B981A5F8F}">
      <dgm:prSet/>
      <dgm:spPr/>
      <dgm:t>
        <a:bodyPr/>
        <a:lstStyle/>
        <a:p>
          <a:endParaRPr lang="en-GB"/>
        </a:p>
      </dgm:t>
    </dgm:pt>
    <dgm:pt modelId="{B98C1212-E306-430A-87A7-4DC0CF8C9E29}" type="pres">
      <dgm:prSet presAssocID="{57D084B1-505F-4EC1-B930-AA065ECAB46D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05C152D7-845B-4D2A-A70D-7411A6538B0C}" type="pres">
      <dgm:prSet presAssocID="{23FED1ED-AFA9-4F9B-A6E8-333328E988EC}" presName="linNode" presStyleCnt="0"/>
      <dgm:spPr/>
    </dgm:pt>
    <dgm:pt modelId="{D9B6B49F-C4BE-40CD-9748-17F7A2D7FFAA}" type="pres">
      <dgm:prSet presAssocID="{23FED1ED-AFA9-4F9B-A6E8-333328E988EC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A619246-6583-4064-BF4C-0F05F9DB7900}" type="pres">
      <dgm:prSet presAssocID="{23FED1ED-AFA9-4F9B-A6E8-333328E988EC}" presName="childShp" presStyleLbl="bgAccFollowNode1" presStyleIdx="0" presStyleCnt="2" custLinFactNeighborX="-670" custLinFactNeighborY="692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3E7D1FA-0326-46E5-B4FA-CB9EA00A4B0E}" type="pres">
      <dgm:prSet presAssocID="{F1412B64-2CA0-48B7-9E5B-9AEB027F4403}" presName="spacing" presStyleCnt="0"/>
      <dgm:spPr/>
    </dgm:pt>
    <dgm:pt modelId="{6E46F430-8304-45DA-AA1A-754AF45FD9AE}" type="pres">
      <dgm:prSet presAssocID="{B62E6CC9-B3D9-4A47-ABE1-28083EFA121E}" presName="linNode" presStyleCnt="0"/>
      <dgm:spPr/>
    </dgm:pt>
    <dgm:pt modelId="{11E099FE-741F-4AE2-8C39-6DDD9DD49097}" type="pres">
      <dgm:prSet presAssocID="{B62E6CC9-B3D9-4A47-ABE1-28083EFA121E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508D072-0163-4D80-82C8-CF333CE1B900}" type="pres">
      <dgm:prSet presAssocID="{B62E6CC9-B3D9-4A47-ABE1-28083EFA121E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39F6D92-0453-4BEA-99F9-7CD3AC938B63}" srcId="{B62E6CC9-B3D9-4A47-ABE1-28083EFA121E}" destId="{E81636DD-81E7-4ECC-A423-26CFF9816393}" srcOrd="1" destOrd="0" parTransId="{CF001A4B-8D2D-4FA7-9365-23AD98F8C03A}" sibTransId="{BD7C2EBF-FCCA-4896-BB91-5D623416CC37}"/>
    <dgm:cxn modelId="{2C33A79A-8037-440D-99FA-9962D3987A2D}" type="presOf" srcId="{57D084B1-505F-4EC1-B930-AA065ECAB46D}" destId="{B98C1212-E306-430A-87A7-4DC0CF8C9E29}" srcOrd="0" destOrd="0" presId="urn:microsoft.com/office/officeart/2005/8/layout/vList6"/>
    <dgm:cxn modelId="{573059AF-8EE0-4A6E-B98C-FD87C94FCA90}" type="presOf" srcId="{23FED1ED-AFA9-4F9B-A6E8-333328E988EC}" destId="{D9B6B49F-C4BE-40CD-9748-17F7A2D7FFAA}" srcOrd="0" destOrd="0" presId="urn:microsoft.com/office/officeart/2005/8/layout/vList6"/>
    <dgm:cxn modelId="{95A42B99-73FC-4E23-9EFC-597652C70472}" type="presOf" srcId="{E81636DD-81E7-4ECC-A423-26CFF9816393}" destId="{1508D072-0163-4D80-82C8-CF333CE1B900}" srcOrd="0" destOrd="1" presId="urn:microsoft.com/office/officeart/2005/8/layout/vList6"/>
    <dgm:cxn modelId="{E1A90DDA-0FE2-400A-9C8E-EABBDC4BE582}" srcId="{B62E6CC9-B3D9-4A47-ABE1-28083EFA121E}" destId="{5C7135B8-BE15-4731-83E9-9B5FF2AEA941}" srcOrd="0" destOrd="0" parTransId="{514496E7-F32C-410F-84CF-0F73C47340A4}" sibTransId="{F277F6D1-03A8-4BEF-8ADB-FAC9D0C20A29}"/>
    <dgm:cxn modelId="{6CD8A201-50E0-45EB-B170-87D0A4E52237}" srcId="{57D084B1-505F-4EC1-B930-AA065ECAB46D}" destId="{23FED1ED-AFA9-4F9B-A6E8-333328E988EC}" srcOrd="0" destOrd="0" parTransId="{9E6F613D-AFEC-4294-96A6-631F3F64F96F}" sibTransId="{F1412B64-2CA0-48B7-9E5B-9AEB027F4403}"/>
    <dgm:cxn modelId="{F9D833A2-5BD9-4EE2-AE0F-391F3CB15B4A}" type="presOf" srcId="{8E8B8613-2D8D-4824-A3A7-F954EE971A2D}" destId="{CA619246-6583-4064-BF4C-0F05F9DB7900}" srcOrd="0" destOrd="1" presId="urn:microsoft.com/office/officeart/2005/8/layout/vList6"/>
    <dgm:cxn modelId="{20E10352-62C3-44B5-9B72-51E5A182ECC6}" type="presOf" srcId="{D8CB4957-D2E8-424D-AF95-2B3F43A3ACB5}" destId="{CA619246-6583-4064-BF4C-0F05F9DB7900}" srcOrd="0" destOrd="0" presId="urn:microsoft.com/office/officeart/2005/8/layout/vList6"/>
    <dgm:cxn modelId="{C9757272-9092-4CB4-9ADA-E531B31D797C}" srcId="{23FED1ED-AFA9-4F9B-A6E8-333328E988EC}" destId="{8E8B8613-2D8D-4824-A3A7-F954EE971A2D}" srcOrd="1" destOrd="0" parTransId="{D86A6C48-203B-47EF-BC80-AD91ED94BF5B}" sibTransId="{FD72EE10-1BB2-49DA-865F-D054D5366835}"/>
    <dgm:cxn modelId="{E0FECDDA-C610-44E9-B295-813CB574CB78}" type="presOf" srcId="{4C7082AB-ED2D-41BD-8D94-1522512BD5F1}" destId="{1508D072-0163-4D80-82C8-CF333CE1B900}" srcOrd="0" destOrd="2" presId="urn:microsoft.com/office/officeart/2005/8/layout/vList6"/>
    <dgm:cxn modelId="{A7B65436-E14A-43E6-8472-BD65CCFD7AB8}" srcId="{57D084B1-505F-4EC1-B930-AA065ECAB46D}" destId="{B62E6CC9-B3D9-4A47-ABE1-28083EFA121E}" srcOrd="1" destOrd="0" parTransId="{4CCBC73D-89FD-4C4C-8979-8F9063B5C21A}" sibTransId="{1348290E-A205-4A11-BFE3-63A6B088A968}"/>
    <dgm:cxn modelId="{D351A738-95B7-4436-8968-065B23D8C805}" srcId="{23FED1ED-AFA9-4F9B-A6E8-333328E988EC}" destId="{D8CB4957-D2E8-424D-AF95-2B3F43A3ACB5}" srcOrd="0" destOrd="0" parTransId="{49A69ECC-0358-4776-8D6D-CA2C52B497D3}" sibTransId="{6BBAA05C-F98A-40E6-9D17-33B7C087A815}"/>
    <dgm:cxn modelId="{8FC018F2-F44C-4E82-900B-B09B981A5F8F}" srcId="{B62E6CC9-B3D9-4A47-ABE1-28083EFA121E}" destId="{4C7082AB-ED2D-41BD-8D94-1522512BD5F1}" srcOrd="2" destOrd="0" parTransId="{3B29CD96-B00A-4B08-8393-E622BC3FE449}" sibTransId="{5004BF10-24CB-469F-9C6E-26F418DE494E}"/>
    <dgm:cxn modelId="{44B88066-EB89-4C44-B0FF-4A8A2412F8FB}" type="presOf" srcId="{B62E6CC9-B3D9-4A47-ABE1-28083EFA121E}" destId="{11E099FE-741F-4AE2-8C39-6DDD9DD49097}" srcOrd="0" destOrd="0" presId="urn:microsoft.com/office/officeart/2005/8/layout/vList6"/>
    <dgm:cxn modelId="{B20390FE-F7E5-448C-9732-A009FB59BC1E}" type="presOf" srcId="{5C7135B8-BE15-4731-83E9-9B5FF2AEA941}" destId="{1508D072-0163-4D80-82C8-CF333CE1B900}" srcOrd="0" destOrd="0" presId="urn:microsoft.com/office/officeart/2005/8/layout/vList6"/>
    <dgm:cxn modelId="{BB4C615B-0376-4705-893C-4C89FEE4B70C}" type="presParOf" srcId="{B98C1212-E306-430A-87A7-4DC0CF8C9E29}" destId="{05C152D7-845B-4D2A-A70D-7411A6538B0C}" srcOrd="0" destOrd="0" presId="urn:microsoft.com/office/officeart/2005/8/layout/vList6"/>
    <dgm:cxn modelId="{9535F649-174A-4C8C-B7DF-1CB15085FB93}" type="presParOf" srcId="{05C152D7-845B-4D2A-A70D-7411A6538B0C}" destId="{D9B6B49F-C4BE-40CD-9748-17F7A2D7FFAA}" srcOrd="0" destOrd="0" presId="urn:microsoft.com/office/officeart/2005/8/layout/vList6"/>
    <dgm:cxn modelId="{954859B9-E1B0-4ADE-97CF-9255AEF3F45B}" type="presParOf" srcId="{05C152D7-845B-4D2A-A70D-7411A6538B0C}" destId="{CA619246-6583-4064-BF4C-0F05F9DB7900}" srcOrd="1" destOrd="0" presId="urn:microsoft.com/office/officeart/2005/8/layout/vList6"/>
    <dgm:cxn modelId="{4A09BA36-A96D-4DD6-B46C-E9C7C135A587}" type="presParOf" srcId="{B98C1212-E306-430A-87A7-4DC0CF8C9E29}" destId="{93E7D1FA-0326-46E5-B4FA-CB9EA00A4B0E}" srcOrd="1" destOrd="0" presId="urn:microsoft.com/office/officeart/2005/8/layout/vList6"/>
    <dgm:cxn modelId="{90F47B60-5E38-46B1-AB92-516C38BF682B}" type="presParOf" srcId="{B98C1212-E306-430A-87A7-4DC0CF8C9E29}" destId="{6E46F430-8304-45DA-AA1A-754AF45FD9AE}" srcOrd="2" destOrd="0" presId="urn:microsoft.com/office/officeart/2005/8/layout/vList6"/>
    <dgm:cxn modelId="{5BDD7A34-C4AB-4AE1-ADDE-BB05648B69E2}" type="presParOf" srcId="{6E46F430-8304-45DA-AA1A-754AF45FD9AE}" destId="{11E099FE-741F-4AE2-8C39-6DDD9DD49097}" srcOrd="0" destOrd="0" presId="urn:microsoft.com/office/officeart/2005/8/layout/vList6"/>
    <dgm:cxn modelId="{C8DB108F-12A0-4061-8FE6-544435800D85}" type="presParOf" srcId="{6E46F430-8304-45DA-AA1A-754AF45FD9AE}" destId="{1508D072-0163-4D80-82C8-CF333CE1B900}" srcOrd="1" destOrd="0" presId="urn:microsoft.com/office/officeart/2005/8/layout/vList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01706-087C-4EBD-89CF-7643D1CD865A}" type="datetimeFigureOut">
              <a:rPr lang="en-US" smtClean="0"/>
              <a:pPr/>
              <a:t>6/30/2015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BF41C-4B5A-45F3-B965-05B22805EFC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BF41C-4B5A-45F3-B965-05B22805EFCF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0924-3A73-46A1-884A-1A0B0869B22A}" type="datetimeFigureOut">
              <a:rPr lang="en-US" smtClean="0"/>
              <a:pPr/>
              <a:t>6/30/2015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9BB1-6DD5-458D-9AFD-596D3CB25F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0924-3A73-46A1-884A-1A0B0869B22A}" type="datetimeFigureOut">
              <a:rPr lang="en-US" smtClean="0"/>
              <a:pPr/>
              <a:t>6/30/2015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9BB1-6DD5-458D-9AFD-596D3CB25F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0924-3A73-46A1-884A-1A0B0869B22A}" type="datetimeFigureOut">
              <a:rPr lang="en-US" smtClean="0"/>
              <a:pPr/>
              <a:t>6/30/2015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9BB1-6DD5-458D-9AFD-596D3CB25F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0924-3A73-46A1-884A-1A0B0869B22A}" type="datetimeFigureOut">
              <a:rPr lang="en-US" smtClean="0"/>
              <a:pPr/>
              <a:t>6/30/2015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9BB1-6DD5-458D-9AFD-596D3CB25F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0924-3A73-46A1-884A-1A0B0869B22A}" type="datetimeFigureOut">
              <a:rPr lang="en-US" smtClean="0"/>
              <a:pPr/>
              <a:t>6/30/2015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9BB1-6DD5-458D-9AFD-596D3CB25F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0924-3A73-46A1-884A-1A0B0869B22A}" type="datetimeFigureOut">
              <a:rPr lang="en-US" smtClean="0"/>
              <a:pPr/>
              <a:t>6/30/2015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9BB1-6DD5-458D-9AFD-596D3CB25F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0924-3A73-46A1-884A-1A0B0869B22A}" type="datetimeFigureOut">
              <a:rPr lang="en-US" smtClean="0"/>
              <a:pPr/>
              <a:t>6/30/2015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9BB1-6DD5-458D-9AFD-596D3CB25F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0924-3A73-46A1-884A-1A0B0869B22A}" type="datetimeFigureOut">
              <a:rPr lang="en-US" smtClean="0"/>
              <a:pPr/>
              <a:t>6/30/2015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9BB1-6DD5-458D-9AFD-596D3CB25F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0924-3A73-46A1-884A-1A0B0869B22A}" type="datetimeFigureOut">
              <a:rPr lang="en-US" smtClean="0"/>
              <a:pPr/>
              <a:t>6/30/2015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9BB1-6DD5-458D-9AFD-596D3CB25F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0924-3A73-46A1-884A-1A0B0869B22A}" type="datetimeFigureOut">
              <a:rPr lang="en-US" smtClean="0"/>
              <a:pPr/>
              <a:t>6/30/2015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9BB1-6DD5-458D-9AFD-596D3CB25F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0924-3A73-46A1-884A-1A0B0869B22A}" type="datetimeFigureOut">
              <a:rPr lang="en-US" smtClean="0"/>
              <a:pPr/>
              <a:t>6/30/2015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9BB1-6DD5-458D-9AFD-596D3CB25F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20924-3A73-46A1-884A-1A0B0869B22A}" type="datetimeFigureOut">
              <a:rPr lang="en-US" smtClean="0"/>
              <a:pPr/>
              <a:t>6/30/2015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D9BB1-6DD5-458D-9AFD-596D3CB25F6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LOGIN ACCESS &amp; </a:t>
            </a:r>
            <a:br>
              <a:rPr lang="id-ID" dirty="0" smtClean="0">
                <a:solidFill>
                  <a:schemeClr val="bg1"/>
                </a:solidFill>
              </a:rPr>
            </a:br>
            <a:r>
              <a:rPr lang="id-ID" dirty="0" smtClean="0">
                <a:solidFill>
                  <a:schemeClr val="bg1"/>
                </a:solidFill>
              </a:rPr>
              <a:t>HR CORE SYSTEM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V 0.1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048x1152 (5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500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8115328" cy="1143000"/>
          </a:xfrm>
        </p:spPr>
        <p:txBody>
          <a:bodyPr>
            <a:normAutofit fontScale="90000"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Bagaimana Menggunakan </a:t>
            </a:r>
            <a:br>
              <a:rPr lang="id-ID" dirty="0" smtClean="0">
                <a:solidFill>
                  <a:schemeClr val="bg1"/>
                </a:solidFill>
              </a:rPr>
            </a:br>
            <a:r>
              <a:rPr lang="id-ID" dirty="0" smtClean="0">
                <a:solidFill>
                  <a:schemeClr val="bg1"/>
                </a:solidFill>
              </a:rPr>
              <a:t>HR SYSTEM 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15370" cy="4483113"/>
          </a:xfrm>
        </p:spPr>
        <p:txBody>
          <a:bodyPr/>
          <a:lstStyle/>
          <a:p>
            <a:pPr algn="ctr">
              <a:buNone/>
            </a:pPr>
            <a:endParaRPr lang="id-ID" dirty="0" smtClean="0"/>
          </a:p>
          <a:p>
            <a:pPr algn="ctr">
              <a:buNone/>
            </a:pPr>
            <a:endParaRPr lang="id-ID" dirty="0"/>
          </a:p>
          <a:p>
            <a:pPr algn="ctr">
              <a:buNone/>
            </a:pPr>
            <a:endParaRPr lang="id-ID" dirty="0" smtClean="0"/>
          </a:p>
          <a:p>
            <a:pPr algn="ctr">
              <a:buNone/>
            </a:pPr>
            <a:r>
              <a:rPr lang="id-ID" dirty="0" smtClean="0"/>
              <a:t>LOGGED IN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57224" y="1643050"/>
            <a:ext cx="7786742" cy="448311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2800" dirty="0" smtClean="0"/>
              <a:t>Desain</a:t>
            </a:r>
          </a:p>
        </p:txBody>
      </p:sp>
      <p:pic>
        <p:nvPicPr>
          <p:cNvPr id="7" name="Picture 6" descr="2048x1152 (5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500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8115328" cy="1143000"/>
          </a:xfrm>
        </p:spPr>
        <p:txBody>
          <a:bodyPr>
            <a:norm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Cont’d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7700" y="2357430"/>
            <a:ext cx="7286676" cy="4071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847700" y="2357430"/>
            <a:ext cx="7286676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3200" b="1" dirty="0" smtClean="0">
                <a:solidFill>
                  <a:schemeClr val="tx1"/>
                </a:solidFill>
              </a:rPr>
              <a:t>HR SYSTEM </a:t>
            </a:r>
            <a:r>
              <a:rPr lang="id-ID" sz="1600" dirty="0" smtClean="0">
                <a:solidFill>
                  <a:schemeClr val="tx1"/>
                </a:solidFill>
              </a:rPr>
              <a:t>(Posisi)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7700" y="3071810"/>
            <a:ext cx="1571636" cy="3357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Hirarki Menu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53216" y="2357430"/>
            <a:ext cx="1581160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Way Out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76922" y="2357430"/>
            <a:ext cx="795342" cy="71438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Cari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19336" y="3071810"/>
            <a:ext cx="5724564" cy="3357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Informasi Yang Dibutuhkan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048x1152 (5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500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8115328" cy="1143000"/>
          </a:xfrm>
        </p:spPr>
        <p:txBody>
          <a:bodyPr>
            <a:norm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Cont’d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15370" cy="4483113"/>
          </a:xfrm>
        </p:spPr>
        <p:txBody>
          <a:bodyPr/>
          <a:lstStyle/>
          <a:p>
            <a:pPr algn="ctr">
              <a:buNone/>
            </a:pPr>
            <a:endParaRPr lang="id-ID" dirty="0"/>
          </a:p>
          <a:p>
            <a:pPr algn="ctr">
              <a:buNone/>
            </a:pPr>
            <a:endParaRPr lang="id-ID" dirty="0" smtClean="0"/>
          </a:p>
          <a:p>
            <a:pPr algn="ctr">
              <a:buNone/>
            </a:pPr>
            <a:endParaRPr lang="id-ID" dirty="0"/>
          </a:p>
          <a:p>
            <a:pPr algn="ctr">
              <a:buNone/>
            </a:pPr>
            <a:r>
              <a:rPr lang="id-ID" dirty="0" smtClean="0"/>
              <a:t>Ketika hal – hal tidak terkendali</a:t>
            </a:r>
          </a:p>
          <a:p>
            <a:pPr algn="ctr">
              <a:buNone/>
            </a:pPr>
            <a:r>
              <a:rPr lang="id-ID" dirty="0" smtClean="0"/>
              <a:t>Kembali ke HR SYSTEM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048x1152 (5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500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8115328" cy="1143000"/>
          </a:xfrm>
        </p:spPr>
        <p:txBody>
          <a:bodyPr>
            <a:norm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Cont’d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15370" cy="448311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dirty="0" smtClean="0"/>
              <a:t>Menambahkan Unit Bisnis Baru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00034" y="2285992"/>
          <a:ext cx="8286808" cy="4214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048x1152 (5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500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8115328" cy="1143000"/>
          </a:xfrm>
        </p:spPr>
        <p:txBody>
          <a:bodyPr>
            <a:norm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Cont’d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15370" cy="4483113"/>
          </a:xfrm>
        </p:spPr>
        <p:txBody>
          <a:bodyPr/>
          <a:lstStyle/>
          <a:p>
            <a:pPr>
              <a:buNone/>
            </a:pPr>
            <a:r>
              <a:rPr lang="id-ID" dirty="0" smtClean="0"/>
              <a:t>Menambahkan Karyawan Baru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00034" y="2428868"/>
          <a:ext cx="7929618" cy="392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048x1152 (5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500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8115328" cy="1143000"/>
          </a:xfrm>
        </p:spPr>
        <p:txBody>
          <a:bodyPr>
            <a:norm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Cont’d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15370" cy="4483113"/>
          </a:xfrm>
        </p:spPr>
        <p:txBody>
          <a:bodyPr/>
          <a:lstStyle/>
          <a:p>
            <a:pPr>
              <a:buNone/>
            </a:pPr>
            <a:r>
              <a:rPr lang="id-ID" dirty="0" smtClean="0"/>
              <a:t>Kebijakan Pengaturan Jadwal Dan Ijin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428596" y="2285992"/>
          <a:ext cx="8215370" cy="414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048x1152 (5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500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8115328" cy="1143000"/>
          </a:xfrm>
        </p:spPr>
        <p:txBody>
          <a:bodyPr>
            <a:norm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Cont’d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15370" cy="4483113"/>
          </a:xfrm>
        </p:spPr>
        <p:txBody>
          <a:bodyPr/>
          <a:lstStyle/>
          <a:p>
            <a:pPr>
              <a:buNone/>
            </a:pPr>
            <a:r>
              <a:rPr lang="id-ID" dirty="0" smtClean="0"/>
              <a:t>Membuat Laporan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00034" y="2428868"/>
          <a:ext cx="7215238" cy="2643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428868"/>
            <a:ext cx="7772400" cy="1470025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QA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84" y="274638"/>
            <a:ext cx="6400816" cy="1143000"/>
          </a:xfrm>
        </p:spPr>
        <p:txBody>
          <a:bodyPr/>
          <a:lstStyle/>
          <a:p>
            <a:r>
              <a:rPr lang="id-ID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0298" y="1643050"/>
            <a:ext cx="6186502" cy="4483113"/>
          </a:xfrm>
        </p:spPr>
        <p:txBody>
          <a:bodyPr/>
          <a:lstStyle/>
          <a:p>
            <a:r>
              <a:rPr lang="id-ID" dirty="0" smtClean="0"/>
              <a:t>Apa itu HR SYSTEM ?</a:t>
            </a:r>
          </a:p>
          <a:p>
            <a:r>
              <a:rPr lang="id-ID" dirty="0" smtClean="0"/>
              <a:t>Bagaimana Menggunakan HR SYSTEM ?</a:t>
            </a:r>
          </a:p>
        </p:txBody>
      </p:sp>
      <p:pic>
        <p:nvPicPr>
          <p:cNvPr id="6" name="Picture 5" descr="2048x1152 (4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000232" cy="6858000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048x1152 (5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500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8115328" cy="1143000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Apa Itu HR SYSTEM 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7224" y="2143116"/>
            <a:ext cx="2000264" cy="15001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Personal Account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643306" y="2143116"/>
            <a:ext cx="2000264" cy="15001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Kehadiran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6429388" y="2143116"/>
            <a:ext cx="2000264" cy="15001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Aktivitas</a:t>
            </a:r>
          </a:p>
          <a:p>
            <a:pPr algn="ctr"/>
            <a:r>
              <a:rPr lang="id-ID" dirty="0" smtClean="0"/>
              <a:t>(Performa)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2928926" y="4643446"/>
            <a:ext cx="3429024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HR SYSTEM</a:t>
            </a:r>
            <a:endParaRPr lang="en-GB" dirty="0"/>
          </a:p>
        </p:txBody>
      </p:sp>
      <p:cxnSp>
        <p:nvCxnSpPr>
          <p:cNvPr id="14" name="Straight Arrow Connector 13"/>
          <p:cNvCxnSpPr>
            <a:stCxn id="9" idx="2"/>
            <a:endCxn id="12" idx="0"/>
          </p:cNvCxnSpPr>
          <p:nvPr/>
        </p:nvCxnSpPr>
        <p:spPr>
          <a:xfrm rot="16200000" flipH="1">
            <a:off x="2750331" y="2750339"/>
            <a:ext cx="1000132" cy="2786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12" idx="0"/>
          </p:cNvCxnSpPr>
          <p:nvPr/>
        </p:nvCxnSpPr>
        <p:spPr>
          <a:xfrm rot="5400000">
            <a:off x="4143372" y="4143380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12" idx="0"/>
          </p:cNvCxnSpPr>
          <p:nvPr/>
        </p:nvCxnSpPr>
        <p:spPr>
          <a:xfrm rot="5400000">
            <a:off x="5536413" y="2750339"/>
            <a:ext cx="1000132" cy="2786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048x1152 (5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500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8115328" cy="1143000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Cont’d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15370" cy="4483113"/>
          </a:xfrm>
        </p:spPr>
        <p:txBody>
          <a:bodyPr/>
          <a:lstStyle/>
          <a:p>
            <a:pPr>
              <a:buNone/>
            </a:pPr>
            <a:r>
              <a:rPr lang="id-ID" dirty="0" smtClean="0"/>
              <a:t>Hirarki Dalam HR SYSTEM</a:t>
            </a:r>
          </a:p>
        </p:txBody>
      </p:sp>
      <p:graphicFrame>
        <p:nvGraphicFramePr>
          <p:cNvPr id="15" name="Diagram 14"/>
          <p:cNvGraphicFramePr/>
          <p:nvPr/>
        </p:nvGraphicFramePr>
        <p:xfrm>
          <a:off x="428596" y="2071678"/>
          <a:ext cx="8286808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048x1152 (5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500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8115328" cy="1143000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Cont’d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15370" cy="4483113"/>
          </a:xfrm>
        </p:spPr>
        <p:txBody>
          <a:bodyPr/>
          <a:lstStyle/>
          <a:p>
            <a:pPr>
              <a:buNone/>
            </a:pPr>
            <a:r>
              <a:rPr lang="id-ID" dirty="0" smtClean="0"/>
              <a:t>Hirarki Akses Unit Bisnis</a:t>
            </a:r>
          </a:p>
        </p:txBody>
      </p:sp>
      <p:graphicFrame>
        <p:nvGraphicFramePr>
          <p:cNvPr id="15" name="Diagram 14"/>
          <p:cNvGraphicFramePr/>
          <p:nvPr/>
        </p:nvGraphicFramePr>
        <p:xfrm>
          <a:off x="428596" y="2357430"/>
          <a:ext cx="8286808" cy="414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048x1152 (5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500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8115328" cy="1143000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Cont’d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15370" cy="4483113"/>
          </a:xfrm>
        </p:spPr>
        <p:txBody>
          <a:bodyPr/>
          <a:lstStyle/>
          <a:p>
            <a:pPr>
              <a:buNone/>
            </a:pPr>
            <a:r>
              <a:rPr lang="id-ID" dirty="0" smtClean="0"/>
              <a:t>Hirarki Akses Kantor Cabang</a:t>
            </a:r>
          </a:p>
        </p:txBody>
      </p:sp>
      <p:graphicFrame>
        <p:nvGraphicFramePr>
          <p:cNvPr id="15" name="Diagram 14"/>
          <p:cNvGraphicFramePr/>
          <p:nvPr/>
        </p:nvGraphicFramePr>
        <p:xfrm>
          <a:off x="428596" y="2357430"/>
          <a:ext cx="8286808" cy="414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048x1152 (5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500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8115328" cy="1143000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Cont’d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15370" cy="4483113"/>
          </a:xfrm>
        </p:spPr>
        <p:txBody>
          <a:bodyPr/>
          <a:lstStyle/>
          <a:p>
            <a:pPr>
              <a:buNone/>
            </a:pPr>
            <a:r>
              <a:rPr lang="id-ID" dirty="0" smtClean="0"/>
              <a:t>Hirarki Akses Struktur Organisasi</a:t>
            </a:r>
          </a:p>
        </p:txBody>
      </p:sp>
      <p:graphicFrame>
        <p:nvGraphicFramePr>
          <p:cNvPr id="15" name="Diagram 14"/>
          <p:cNvGraphicFramePr/>
          <p:nvPr/>
        </p:nvGraphicFramePr>
        <p:xfrm>
          <a:off x="428596" y="2357430"/>
          <a:ext cx="8286808" cy="414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048x1152 (5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500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8115328" cy="1143000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Cont’d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15370" cy="4483113"/>
          </a:xfrm>
        </p:spPr>
        <p:txBody>
          <a:bodyPr/>
          <a:lstStyle/>
          <a:p>
            <a:pPr>
              <a:buNone/>
            </a:pPr>
            <a:r>
              <a:rPr lang="id-ID" dirty="0" smtClean="0"/>
              <a:t>Hirarki Akses Karyawan</a:t>
            </a:r>
          </a:p>
        </p:txBody>
      </p:sp>
      <p:graphicFrame>
        <p:nvGraphicFramePr>
          <p:cNvPr id="15" name="Diagram 14"/>
          <p:cNvGraphicFramePr/>
          <p:nvPr/>
        </p:nvGraphicFramePr>
        <p:xfrm>
          <a:off x="428596" y="2357430"/>
          <a:ext cx="8286808" cy="414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00438"/>
            <a:ext cx="7772400" cy="1470025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Anda Dapat Melakukannya Satu per Satu!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2247904"/>
            <a:ext cx="6400800" cy="1109658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Terlalu Banyak ?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294</Words>
  <Application>Microsoft Office PowerPoint</Application>
  <PresentationFormat>On-screen Show (4:3)</PresentationFormat>
  <Paragraphs>113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LOGIN ACCESS &amp;  HR CORE SYSTEM</vt:lpstr>
      <vt:lpstr>Outline</vt:lpstr>
      <vt:lpstr>Apa Itu HR SYSTEM ?</vt:lpstr>
      <vt:lpstr>Cont’d</vt:lpstr>
      <vt:lpstr>Cont’d</vt:lpstr>
      <vt:lpstr>Cont’d</vt:lpstr>
      <vt:lpstr>Cont’d</vt:lpstr>
      <vt:lpstr>Cont’d</vt:lpstr>
      <vt:lpstr>Anda Dapat Melakukannya Satu per Satu!</vt:lpstr>
      <vt:lpstr>Bagaimana Menggunakan  HR SYSTEM ?</vt:lpstr>
      <vt:lpstr>Cont’d</vt:lpstr>
      <vt:lpstr>Cont’d</vt:lpstr>
      <vt:lpstr>Cont’d</vt:lpstr>
      <vt:lpstr>Cont’d</vt:lpstr>
      <vt:lpstr>Cont’d</vt:lpstr>
      <vt:lpstr>Cont’d</vt:lpstr>
      <vt:lpstr>QA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ACCESS &amp;  HR CORE SYSTEM</dc:title>
  <dc:creator>Chelsy Kartika E. Mooy (146060300111020)</dc:creator>
  <cp:lastModifiedBy>Chelsy Kartika E. Mooy (146060300111020)</cp:lastModifiedBy>
  <cp:revision>55</cp:revision>
  <dcterms:created xsi:type="dcterms:W3CDTF">2015-06-29T22:21:28Z</dcterms:created>
  <dcterms:modified xsi:type="dcterms:W3CDTF">2015-06-30T11:33:08Z</dcterms:modified>
</cp:coreProperties>
</file>