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43305" y="1602105"/>
            <a:ext cx="2014855" cy="7385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牛大力病原菌的分离和纯化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615055" y="1602105"/>
            <a:ext cx="2014855" cy="7385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致病性实验测定致病性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86805" y="1602105"/>
            <a:ext cx="2014855" cy="7385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显微镜观察形态学特征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58555" y="3289300"/>
            <a:ext cx="2014855" cy="7385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16SrDNA</a:t>
            </a:r>
            <a:r>
              <a:rPr lang="zh-CN" altLang="en-US" sz="1600">
                <a:solidFill>
                  <a:schemeClr val="tx1"/>
                </a:solidFill>
              </a:rPr>
              <a:t>序列测定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15055" y="3289300"/>
            <a:ext cx="2014855" cy="7385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生物学特性测定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58555" y="1602105"/>
            <a:ext cx="2014855" cy="7385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提取基因组</a:t>
            </a:r>
            <a:r>
              <a:rPr lang="en-US" altLang="zh-CN" sz="1600">
                <a:solidFill>
                  <a:schemeClr val="tx1"/>
                </a:solidFill>
              </a:rPr>
              <a:t>DNA</a:t>
            </a:r>
            <a:r>
              <a:rPr lang="zh-CN" altLang="en-US" sz="1600">
                <a:solidFill>
                  <a:schemeClr val="tx1"/>
                </a:solidFill>
              </a:rPr>
              <a:t>、进行</a:t>
            </a:r>
            <a:r>
              <a:rPr lang="en-US" altLang="zh-CN" sz="1600">
                <a:solidFill>
                  <a:schemeClr val="tx1"/>
                </a:solidFill>
              </a:rPr>
              <a:t>PCR</a:t>
            </a:r>
            <a:r>
              <a:rPr lang="zh-CN" altLang="en-US" sz="1600">
                <a:solidFill>
                  <a:schemeClr val="tx1"/>
                </a:solidFill>
              </a:rPr>
              <a:t>、琼脂糖凝胶电泳检测产物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86805" y="3289300"/>
            <a:ext cx="2014855" cy="7385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构建系统发育树并分析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43305" y="3289300"/>
            <a:ext cx="2014855" cy="7385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chemeClr val="tx1"/>
                </a:solidFill>
              </a:rPr>
              <a:t>生防菌对植物的病害测定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>
            <a:stCxn id="4" idx="3"/>
            <a:endCxn id="6" idx="1"/>
          </p:cNvCxnSpPr>
          <p:nvPr/>
        </p:nvCxnSpPr>
        <p:spPr>
          <a:xfrm>
            <a:off x="3058160" y="1971675"/>
            <a:ext cx="55689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629910" y="1971675"/>
            <a:ext cx="55689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8201660" y="1971675"/>
            <a:ext cx="55689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0" idx="2"/>
            <a:endCxn id="8" idx="0"/>
          </p:cNvCxnSpPr>
          <p:nvPr/>
        </p:nvCxnSpPr>
        <p:spPr>
          <a:xfrm>
            <a:off x="9766300" y="2340610"/>
            <a:ext cx="0" cy="94869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1"/>
            <a:endCxn id="11" idx="3"/>
          </p:cNvCxnSpPr>
          <p:nvPr/>
        </p:nvCxnSpPr>
        <p:spPr>
          <a:xfrm flipH="1">
            <a:off x="8201660" y="3658870"/>
            <a:ext cx="55689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5629910" y="3658870"/>
            <a:ext cx="55689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3058160" y="3658870"/>
            <a:ext cx="55689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WPS 演示</Application>
  <PresentationFormat>宽屏</PresentationFormat>
  <Paragraphs>16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言无声，泪如雨</cp:lastModifiedBy>
  <cp:revision>155</cp:revision>
  <dcterms:created xsi:type="dcterms:W3CDTF">2019-06-19T02:08:00Z</dcterms:created>
  <dcterms:modified xsi:type="dcterms:W3CDTF">2025-01-26T06:42:51Z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7109E4B102664734845A571589FC3262_11</vt:lpwstr>
  </property>
</Properties>
</file>