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80" r:id="rId19"/>
    <p:sldId id="272" r:id="rId20"/>
    <p:sldId id="281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74189" autoAdjust="0"/>
  </p:normalViewPr>
  <p:slideViewPr>
    <p:cSldViewPr snapToGrid="0" snapToObjects="1" showGuides="1">
      <p:cViewPr varScale="1">
        <p:scale>
          <a:sx n="63" d="100"/>
          <a:sy n="63" d="100"/>
        </p:scale>
        <p:origin x="60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2" y="1848434"/>
            <a:ext cx="420283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Global Tech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1506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Rorisang Sitoboli</a:t>
            </a:r>
          </a:p>
          <a:p>
            <a:pPr marL="0" indent="0">
              <a:buNone/>
            </a:pPr>
            <a:r>
              <a:rPr lang="en-US" dirty="0"/>
              <a:t>August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based databases are very popular</a:t>
            </a:r>
          </a:p>
          <a:p>
            <a:r>
              <a:rPr lang="en-US" dirty="0"/>
              <a:t>MongoDB and Redis are growing in popularity</a:t>
            </a:r>
          </a:p>
          <a:p>
            <a:r>
              <a:rPr lang="en-US" dirty="0"/>
              <a:t>PostgreSQL still very popular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Workforce in data engineering needs to upskill</a:t>
            </a:r>
          </a:p>
          <a:p>
            <a:r>
              <a:rPr lang="en-US" dirty="0"/>
              <a:t>Companies need to plan to migrate to using these databases</a:t>
            </a:r>
          </a:p>
          <a:p>
            <a:r>
              <a:rPr lang="en-US" dirty="0"/>
              <a:t>Open-source databases and software will eventually be more commonplace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555" y="3923637"/>
            <a:ext cx="10398245" cy="1123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https://dataplatform.cloud.ibm.com/dashboards/8d0681de-0c97-4d27-a150-161faeb40910/view/5264c13605b523e151f7b1e4079179057b33730cb0bbd10189d17b495b677897a96010c0c87c425ade44036afbee175ccd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55" y="1278112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1: CURRENT TECH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E7BDBFEB-D182-45A2-92D5-3B9A61CF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1328927"/>
            <a:ext cx="10427208" cy="50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2: FUTURE TECH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14C48F1-32E8-4D6F-BC39-3DB13E01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377696"/>
            <a:ext cx="10777728" cy="49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 :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49F626-033E-4023-9AA1-E496A934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1267968"/>
            <a:ext cx="10229088" cy="51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62843"/>
            <a:ext cx="1233838" cy="1325563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038" y="1524000"/>
            <a:ext cx="9281762" cy="465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trends:</a:t>
            </a:r>
          </a:p>
          <a:p>
            <a:r>
              <a:rPr lang="en-US" dirty="0"/>
              <a:t>Web development languages top</a:t>
            </a:r>
          </a:p>
          <a:p>
            <a:r>
              <a:rPr lang="en-US" dirty="0"/>
              <a:t>C++ way behind Python and Java </a:t>
            </a:r>
          </a:p>
          <a:p>
            <a:r>
              <a:rPr lang="en-US" dirty="0"/>
              <a:t>SQL-based databases are the most popular</a:t>
            </a:r>
          </a:p>
          <a:p>
            <a:r>
              <a:rPr lang="en-US" dirty="0"/>
              <a:t>Windows and Linux are currently the extensively used platforms</a:t>
            </a:r>
          </a:p>
          <a:p>
            <a:r>
              <a:rPr lang="en-US" dirty="0"/>
              <a:t>Docker more popular than Kubernetes</a:t>
            </a:r>
          </a:p>
          <a:p>
            <a:r>
              <a:rPr lang="en-US" dirty="0" err="1"/>
              <a:t>Jquery</a:t>
            </a:r>
            <a:r>
              <a:rPr lang="en-US" dirty="0"/>
              <a:t> is the most popular web framework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9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62843"/>
            <a:ext cx="1233838" cy="1325563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038" y="1524000"/>
            <a:ext cx="9281762" cy="4652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Future trends: </a:t>
            </a:r>
          </a:p>
          <a:p>
            <a:r>
              <a:rPr lang="en-US" dirty="0"/>
              <a:t>Web development languages still top-JS and HTML/CSS</a:t>
            </a:r>
          </a:p>
          <a:p>
            <a:r>
              <a:rPr lang="en-US" dirty="0"/>
              <a:t>Python and Java still among top 10 desirable-C++ not in</a:t>
            </a:r>
          </a:p>
          <a:p>
            <a:r>
              <a:rPr lang="en-US" dirty="0"/>
              <a:t>SQL-based databases still most desirable skills</a:t>
            </a:r>
          </a:p>
          <a:p>
            <a:r>
              <a:rPr lang="en-US" dirty="0"/>
              <a:t>Docker and Linux significantly more popular than Windows</a:t>
            </a:r>
          </a:p>
          <a:p>
            <a:r>
              <a:rPr lang="en-US" dirty="0"/>
              <a:t>Docker far more in demand than Kubernetes</a:t>
            </a:r>
          </a:p>
          <a:p>
            <a:r>
              <a:rPr lang="en-US" dirty="0"/>
              <a:t>React.js the framework of the future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62843"/>
            <a:ext cx="1233838" cy="1325563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038" y="1524000"/>
            <a:ext cx="9281762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Demographics: </a:t>
            </a:r>
          </a:p>
          <a:p>
            <a:r>
              <a:rPr lang="en-US" dirty="0"/>
              <a:t>Tech and software has biased presentation</a:t>
            </a:r>
          </a:p>
          <a:p>
            <a:r>
              <a:rPr lang="en-US" dirty="0"/>
              <a:t>Significantly more men than woman (87 percentage points more!)</a:t>
            </a:r>
          </a:p>
          <a:p>
            <a:r>
              <a:rPr lang="en-US" dirty="0"/>
              <a:t>Breakdown by country (global analysis) shows the same bias</a:t>
            </a:r>
          </a:p>
          <a:p>
            <a:r>
              <a:rPr lang="en-US" dirty="0"/>
              <a:t>Americas and Eastern Europe are heavily represented</a:t>
            </a:r>
          </a:p>
          <a:p>
            <a:r>
              <a:rPr lang="en-US" dirty="0"/>
              <a:t>Age range: 16-54. </a:t>
            </a:r>
          </a:p>
          <a:p>
            <a:r>
              <a:rPr lang="en-US" dirty="0"/>
              <a:t>Most tech developers are </a:t>
            </a:r>
            <a:r>
              <a:rPr lang="en-US" dirty="0" err="1"/>
              <a:t>btwn</a:t>
            </a:r>
            <a:r>
              <a:rPr lang="en-US" dirty="0"/>
              <a:t> 23-30</a:t>
            </a:r>
          </a:p>
          <a:p>
            <a:r>
              <a:rPr lang="en-US" dirty="0"/>
              <a:t>Majority of the either gender have Bachelor’s</a:t>
            </a:r>
          </a:p>
          <a:p>
            <a:r>
              <a:rPr lang="en-US" dirty="0"/>
              <a:t>Followed by ‘no formal education’ respondents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3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 sector is very dynamic</a:t>
            </a:r>
          </a:p>
          <a:p>
            <a:r>
              <a:rPr lang="en-US" dirty="0"/>
              <a:t>Huge gender gap</a:t>
            </a:r>
          </a:p>
          <a:p>
            <a:r>
              <a:rPr lang="en-US" dirty="0"/>
              <a:t>New tech like Docker and Linux gaining huge 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Stakeholders need to be flexible</a:t>
            </a:r>
          </a:p>
          <a:p>
            <a:r>
              <a:rPr lang="en-US" dirty="0"/>
              <a:t>Such findings need to be made available to motivate relevant change</a:t>
            </a:r>
          </a:p>
          <a:p>
            <a:r>
              <a:rPr lang="en-US" dirty="0"/>
              <a:t>Workforce needs to upskill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Companies and workforce need to adapt to and adopt innovation early </a:t>
            </a:r>
          </a:p>
          <a:p>
            <a:r>
              <a:rPr lang="en-US" dirty="0"/>
              <a:t>This will help lower unemployment as areas that need development will ID early</a:t>
            </a:r>
          </a:p>
          <a:p>
            <a:r>
              <a:rPr lang="en-US" dirty="0"/>
              <a:t>Globally, a cultural change is needed </a:t>
            </a:r>
            <a:r>
              <a:rPr lang="en-US" dirty="0" err="1"/>
              <a:t>wrt</a:t>
            </a:r>
            <a:r>
              <a:rPr lang="en-US" dirty="0"/>
              <a:t> female representation in tech and software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6129" y="1409230"/>
            <a:ext cx="894863" cy="881185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62023AB-AFA1-42DA-87AC-C6D2428FF69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1840992" y="1560577"/>
            <a:ext cx="9512808" cy="46573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8CED17A-6661-46C1-8418-E5A8834922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38200" y="1496880"/>
            <a:ext cx="10902960" cy="4674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29E8F5F-460B-4C25-8B61-BCD93985B45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8840" y="1417320"/>
            <a:ext cx="10721160" cy="479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This document will present findings on the following</a:t>
            </a:r>
          </a:p>
          <a:p>
            <a:r>
              <a:rPr lang="en-US" sz="2200" dirty="0"/>
              <a:t>Programming languages</a:t>
            </a:r>
          </a:p>
          <a:p>
            <a:pPr lvl="1"/>
            <a:r>
              <a:rPr lang="en-US" sz="1800" dirty="0"/>
              <a:t>Current usage</a:t>
            </a:r>
          </a:p>
          <a:p>
            <a:pPr lvl="1"/>
            <a:r>
              <a:rPr lang="en-US" sz="1800" dirty="0"/>
              <a:t>Future usage</a:t>
            </a:r>
          </a:p>
          <a:p>
            <a:pPr lvl="1"/>
            <a:r>
              <a:rPr lang="en-US" sz="1800" dirty="0"/>
              <a:t>Demographics</a:t>
            </a:r>
          </a:p>
          <a:p>
            <a:r>
              <a:rPr lang="en-US" sz="2200" dirty="0"/>
              <a:t>Databases</a:t>
            </a:r>
          </a:p>
          <a:p>
            <a:r>
              <a:rPr lang="en-US" sz="2200" dirty="0"/>
              <a:t>Global trends</a:t>
            </a:r>
          </a:p>
          <a:p>
            <a:r>
              <a:rPr lang="en-US" sz="2200" dirty="0"/>
              <a:t>Gender gaps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Analysis of tech/software trends</a:t>
            </a:r>
          </a:p>
          <a:p>
            <a:r>
              <a:rPr lang="en-US" sz="2200" dirty="0"/>
              <a:t>ID current popular skills</a:t>
            </a:r>
          </a:p>
          <a:p>
            <a:r>
              <a:rPr lang="en-US" sz="2200" dirty="0"/>
              <a:t>ID tech shift in the short-term future</a:t>
            </a:r>
          </a:p>
          <a:p>
            <a:r>
              <a:rPr lang="en-US" sz="2200" dirty="0"/>
              <a:t>Web frameworks popularity</a:t>
            </a:r>
          </a:p>
          <a:p>
            <a:r>
              <a:rPr lang="en-US" sz="2200" dirty="0"/>
              <a:t>Software engineering platform popularity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Data was collected from sources such as</a:t>
            </a:r>
          </a:p>
          <a:p>
            <a:pPr lvl="1"/>
            <a:r>
              <a:rPr lang="en-US" sz="1800" dirty="0"/>
              <a:t>Stack Overflow Developer (2019),</a:t>
            </a:r>
          </a:p>
          <a:p>
            <a:pPr lvl="1"/>
            <a:r>
              <a:rPr lang="en-US" sz="1800" dirty="0"/>
              <a:t>GitHub job postings,</a:t>
            </a:r>
          </a:p>
          <a:p>
            <a:pPr lvl="1"/>
            <a:r>
              <a:rPr lang="en-US" sz="1800" dirty="0"/>
              <a:t>Programming languages annual salaries</a:t>
            </a:r>
          </a:p>
          <a:p>
            <a:r>
              <a:rPr lang="en-US" sz="2200" dirty="0"/>
              <a:t>Data was in different formats:</a:t>
            </a:r>
          </a:p>
          <a:p>
            <a:pPr lvl="1"/>
            <a:r>
              <a:rPr lang="en-US" sz="1800" dirty="0"/>
              <a:t>.csv</a:t>
            </a:r>
          </a:p>
          <a:p>
            <a:pPr lvl="1"/>
            <a:r>
              <a:rPr lang="en-US" sz="1800" dirty="0"/>
              <a:t>.xlsx</a:t>
            </a:r>
          </a:p>
          <a:p>
            <a:r>
              <a:rPr lang="en-US" sz="2200" dirty="0"/>
              <a:t>EDA was conducted initially followed by the usual suite:</a:t>
            </a:r>
          </a:p>
          <a:p>
            <a:pPr lvl="1"/>
            <a:r>
              <a:rPr lang="en-US" sz="1800" dirty="0"/>
              <a:t>Data cleaning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Analysis tools</a:t>
            </a:r>
          </a:p>
          <a:p>
            <a:pPr lvl="1"/>
            <a:r>
              <a:rPr lang="en-US" sz="1800" dirty="0"/>
              <a:t>Python (Anaconda distribution)</a:t>
            </a:r>
          </a:p>
          <a:p>
            <a:pPr lvl="1"/>
            <a:r>
              <a:rPr lang="en-US" sz="1800" dirty="0"/>
              <a:t>Excel</a:t>
            </a:r>
          </a:p>
          <a:p>
            <a:pPr lvl="1"/>
            <a:r>
              <a:rPr lang="en-US" sz="1800" dirty="0"/>
              <a:t>IBM Cognos Analytics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10100374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from all the datasets are presented in the next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trends are backed up by both visual and numerical evidence.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analysis is predominantly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Programming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Frameworks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Demographics (gender)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120" y="181401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AD1C259-8602-4BF0-8C60-A3B3F5B9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16" y="2204236"/>
            <a:ext cx="5304020" cy="400149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3896519-363B-45A4-8C0B-62FEA8F5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0" y="2389407"/>
            <a:ext cx="5059680" cy="35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JS, HTML/CSS are currently the most popular</a:t>
            </a:r>
          </a:p>
          <a:p>
            <a:r>
              <a:rPr lang="en-US" dirty="0"/>
              <a:t>Python and Java are more popular than C++</a:t>
            </a:r>
          </a:p>
          <a:p>
            <a:r>
              <a:rPr lang="en-US" dirty="0"/>
              <a:t>SQL programming is currently very popular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skills are in high demand</a:t>
            </a:r>
          </a:p>
          <a:p>
            <a:r>
              <a:rPr lang="en-US" dirty="0"/>
              <a:t>Python-related tasks such as Big Data analysis and AI are driving this trend. Java is mostly software in devices </a:t>
            </a:r>
          </a:p>
          <a:p>
            <a:r>
              <a:rPr lang="en-US" dirty="0"/>
              <a:t>Scripting languages will become more popular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75F812B-EDF1-4AD0-8196-0140091F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" y="2327563"/>
            <a:ext cx="4730497" cy="396350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749E105-4395-4BEE-ADC9-01D6A9E7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16" y="2398858"/>
            <a:ext cx="5705856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588</Words>
  <Application>Microsoft Office PowerPoint</Application>
  <PresentationFormat>Widescreen</PresentationFormat>
  <Paragraphs>140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Analysis of Global Tech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1: CURRENT TECH USAGE</vt:lpstr>
      <vt:lpstr>DASHBOARD TAB 2: FUTURE TECH TREND</vt:lpstr>
      <vt:lpstr>DASHBOARD TAB 3 : DEMOGRAPHICS</vt:lpstr>
      <vt:lpstr>DISCUSSION</vt:lpstr>
      <vt:lpstr>DISCUSSION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Rorisang Sitoboli</cp:lastModifiedBy>
  <cp:revision>17</cp:revision>
  <dcterms:created xsi:type="dcterms:W3CDTF">2020-10-28T18:29:43Z</dcterms:created>
  <dcterms:modified xsi:type="dcterms:W3CDTF">2021-08-17T16:36:28Z</dcterms:modified>
</cp:coreProperties>
</file>