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61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F8A93F0A-DFBE-4328-BB85-2C50DC8A5FFE}">
          <p14:sldIdLst>
            <p14:sldId id="257"/>
            <p14:sldId id="259"/>
            <p14:sldId id="261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Styl pośredni 4 — Ak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29" autoAdjust="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iej Romański" userId="88d31c0e6df0efca" providerId="LiveId" clId="{98DEA06D-0E50-4980-AFFC-157C6DCB76AE}"/>
    <pc:docChg chg="modSld">
      <pc:chgData name="Maciej Romański" userId="88d31c0e6df0efca" providerId="LiveId" clId="{98DEA06D-0E50-4980-AFFC-157C6DCB76AE}" dt="2021-12-01T16:57:48.280" v="1" actId="729"/>
      <pc:docMkLst>
        <pc:docMk/>
      </pc:docMkLst>
      <pc:sldChg chg="mod modShow">
        <pc:chgData name="Maciej Romański" userId="88d31c0e6df0efca" providerId="LiveId" clId="{98DEA06D-0E50-4980-AFFC-157C6DCB76AE}" dt="2021-12-01T16:57:48.280" v="1" actId="729"/>
        <pc:sldMkLst>
          <pc:docMk/>
          <pc:sldMk cId="2613284973" sldId="256"/>
        </pc:sldMkLst>
      </pc:sldChg>
    </pc:docChg>
  </pc:docChgLst>
  <pc:docChgLst>
    <pc:chgData name="Maciej Romański" userId="88d31c0e6df0efca" providerId="LiveId" clId="{4308C89E-9A4E-4A44-91C2-4088426B852E}"/>
    <pc:docChg chg="undo redo custSel addSld delSld modSld delSection modSection">
      <pc:chgData name="Maciej Romański" userId="88d31c0e6df0efca" providerId="LiveId" clId="{4308C89E-9A4E-4A44-91C2-4088426B852E}" dt="2020-06-19T13:18:31.125" v="3935" actId="20577"/>
      <pc:docMkLst>
        <pc:docMk/>
      </pc:docMkLst>
      <pc:sldChg chg="addSp delSp modSp setBg">
        <pc:chgData name="Maciej Romański" userId="88d31c0e6df0efca" providerId="LiveId" clId="{4308C89E-9A4E-4A44-91C2-4088426B852E}" dt="2020-06-18T12:16:59.531" v="831" actId="1582"/>
        <pc:sldMkLst>
          <pc:docMk/>
          <pc:sldMk cId="2613284973" sldId="256"/>
        </pc:sldMkLst>
        <pc:spChg chg="mod">
          <ac:chgData name="Maciej Romański" userId="88d31c0e6df0efca" providerId="LiveId" clId="{4308C89E-9A4E-4A44-91C2-4088426B852E}" dt="2020-06-18T12:15:51.024" v="790" actId="20577"/>
          <ac:spMkLst>
            <pc:docMk/>
            <pc:sldMk cId="2613284973" sldId="256"/>
            <ac:spMk id="2" creationId="{91618966-6A2D-4037-AFC9-6FDF7B3BFC76}"/>
          </ac:spMkLst>
        </pc:spChg>
        <pc:spChg chg="mod">
          <ac:chgData name="Maciej Romański" userId="88d31c0e6df0efca" providerId="LiveId" clId="{4308C89E-9A4E-4A44-91C2-4088426B852E}" dt="2020-06-18T12:16:25.047" v="828" actId="207"/>
          <ac:spMkLst>
            <pc:docMk/>
            <pc:sldMk cId="2613284973" sldId="256"/>
            <ac:spMk id="3" creationId="{32F2D7EE-08CD-4663-BCE0-31231FA7D45E}"/>
          </ac:spMkLst>
        </pc:spChg>
        <pc:spChg chg="del">
          <ac:chgData name="Maciej Romański" userId="88d31c0e6df0efca" providerId="LiveId" clId="{4308C89E-9A4E-4A44-91C2-4088426B852E}" dt="2020-06-16T14:51:19.864" v="32"/>
          <ac:spMkLst>
            <pc:docMk/>
            <pc:sldMk cId="2613284973" sldId="256"/>
            <ac:spMk id="4" creationId="{B58BE513-211F-491E-8993-02AC61B437DD}"/>
          </ac:spMkLst>
        </pc:spChg>
        <pc:picChg chg="add del mod">
          <ac:chgData name="Maciej Romański" userId="88d31c0e6df0efca" providerId="LiveId" clId="{4308C89E-9A4E-4A44-91C2-4088426B852E}" dt="2020-06-16T14:51:18.976" v="31" actId="931"/>
          <ac:picMkLst>
            <pc:docMk/>
            <pc:sldMk cId="2613284973" sldId="256"/>
            <ac:picMk id="6" creationId="{3C065F52-B863-4A7E-9E1D-D5961FDBBE5C}"/>
          </ac:picMkLst>
        </pc:picChg>
        <pc:cxnChg chg="add mod">
          <ac:chgData name="Maciej Romański" userId="88d31c0e6df0efca" providerId="LiveId" clId="{4308C89E-9A4E-4A44-91C2-4088426B852E}" dt="2020-06-18T12:16:59.531" v="831" actId="1582"/>
          <ac:cxnSpMkLst>
            <pc:docMk/>
            <pc:sldMk cId="2613284973" sldId="256"/>
            <ac:cxnSpMk id="5" creationId="{856DAAAC-0329-4550-9278-AB27DBDA721E}"/>
          </ac:cxnSpMkLst>
        </pc:cxnChg>
      </pc:sldChg>
      <pc:sldChg chg="addSp delSp modSp add">
        <pc:chgData name="Maciej Romański" userId="88d31c0e6df0efca" providerId="LiveId" clId="{4308C89E-9A4E-4A44-91C2-4088426B852E}" dt="2020-06-19T12:53:51.406" v="3647" actId="14100"/>
        <pc:sldMkLst>
          <pc:docMk/>
          <pc:sldMk cId="2877453968" sldId="257"/>
        </pc:sldMkLst>
        <pc:spChg chg="mod">
          <ac:chgData name="Maciej Romański" userId="88d31c0e6df0efca" providerId="LiveId" clId="{4308C89E-9A4E-4A44-91C2-4088426B852E}" dt="2020-06-16T18:51:14.045" v="774" actId="12"/>
          <ac:spMkLst>
            <pc:docMk/>
            <pc:sldMk cId="2877453968" sldId="257"/>
            <ac:spMk id="2" creationId="{846B20A1-DF77-49E9-9FC9-D8D9FFADA71B}"/>
          </ac:spMkLst>
        </pc:spChg>
        <pc:spChg chg="del">
          <ac:chgData name="Maciej Romański" userId="88d31c0e6df0efca" providerId="LiveId" clId="{4308C89E-9A4E-4A44-91C2-4088426B852E}" dt="2020-06-19T12:48:30.056" v="3585"/>
          <ac:spMkLst>
            <pc:docMk/>
            <pc:sldMk cId="2877453968" sldId="257"/>
            <ac:spMk id="3" creationId="{0D23D69F-5358-4F00-A432-B8A8624DBE8C}"/>
          </ac:spMkLst>
        </pc:spChg>
        <pc:spChg chg="add mod">
          <ac:chgData name="Maciej Romański" userId="88d31c0e6df0efca" providerId="LiveId" clId="{4308C89E-9A4E-4A44-91C2-4088426B852E}" dt="2020-06-19T12:50:45.439" v="3640" actId="20577"/>
          <ac:spMkLst>
            <pc:docMk/>
            <pc:sldMk cId="2877453968" sldId="257"/>
            <ac:spMk id="4" creationId="{40B876C4-05D2-40BB-A3A2-CF9D9CEEB42E}"/>
          </ac:spMkLst>
        </pc:spChg>
        <pc:spChg chg="add del mod">
          <ac:chgData name="Maciej Romański" userId="88d31c0e6df0efca" providerId="LiveId" clId="{4308C89E-9A4E-4A44-91C2-4088426B852E}" dt="2020-06-19T12:53:39.948" v="3643"/>
          <ac:spMkLst>
            <pc:docMk/>
            <pc:sldMk cId="2877453968" sldId="257"/>
            <ac:spMk id="6" creationId="{BA0E2FC4-2415-48B3-A052-FDA76291B18A}"/>
          </ac:spMkLst>
        </pc:spChg>
        <pc:picChg chg="add mod">
          <ac:chgData name="Maciej Romański" userId="88d31c0e6df0efca" providerId="LiveId" clId="{4308C89E-9A4E-4A44-91C2-4088426B852E}" dt="2020-06-19T12:53:51.406" v="3647" actId="14100"/>
          <ac:picMkLst>
            <pc:docMk/>
            <pc:sldMk cId="2877453968" sldId="257"/>
            <ac:picMk id="8" creationId="{BC82927A-EBEF-41CE-9781-F6698AB369F5}"/>
          </ac:picMkLst>
        </pc:picChg>
        <pc:picChg chg="add del">
          <ac:chgData name="Maciej Romański" userId="88d31c0e6df0efca" providerId="LiveId" clId="{4308C89E-9A4E-4A44-91C2-4088426B852E}" dt="2020-06-19T12:53:33.697" v="3642"/>
          <ac:picMkLst>
            <pc:docMk/>
            <pc:sldMk cId="2877453968" sldId="257"/>
            <ac:picMk id="7170" creationId="{0CD6D3AD-3686-4C5F-9FBE-7AC710BB3B12}"/>
          </ac:picMkLst>
        </pc:picChg>
        <pc:cxnChg chg="add mod">
          <ac:chgData name="Maciej Romański" userId="88d31c0e6df0efca" providerId="LiveId" clId="{4308C89E-9A4E-4A44-91C2-4088426B852E}" dt="2020-06-18T12:40:18.517" v="1087" actId="208"/>
          <ac:cxnSpMkLst>
            <pc:docMk/>
            <pc:sldMk cId="2877453968" sldId="257"/>
            <ac:cxnSpMk id="5" creationId="{3B41ED5C-B54D-4CD7-BD3A-74F3EBB43590}"/>
          </ac:cxnSpMkLst>
        </pc:cxnChg>
      </pc:sldChg>
      <pc:sldChg chg="addSp delSp modSp add">
        <pc:chgData name="Maciej Romański" userId="88d31c0e6df0efca" providerId="LiveId" clId="{4308C89E-9A4E-4A44-91C2-4088426B852E}" dt="2020-06-18T12:55:36.329" v="1116" actId="1076"/>
        <pc:sldMkLst>
          <pc:docMk/>
          <pc:sldMk cId="1171993862" sldId="258"/>
        </pc:sldMkLst>
        <pc:spChg chg="mod">
          <ac:chgData name="Maciej Romański" userId="88d31c0e6df0efca" providerId="LiveId" clId="{4308C89E-9A4E-4A44-91C2-4088426B852E}" dt="2020-06-18T12:35:32.827" v="995" actId="20577"/>
          <ac:spMkLst>
            <pc:docMk/>
            <pc:sldMk cId="1171993862" sldId="258"/>
            <ac:spMk id="2" creationId="{763BF4B8-24CC-4164-934C-23D75334D0CA}"/>
          </ac:spMkLst>
        </pc:spChg>
        <pc:spChg chg="del mod">
          <ac:chgData name="Maciej Romański" userId="88d31c0e6df0efca" providerId="LiveId" clId="{4308C89E-9A4E-4A44-91C2-4088426B852E}" dt="2020-06-18T12:32:38.586" v="938" actId="478"/>
          <ac:spMkLst>
            <pc:docMk/>
            <pc:sldMk cId="1171993862" sldId="258"/>
            <ac:spMk id="3" creationId="{25DC5960-FCEA-47F2-BCB6-F44F63C7E177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5" creationId="{D94E797B-D44D-4B04-973E-E2A7FC2459F9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6" creationId="{F1A7EA20-A4D7-4625-9BA7-17432C745ACD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7" creationId="{5820FDAF-0FAD-45DC-A34D-7235B029AAF9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8" creationId="{90D0CB57-B5C9-4BE1-987E-65365A07ADCC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9" creationId="{CB1531F7-235A-46EA-8C75-C4EBB96A1B34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10" creationId="{AEAEA8D0-6C9A-4D9A-A4AE-001955C89E51}"/>
          </ac:spMkLst>
        </pc:spChg>
        <pc:spChg chg="add del mod">
          <ac:chgData name="Maciej Romański" userId="88d31c0e6df0efca" providerId="LiveId" clId="{4308C89E-9A4E-4A44-91C2-4088426B852E}" dt="2020-06-18T12:45:23.062" v="1098"/>
          <ac:spMkLst>
            <pc:docMk/>
            <pc:sldMk cId="1171993862" sldId="258"/>
            <ac:spMk id="11" creationId="{3B338925-9EF8-4382-84D1-7E66F012B0ED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12" creationId="{6F65305C-779D-4E0F-84B7-FBE239DBBE65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13" creationId="{C88793F8-C42B-47B0-BA3B-63D90DEEDD7E}"/>
          </ac:spMkLst>
        </pc:spChg>
        <pc:spChg chg="add del mod">
          <ac:chgData name="Maciej Romański" userId="88d31c0e6df0efca" providerId="LiveId" clId="{4308C89E-9A4E-4A44-91C2-4088426B852E}" dt="2020-06-18T12:55:16.485" v="1115" actId="478"/>
          <ac:spMkLst>
            <pc:docMk/>
            <pc:sldMk cId="1171993862" sldId="258"/>
            <ac:spMk id="14" creationId="{E99750CE-8F2C-4646-A4E5-A609382938CC}"/>
          </ac:spMkLst>
        </pc:spChg>
        <pc:cxnChg chg="add mod">
          <ac:chgData name="Maciej Romański" userId="88d31c0e6df0efca" providerId="LiveId" clId="{4308C89E-9A4E-4A44-91C2-4088426B852E}" dt="2020-06-18T12:40:12.746" v="1086" actId="208"/>
          <ac:cxnSpMkLst>
            <pc:docMk/>
            <pc:sldMk cId="1171993862" sldId="258"/>
            <ac:cxnSpMk id="4" creationId="{B324B08D-F47E-401E-B33B-30EBDD4FD247}"/>
          </ac:cxnSpMkLst>
        </pc:cxnChg>
      </pc:sldChg>
      <pc:sldChg chg="addSp delSp modSp add">
        <pc:chgData name="Maciej Romański" userId="88d31c0e6df0efca" providerId="LiveId" clId="{4308C89E-9A4E-4A44-91C2-4088426B852E}" dt="2020-06-18T13:02:00.317" v="1242" actId="1076"/>
        <pc:sldMkLst>
          <pc:docMk/>
          <pc:sldMk cId="3614543111" sldId="259"/>
        </pc:sldMkLst>
        <pc:spChg chg="mod">
          <ac:chgData name="Maciej Romański" userId="88d31c0e6df0efca" providerId="LiveId" clId="{4308C89E-9A4E-4A44-91C2-4088426B852E}" dt="2020-06-16T18:51:31.791" v="781" actId="12"/>
          <ac:spMkLst>
            <pc:docMk/>
            <pc:sldMk cId="3614543111" sldId="259"/>
            <ac:spMk id="2" creationId="{E6257B50-B7CE-492A-84C3-CF4FB911BD01}"/>
          </ac:spMkLst>
        </pc:spChg>
        <pc:spChg chg="add del">
          <ac:chgData name="Maciej Romański" userId="88d31c0e6df0efca" providerId="LiveId" clId="{4308C89E-9A4E-4A44-91C2-4088426B852E}" dt="2020-06-18T13:00:42.717" v="1193"/>
          <ac:spMkLst>
            <pc:docMk/>
            <pc:sldMk cId="3614543111" sldId="259"/>
            <ac:spMk id="3" creationId="{59E45685-4B48-4E6D-B64C-43F614753B39}"/>
          </ac:spMkLst>
        </pc:spChg>
        <pc:spChg chg="add del mod">
          <ac:chgData name="Maciej Romański" userId="88d31c0e6df0efca" providerId="LiveId" clId="{4308C89E-9A4E-4A44-91C2-4088426B852E}" dt="2020-06-18T12:58:53.479" v="1154"/>
          <ac:spMkLst>
            <pc:docMk/>
            <pc:sldMk cId="3614543111" sldId="259"/>
            <ac:spMk id="5" creationId="{19BA2A69-457D-4147-9685-58FA7F9B0EA6}"/>
          </ac:spMkLst>
        </pc:spChg>
        <pc:spChg chg="add del mod">
          <ac:chgData name="Maciej Romański" userId="88d31c0e6df0efca" providerId="LiveId" clId="{4308C89E-9A4E-4A44-91C2-4088426B852E}" dt="2020-06-18T12:58:53.479" v="1154"/>
          <ac:spMkLst>
            <pc:docMk/>
            <pc:sldMk cId="3614543111" sldId="259"/>
            <ac:spMk id="6" creationId="{4286CCA3-1A32-487E-B4D3-E1F17AEE6155}"/>
          </ac:spMkLst>
        </pc:spChg>
        <pc:spChg chg="add mod">
          <ac:chgData name="Maciej Romański" userId="88d31c0e6df0efca" providerId="LiveId" clId="{4308C89E-9A4E-4A44-91C2-4088426B852E}" dt="2020-06-18T13:00:58.133" v="1206" actId="122"/>
          <ac:spMkLst>
            <pc:docMk/>
            <pc:sldMk cId="3614543111" sldId="259"/>
            <ac:spMk id="11" creationId="{74A26591-5709-447D-8CFB-25E998566DCC}"/>
          </ac:spMkLst>
        </pc:spChg>
        <pc:spChg chg="add del mod">
          <ac:chgData name="Maciej Romański" userId="88d31c0e6df0efca" providerId="LiveId" clId="{4308C89E-9A4E-4A44-91C2-4088426B852E}" dt="2020-06-18T13:01:04.158" v="1207" actId="931"/>
          <ac:spMkLst>
            <pc:docMk/>
            <pc:sldMk cId="3614543111" sldId="259"/>
            <ac:spMk id="12" creationId="{7E74E86A-B764-4197-A0EC-02C66FFF7FEE}"/>
          </ac:spMkLst>
        </pc:spChg>
        <pc:spChg chg="add mod">
          <ac:chgData name="Maciej Romański" userId="88d31c0e6df0efca" providerId="LiveId" clId="{4308C89E-9A4E-4A44-91C2-4088426B852E}" dt="2020-06-18T13:01:40.827" v="1237" actId="122"/>
          <ac:spMkLst>
            <pc:docMk/>
            <pc:sldMk cId="3614543111" sldId="259"/>
            <ac:spMk id="13" creationId="{B4300850-B10D-42D7-AF50-A369F452F699}"/>
          </ac:spMkLst>
        </pc:spChg>
        <pc:spChg chg="add del mod">
          <ac:chgData name="Maciej Romański" userId="88d31c0e6df0efca" providerId="LiveId" clId="{4308C89E-9A4E-4A44-91C2-4088426B852E}" dt="2020-06-18T13:01:51.348" v="1238" actId="931"/>
          <ac:spMkLst>
            <pc:docMk/>
            <pc:sldMk cId="3614543111" sldId="259"/>
            <ac:spMk id="14" creationId="{19A833FA-3253-40A5-865A-65AE07E63EC4}"/>
          </ac:spMkLst>
        </pc:spChg>
        <pc:graphicFrameChg chg="add del mod ord modGraphic">
          <ac:chgData name="Maciej Romański" userId="88d31c0e6df0efca" providerId="LiveId" clId="{4308C89E-9A4E-4A44-91C2-4088426B852E}" dt="2020-06-18T12:59:58.042" v="1192" actId="3680"/>
          <ac:graphicFrameMkLst>
            <pc:docMk/>
            <pc:sldMk cId="3614543111" sldId="259"/>
            <ac:graphicFrameMk id="9" creationId="{00D64FEA-C98A-41E3-ACC7-58ADD41533FC}"/>
          </ac:graphicFrameMkLst>
        </pc:graphicFrameChg>
        <pc:picChg chg="add del mod">
          <ac:chgData name="Maciej Romański" userId="88d31c0e6df0efca" providerId="LiveId" clId="{4308C89E-9A4E-4A44-91C2-4088426B852E}" dt="2020-06-18T12:58:49.100" v="1145" actId="931"/>
          <ac:picMkLst>
            <pc:docMk/>
            <pc:sldMk cId="3614543111" sldId="259"/>
            <ac:picMk id="8" creationId="{99CC5385-4EF9-489C-A6C7-6DAC8F58F605}"/>
          </ac:picMkLst>
        </pc:picChg>
        <pc:picChg chg="add mod">
          <ac:chgData name="Maciej Romański" userId="88d31c0e6df0efca" providerId="LiveId" clId="{4308C89E-9A4E-4A44-91C2-4088426B852E}" dt="2020-06-18T13:01:17.799" v="1212" actId="1076"/>
          <ac:picMkLst>
            <pc:docMk/>
            <pc:sldMk cId="3614543111" sldId="259"/>
            <ac:picMk id="16" creationId="{65D0AB79-04B4-4884-9FC1-386A0CE08E95}"/>
          </ac:picMkLst>
        </pc:picChg>
        <pc:picChg chg="add mod">
          <ac:chgData name="Maciej Romański" userId="88d31c0e6df0efca" providerId="LiveId" clId="{4308C89E-9A4E-4A44-91C2-4088426B852E}" dt="2020-06-18T13:02:00.317" v="1242" actId="1076"/>
          <ac:picMkLst>
            <pc:docMk/>
            <pc:sldMk cId="3614543111" sldId="259"/>
            <ac:picMk id="18" creationId="{1BB19BA3-C070-4829-A5EC-71AAA404E58B}"/>
          </ac:picMkLst>
        </pc:picChg>
        <pc:cxnChg chg="add mod">
          <ac:chgData name="Maciej Romański" userId="88d31c0e6df0efca" providerId="LiveId" clId="{4308C89E-9A4E-4A44-91C2-4088426B852E}" dt="2020-06-18T12:40:24.540" v="1088" actId="208"/>
          <ac:cxnSpMkLst>
            <pc:docMk/>
            <pc:sldMk cId="3614543111" sldId="259"/>
            <ac:cxnSpMk id="4" creationId="{A352DA62-FB25-4DAB-BE2D-DC0636B4A4CA}"/>
          </ac:cxnSpMkLst>
        </pc:cxnChg>
      </pc:sldChg>
      <pc:sldChg chg="addSp delSp modSp add modNotesTx">
        <pc:chgData name="Maciej Romański" userId="88d31c0e6df0efca" providerId="LiveId" clId="{4308C89E-9A4E-4A44-91C2-4088426B852E}" dt="2020-06-19T08:53:49.667" v="2215" actId="20577"/>
        <pc:sldMkLst>
          <pc:docMk/>
          <pc:sldMk cId="2034573445" sldId="260"/>
        </pc:sldMkLst>
        <pc:spChg chg="mod">
          <ac:chgData name="Maciej Romański" userId="88d31c0e6df0efca" providerId="LiveId" clId="{4308C89E-9A4E-4A44-91C2-4088426B852E}" dt="2020-06-19T08:36:54.692" v="1899" actId="20577"/>
          <ac:spMkLst>
            <pc:docMk/>
            <pc:sldMk cId="2034573445" sldId="260"/>
            <ac:spMk id="2" creationId="{D7CC2E13-7A53-444E-A5E5-52F7B9BE46F2}"/>
          </ac:spMkLst>
        </pc:spChg>
        <pc:spChg chg="add del mod">
          <ac:chgData name="Maciej Romański" userId="88d31c0e6df0efca" providerId="LiveId" clId="{4308C89E-9A4E-4A44-91C2-4088426B852E}" dt="2020-06-19T08:51:18.701" v="2092" actId="255"/>
          <ac:spMkLst>
            <pc:docMk/>
            <pc:sldMk cId="2034573445" sldId="260"/>
            <ac:spMk id="3" creationId="{DE1143CA-F9EE-47CF-B18B-A2992BC6E7DA}"/>
          </ac:spMkLst>
        </pc:spChg>
        <pc:spChg chg="add del">
          <ac:chgData name="Maciej Romański" userId="88d31c0e6df0efca" providerId="LiveId" clId="{4308C89E-9A4E-4A44-91C2-4088426B852E}" dt="2020-06-19T08:49:33.619" v="2067"/>
          <ac:spMkLst>
            <pc:docMk/>
            <pc:sldMk cId="2034573445" sldId="260"/>
            <ac:spMk id="6" creationId="{FCC19AAA-59D6-499A-9146-0F093FFF5A1E}"/>
          </ac:spMkLst>
        </pc:spChg>
        <pc:graphicFrameChg chg="add del mod">
          <ac:chgData name="Maciej Romański" userId="88d31c0e6df0efca" providerId="LiveId" clId="{4308C89E-9A4E-4A44-91C2-4088426B852E}" dt="2020-06-19T08:49:33.619" v="2067"/>
          <ac:graphicFrameMkLst>
            <pc:docMk/>
            <pc:sldMk cId="2034573445" sldId="260"/>
            <ac:graphicFrameMk id="5" creationId="{4E4550E0-97D1-4805-85EB-CF649D8378C0}"/>
          </ac:graphicFrameMkLst>
        </pc:graphicFrameChg>
        <pc:graphicFrameChg chg="add del">
          <ac:chgData name="Maciej Romański" userId="88d31c0e6df0efca" providerId="LiveId" clId="{4308C89E-9A4E-4A44-91C2-4088426B852E}" dt="2020-06-19T08:51:01.522" v="2089"/>
          <ac:graphicFrameMkLst>
            <pc:docMk/>
            <pc:sldMk cId="2034573445" sldId="260"/>
            <ac:graphicFrameMk id="7" creationId="{C89D625D-46AA-405C-8AD0-FBC5CF1DFDC3}"/>
          </ac:graphicFrameMkLst>
        </pc:graphicFrameChg>
        <pc:graphicFrameChg chg="add mod modGraphic">
          <ac:chgData name="Maciej Romański" userId="88d31c0e6df0efca" providerId="LiveId" clId="{4308C89E-9A4E-4A44-91C2-4088426B852E}" dt="2020-06-19T08:52:11.887" v="2100" actId="113"/>
          <ac:graphicFrameMkLst>
            <pc:docMk/>
            <pc:sldMk cId="2034573445" sldId="260"/>
            <ac:graphicFrameMk id="8" creationId="{14904F79-E240-4919-85A5-85DD4969064A}"/>
          </ac:graphicFrameMkLst>
        </pc:graphicFrameChg>
        <pc:cxnChg chg="add mod">
          <ac:chgData name="Maciej Romański" userId="88d31c0e6df0efca" providerId="LiveId" clId="{4308C89E-9A4E-4A44-91C2-4088426B852E}" dt="2020-06-18T12:40:29.651" v="1089" actId="208"/>
          <ac:cxnSpMkLst>
            <pc:docMk/>
            <pc:sldMk cId="2034573445" sldId="260"/>
            <ac:cxnSpMk id="4" creationId="{601CEE0E-0C68-4050-9ECE-384DF7371143}"/>
          </ac:cxnSpMkLst>
        </pc:cxnChg>
      </pc:sldChg>
      <pc:sldChg chg="addSp delSp modSp add modNotesTx">
        <pc:chgData name="Maciej Romański" userId="88d31c0e6df0efca" providerId="LiveId" clId="{4308C89E-9A4E-4A44-91C2-4088426B852E}" dt="2020-06-19T09:59:41.482" v="2287" actId="20577"/>
        <pc:sldMkLst>
          <pc:docMk/>
          <pc:sldMk cId="2198904202" sldId="261"/>
        </pc:sldMkLst>
        <pc:spChg chg="mod">
          <ac:chgData name="Maciej Romański" userId="88d31c0e6df0efca" providerId="LiveId" clId="{4308C89E-9A4E-4A44-91C2-4088426B852E}" dt="2020-06-19T09:54:56.041" v="2234" actId="20577"/>
          <ac:spMkLst>
            <pc:docMk/>
            <pc:sldMk cId="2198904202" sldId="261"/>
            <ac:spMk id="2" creationId="{EBB6B176-3C91-4C92-8F04-4CD10724F6BA}"/>
          </ac:spMkLst>
        </pc:spChg>
        <pc:spChg chg="del">
          <ac:chgData name="Maciej Romański" userId="88d31c0e6df0efca" providerId="LiveId" clId="{4308C89E-9A4E-4A44-91C2-4088426B852E}" dt="2020-06-19T09:55:22.972" v="2235"/>
          <ac:spMkLst>
            <pc:docMk/>
            <pc:sldMk cId="2198904202" sldId="261"/>
            <ac:spMk id="3" creationId="{294EC124-268E-4506-97B3-9A38BC8A1461}"/>
          </ac:spMkLst>
        </pc:spChg>
        <pc:spChg chg="add del mod">
          <ac:chgData name="Maciej Romański" userId="88d31c0e6df0efca" providerId="LiveId" clId="{4308C89E-9A4E-4A44-91C2-4088426B852E}" dt="2020-06-19T09:55:57.715" v="2239"/>
          <ac:spMkLst>
            <pc:docMk/>
            <pc:sldMk cId="2198904202" sldId="261"/>
            <ac:spMk id="7" creationId="{FF404B12-F854-4429-BC62-FEAA1E6C9F4A}"/>
          </ac:spMkLst>
        </pc:spChg>
        <pc:spChg chg="add del mod">
          <ac:chgData name="Maciej Romański" userId="88d31c0e6df0efca" providerId="LiveId" clId="{4308C89E-9A4E-4A44-91C2-4088426B852E}" dt="2020-06-19T09:57:06.454" v="2248"/>
          <ac:spMkLst>
            <pc:docMk/>
            <pc:sldMk cId="2198904202" sldId="261"/>
            <ac:spMk id="12" creationId="{4BE1A35D-3776-499F-AE45-2140DC43BCB5}"/>
          </ac:spMkLst>
        </pc:spChg>
        <pc:graphicFrameChg chg="add del mod modGraphic">
          <ac:chgData name="Maciej Romański" userId="88d31c0e6df0efca" providerId="LiveId" clId="{4308C89E-9A4E-4A44-91C2-4088426B852E}" dt="2020-06-19T09:55:49.618" v="2238" actId="478"/>
          <ac:graphicFrameMkLst>
            <pc:docMk/>
            <pc:sldMk cId="2198904202" sldId="261"/>
            <ac:graphicFrameMk id="5" creationId="{9330A69C-D354-4819-AAA2-4889AC2DA8E2}"/>
          </ac:graphicFrameMkLst>
        </pc:graphicFrameChg>
        <pc:graphicFrameChg chg="add del mod">
          <ac:chgData name="Maciej Romański" userId="88d31c0e6df0efca" providerId="LiveId" clId="{4308C89E-9A4E-4A44-91C2-4088426B852E}" dt="2020-06-19T09:56:53.483" v="2246" actId="478"/>
          <ac:graphicFrameMkLst>
            <pc:docMk/>
            <pc:sldMk cId="2198904202" sldId="261"/>
            <ac:graphicFrameMk id="8" creationId="{CA324AF1-EC94-4BC7-82F1-9483285DEEEB}"/>
          </ac:graphicFrameMkLst>
        </pc:graphicFrameChg>
        <pc:graphicFrameChg chg="add del mod">
          <ac:chgData name="Maciej Romański" userId="88d31c0e6df0efca" providerId="LiveId" clId="{4308C89E-9A4E-4A44-91C2-4088426B852E}" dt="2020-06-19T09:56:57.727" v="2247" actId="478"/>
          <ac:graphicFrameMkLst>
            <pc:docMk/>
            <pc:sldMk cId="2198904202" sldId="261"/>
            <ac:graphicFrameMk id="9" creationId="{ADC01D15-2727-45C6-AFBA-22D450F58993}"/>
          </ac:graphicFrameMkLst>
        </pc:graphicFrameChg>
        <pc:graphicFrameChg chg="add mod modGraphic">
          <ac:chgData name="Maciej Romański" userId="88d31c0e6df0efca" providerId="LiveId" clId="{4308C89E-9A4E-4A44-91C2-4088426B852E}" dt="2020-06-19T09:59:10.575" v="2259" actId="113"/>
          <ac:graphicFrameMkLst>
            <pc:docMk/>
            <pc:sldMk cId="2198904202" sldId="261"/>
            <ac:graphicFrameMk id="10" creationId="{C7589787-3D67-433A-ACB9-115B43AC9357}"/>
          </ac:graphicFrameMkLst>
        </pc:graphicFrameChg>
        <pc:graphicFrameChg chg="add mod modGraphic">
          <ac:chgData name="Maciej Romański" userId="88d31c0e6df0efca" providerId="LiveId" clId="{4308C89E-9A4E-4A44-91C2-4088426B852E}" dt="2020-06-19T09:59:06.277" v="2258" actId="113"/>
          <ac:graphicFrameMkLst>
            <pc:docMk/>
            <pc:sldMk cId="2198904202" sldId="261"/>
            <ac:graphicFrameMk id="13" creationId="{8D1A9A57-9195-4CD5-8053-748D209B4692}"/>
          </ac:graphicFrameMkLst>
        </pc:graphicFrameChg>
        <pc:cxnChg chg="add mod">
          <ac:chgData name="Maciej Romański" userId="88d31c0e6df0efca" providerId="LiveId" clId="{4308C89E-9A4E-4A44-91C2-4088426B852E}" dt="2020-06-18T12:40:38.748" v="1090" actId="208"/>
          <ac:cxnSpMkLst>
            <pc:docMk/>
            <pc:sldMk cId="2198904202" sldId="261"/>
            <ac:cxnSpMk id="4" creationId="{121B77D2-4D2E-44E5-9AA7-C1392363FFB8}"/>
          </ac:cxnSpMkLst>
        </pc:cxnChg>
      </pc:sldChg>
      <pc:sldChg chg="addSp modSp add">
        <pc:chgData name="Maciej Romański" userId="88d31c0e6df0efca" providerId="LiveId" clId="{4308C89E-9A4E-4A44-91C2-4088426B852E}" dt="2020-06-19T12:35:08.673" v="3517" actId="948"/>
        <pc:sldMkLst>
          <pc:docMk/>
          <pc:sldMk cId="3951961384" sldId="262"/>
        </pc:sldMkLst>
        <pc:spChg chg="mod">
          <ac:chgData name="Maciej Romański" userId="88d31c0e6df0efca" providerId="LiveId" clId="{4308C89E-9A4E-4A44-91C2-4088426B852E}" dt="2020-06-16T18:51:39.460" v="784" actId="12"/>
          <ac:spMkLst>
            <pc:docMk/>
            <pc:sldMk cId="3951961384" sldId="262"/>
            <ac:spMk id="2" creationId="{727E60E6-3457-4D46-BEB0-694BCB741051}"/>
          </ac:spMkLst>
        </pc:spChg>
        <pc:spChg chg="mod">
          <ac:chgData name="Maciej Romański" userId="88d31c0e6df0efca" providerId="LiveId" clId="{4308C89E-9A4E-4A44-91C2-4088426B852E}" dt="2020-06-19T12:35:08.673" v="3517" actId="948"/>
          <ac:spMkLst>
            <pc:docMk/>
            <pc:sldMk cId="3951961384" sldId="262"/>
            <ac:spMk id="3" creationId="{EB40F83A-BEC1-4273-B8EA-B96006170453}"/>
          </ac:spMkLst>
        </pc:spChg>
        <pc:cxnChg chg="add mod">
          <ac:chgData name="Maciej Romański" userId="88d31c0e6df0efca" providerId="LiveId" clId="{4308C89E-9A4E-4A44-91C2-4088426B852E}" dt="2020-06-18T12:40:44.315" v="1091" actId="208"/>
          <ac:cxnSpMkLst>
            <pc:docMk/>
            <pc:sldMk cId="3951961384" sldId="262"/>
            <ac:cxnSpMk id="4" creationId="{ED0DE25F-8A87-47F8-A0E7-56551BBF5E60}"/>
          </ac:cxnSpMkLst>
        </pc:cxnChg>
      </pc:sldChg>
      <pc:sldChg chg="addSp delSp modSp add">
        <pc:chgData name="Maciej Romański" userId="88d31c0e6df0efca" providerId="LiveId" clId="{4308C89E-9A4E-4A44-91C2-4088426B852E}" dt="2020-06-18T13:48:03.920" v="1487" actId="14100"/>
        <pc:sldMkLst>
          <pc:docMk/>
          <pc:sldMk cId="2272069145" sldId="263"/>
        </pc:sldMkLst>
        <pc:spChg chg="mod">
          <ac:chgData name="Maciej Romański" userId="88d31c0e6df0efca" providerId="LiveId" clId="{4308C89E-9A4E-4A44-91C2-4088426B852E}" dt="2020-06-18T13:02:24.975" v="1260" actId="207"/>
          <ac:spMkLst>
            <pc:docMk/>
            <pc:sldMk cId="2272069145" sldId="263"/>
            <ac:spMk id="2" creationId="{A6A784B4-E968-457E-A18B-2B2626BAD1FB}"/>
          </ac:spMkLst>
        </pc:spChg>
        <pc:spChg chg="mod">
          <ac:chgData name="Maciej Romański" userId="88d31c0e6df0efca" providerId="LiveId" clId="{4308C89E-9A4E-4A44-91C2-4088426B852E}" dt="2020-06-18T13:28:15.689" v="1284" actId="122"/>
          <ac:spMkLst>
            <pc:docMk/>
            <pc:sldMk cId="2272069145" sldId="263"/>
            <ac:spMk id="3" creationId="{A1DAB447-ACB9-4F9B-8467-956894EE13DF}"/>
          </ac:spMkLst>
        </pc:spChg>
        <pc:spChg chg="del">
          <ac:chgData name="Maciej Romański" userId="88d31c0e6df0efca" providerId="LiveId" clId="{4308C89E-9A4E-4A44-91C2-4088426B852E}" dt="2020-06-18T13:28:11.320" v="1283"/>
          <ac:spMkLst>
            <pc:docMk/>
            <pc:sldMk cId="2272069145" sldId="263"/>
            <ac:spMk id="4" creationId="{E5220D03-6774-4462-B17D-2F1A16E7CE8F}"/>
          </ac:spMkLst>
        </pc:spChg>
        <pc:spChg chg="mod">
          <ac:chgData name="Maciej Romański" userId="88d31c0e6df0efca" providerId="LiveId" clId="{4308C89E-9A4E-4A44-91C2-4088426B852E}" dt="2020-06-18T13:28:46.443" v="1332" actId="122"/>
          <ac:spMkLst>
            <pc:docMk/>
            <pc:sldMk cId="2272069145" sldId="263"/>
            <ac:spMk id="5" creationId="{4CDA86F6-F37A-49A0-995C-00B69426B025}"/>
          </ac:spMkLst>
        </pc:spChg>
        <pc:spChg chg="del">
          <ac:chgData name="Maciej Romański" userId="88d31c0e6df0efca" providerId="LiveId" clId="{4308C89E-9A4E-4A44-91C2-4088426B852E}" dt="2020-06-18T13:29:06.474" v="1333" actId="931"/>
          <ac:spMkLst>
            <pc:docMk/>
            <pc:sldMk cId="2272069145" sldId="263"/>
            <ac:spMk id="6" creationId="{B5B368FC-DF35-4BF7-9FAB-88532967A592}"/>
          </ac:spMkLst>
        </pc:spChg>
        <pc:spChg chg="add del mod">
          <ac:chgData name="Maciej Romański" userId="88d31c0e6df0efca" providerId="LiveId" clId="{4308C89E-9A4E-4A44-91C2-4088426B852E}" dt="2020-06-18T13:47:56.392" v="1486"/>
          <ac:spMkLst>
            <pc:docMk/>
            <pc:sldMk cId="2272069145" sldId="263"/>
            <ac:spMk id="12" creationId="{4011A535-0D80-43EC-9E18-312DB5081986}"/>
          </ac:spMkLst>
        </pc:spChg>
        <pc:picChg chg="add mod">
          <ac:chgData name="Maciej Romański" userId="88d31c0e6df0efca" providerId="LiveId" clId="{4308C89E-9A4E-4A44-91C2-4088426B852E}" dt="2020-06-18T13:28:11.320" v="1283"/>
          <ac:picMkLst>
            <pc:docMk/>
            <pc:sldMk cId="2272069145" sldId="263"/>
            <ac:picMk id="8" creationId="{C3A69B69-E9AA-4AEC-BE12-4441369FCC5F}"/>
          </ac:picMkLst>
        </pc:picChg>
        <pc:picChg chg="add del mod">
          <ac:chgData name="Maciej Romański" userId="88d31c0e6df0efca" providerId="LiveId" clId="{4308C89E-9A4E-4A44-91C2-4088426B852E}" dt="2020-06-18T13:46:23.311" v="1485" actId="478"/>
          <ac:picMkLst>
            <pc:docMk/>
            <pc:sldMk cId="2272069145" sldId="263"/>
            <ac:picMk id="10" creationId="{B2D655D2-64E0-41CB-BA14-199016853D8E}"/>
          </ac:picMkLst>
        </pc:picChg>
        <pc:picChg chg="add mod">
          <ac:chgData name="Maciej Romański" userId="88d31c0e6df0efca" providerId="LiveId" clId="{4308C89E-9A4E-4A44-91C2-4088426B852E}" dt="2020-06-18T13:48:03.920" v="1487" actId="14100"/>
          <ac:picMkLst>
            <pc:docMk/>
            <pc:sldMk cId="2272069145" sldId="263"/>
            <ac:picMk id="13" creationId="{51CCD1DB-61D6-4DE2-8270-353218ADDA7E}"/>
          </ac:picMkLst>
        </pc:picChg>
        <pc:cxnChg chg="add">
          <ac:chgData name="Maciej Romański" userId="88d31c0e6df0efca" providerId="LiveId" clId="{4308C89E-9A4E-4A44-91C2-4088426B852E}" dt="2020-06-18T13:02:30.221" v="1261"/>
          <ac:cxnSpMkLst>
            <pc:docMk/>
            <pc:sldMk cId="2272069145" sldId="263"/>
            <ac:cxnSpMk id="7" creationId="{88D60FAD-5534-4EC0-AC4A-365FDD43F5AE}"/>
          </ac:cxnSpMkLst>
        </pc:cxnChg>
      </pc:sldChg>
      <pc:sldChg chg="addSp delSp modSp add">
        <pc:chgData name="Maciej Romański" userId="88d31c0e6df0efca" providerId="LiveId" clId="{4308C89E-9A4E-4A44-91C2-4088426B852E}" dt="2020-06-18T17:40:48.418" v="1873" actId="20577"/>
        <pc:sldMkLst>
          <pc:docMk/>
          <pc:sldMk cId="4066328314" sldId="264"/>
        </pc:sldMkLst>
        <pc:spChg chg="mod">
          <ac:chgData name="Maciej Romański" userId="88d31c0e6df0efca" providerId="LiveId" clId="{4308C89E-9A4E-4A44-91C2-4088426B852E}" dt="2020-06-18T13:36:09.191" v="1459" actId="207"/>
          <ac:spMkLst>
            <pc:docMk/>
            <pc:sldMk cId="4066328314" sldId="264"/>
            <ac:spMk id="2" creationId="{99A41B25-EB46-4FC2-A607-77E0D54F0528}"/>
          </ac:spMkLst>
        </pc:spChg>
        <pc:spChg chg="del mod">
          <ac:chgData name="Maciej Romański" userId="88d31c0e6df0efca" providerId="LiveId" clId="{4308C89E-9A4E-4A44-91C2-4088426B852E}" dt="2020-06-18T13:33:32.980" v="1372" actId="478"/>
          <ac:spMkLst>
            <pc:docMk/>
            <pc:sldMk cId="4066328314" sldId="264"/>
            <ac:spMk id="3" creationId="{ACEDD7C2-C7BF-4722-A3E9-901B70313058}"/>
          </ac:spMkLst>
        </pc:spChg>
        <pc:spChg chg="add del mod">
          <ac:chgData name="Maciej Romański" userId="88d31c0e6df0efca" providerId="LiveId" clId="{4308C89E-9A4E-4A44-91C2-4088426B852E}" dt="2020-06-18T13:34:08.583" v="1374"/>
          <ac:spMkLst>
            <pc:docMk/>
            <pc:sldMk cId="4066328314" sldId="264"/>
            <ac:spMk id="4" creationId="{62E7E3D7-33BC-4D5D-8718-FE25249E9E58}"/>
          </ac:spMkLst>
        </pc:spChg>
        <pc:spChg chg="del">
          <ac:chgData name="Maciej Romański" userId="88d31c0e6df0efca" providerId="LiveId" clId="{4308C89E-9A4E-4A44-91C2-4088426B852E}" dt="2020-06-18T13:32:47.074" v="1366" actId="478"/>
          <ac:spMkLst>
            <pc:docMk/>
            <pc:sldMk cId="4066328314" sldId="264"/>
            <ac:spMk id="5" creationId="{D714314F-7210-4D08-B6E6-334385F52A86}"/>
          </ac:spMkLst>
        </pc:spChg>
        <pc:spChg chg="del">
          <ac:chgData name="Maciej Romański" userId="88d31c0e6df0efca" providerId="LiveId" clId="{4308C89E-9A4E-4A44-91C2-4088426B852E}" dt="2020-06-18T13:34:08.583" v="1374"/>
          <ac:spMkLst>
            <pc:docMk/>
            <pc:sldMk cId="4066328314" sldId="264"/>
            <ac:spMk id="6" creationId="{FA3A2EE1-A08F-4CE4-B4B8-B05EA03B7EE6}"/>
          </ac:spMkLst>
        </pc:spChg>
        <pc:spChg chg="add del mod">
          <ac:chgData name="Maciej Romański" userId="88d31c0e6df0efca" providerId="LiveId" clId="{4308C89E-9A4E-4A44-91C2-4088426B852E}" dt="2020-06-18T13:34:23.713" v="1375" actId="3680"/>
          <ac:spMkLst>
            <pc:docMk/>
            <pc:sldMk cId="4066328314" sldId="264"/>
            <ac:spMk id="9" creationId="{B191AB4B-F6DD-41F5-BCE4-C2B853A0F8EF}"/>
          </ac:spMkLst>
        </pc:spChg>
        <pc:graphicFrameChg chg="add del mod ord modGraphic">
          <ac:chgData name="Maciej Romański" userId="88d31c0e6df0efca" providerId="LiveId" clId="{4308C89E-9A4E-4A44-91C2-4088426B852E}" dt="2020-06-18T13:33:27.666" v="1371" actId="3680"/>
          <ac:graphicFrameMkLst>
            <pc:docMk/>
            <pc:sldMk cId="4066328314" sldId="264"/>
            <ac:graphicFrameMk id="7" creationId="{E81CE54D-ACDB-4AC7-95F7-C3EDF9A9BB22}"/>
          </ac:graphicFrameMkLst>
        </pc:graphicFrameChg>
        <pc:graphicFrameChg chg="add mod ord modGraphic">
          <ac:chgData name="Maciej Romański" userId="88d31c0e6df0efca" providerId="LiveId" clId="{4308C89E-9A4E-4A44-91C2-4088426B852E}" dt="2020-06-18T17:40:48.418" v="1873" actId="20577"/>
          <ac:graphicFrameMkLst>
            <pc:docMk/>
            <pc:sldMk cId="4066328314" sldId="264"/>
            <ac:graphicFrameMk id="10" creationId="{DB39EACB-53CC-45E5-A40F-11C789EF7F68}"/>
          </ac:graphicFrameMkLst>
        </pc:graphicFrameChg>
        <pc:picChg chg="add del mod">
          <ac:chgData name="Maciej Romański" userId="88d31c0e6df0efca" providerId="LiveId" clId="{4308C89E-9A4E-4A44-91C2-4088426B852E}" dt="2020-06-18T13:38:00.258" v="1482" actId="478"/>
          <ac:picMkLst>
            <pc:docMk/>
            <pc:sldMk cId="4066328314" sldId="264"/>
            <ac:picMk id="14" creationId="{1FE260C7-8492-46F0-81F5-4A2A8688E6ED}"/>
          </ac:picMkLst>
        </pc:picChg>
        <pc:picChg chg="add mod">
          <ac:chgData name="Maciej Romański" userId="88d31c0e6df0efca" providerId="LiveId" clId="{4308C89E-9A4E-4A44-91C2-4088426B852E}" dt="2020-06-18T13:37:17.578" v="1472" actId="1076"/>
          <ac:picMkLst>
            <pc:docMk/>
            <pc:sldMk cId="4066328314" sldId="264"/>
            <ac:picMk id="16" creationId="{F0EC41C6-1028-4C0E-A15E-4D337FA69643}"/>
          </ac:picMkLst>
        </pc:picChg>
        <pc:picChg chg="add del">
          <ac:chgData name="Maciej Romański" userId="88d31c0e6df0efca" providerId="LiveId" clId="{4308C89E-9A4E-4A44-91C2-4088426B852E}" dt="2020-06-18T13:37:59.678" v="1481"/>
          <ac:picMkLst>
            <pc:docMk/>
            <pc:sldMk cId="4066328314" sldId="264"/>
            <ac:picMk id="17" creationId="{AA7A4DD7-B7E9-4FEE-B82B-DB604B8FC4AB}"/>
          </ac:picMkLst>
        </pc:picChg>
        <pc:picChg chg="add del">
          <ac:chgData name="Maciej Romański" userId="88d31c0e6df0efca" providerId="LiveId" clId="{4308C89E-9A4E-4A44-91C2-4088426B852E}" dt="2020-06-18T13:37:59.307" v="1480"/>
          <ac:picMkLst>
            <pc:docMk/>
            <pc:sldMk cId="4066328314" sldId="264"/>
            <ac:picMk id="18" creationId="{EBE891F7-A9B7-458E-BE05-1835E9F734B0}"/>
          </ac:picMkLst>
        </pc:picChg>
        <pc:cxnChg chg="add">
          <ac:chgData name="Maciej Romański" userId="88d31c0e6df0efca" providerId="LiveId" clId="{4308C89E-9A4E-4A44-91C2-4088426B852E}" dt="2020-06-18T13:36:18.835" v="1460"/>
          <ac:cxnSpMkLst>
            <pc:docMk/>
            <pc:sldMk cId="4066328314" sldId="264"/>
            <ac:cxnSpMk id="12" creationId="{67E69F81-1C03-4F39-B4D5-D328D5D9D3FF}"/>
          </ac:cxnSpMkLst>
        </pc:cxnChg>
      </pc:sldChg>
      <pc:sldChg chg="addSp delSp modSp add">
        <pc:chgData name="Maciej Romański" userId="88d31c0e6df0efca" providerId="LiveId" clId="{4308C89E-9A4E-4A44-91C2-4088426B852E}" dt="2020-06-18T14:10:19.212" v="1869" actId="1582"/>
        <pc:sldMkLst>
          <pc:docMk/>
          <pc:sldMk cId="3277826188" sldId="265"/>
        </pc:sldMkLst>
        <pc:spChg chg="mod">
          <ac:chgData name="Maciej Romański" userId="88d31c0e6df0efca" providerId="LiveId" clId="{4308C89E-9A4E-4A44-91C2-4088426B852E}" dt="2020-06-18T13:48:30.510" v="1506" actId="207"/>
          <ac:spMkLst>
            <pc:docMk/>
            <pc:sldMk cId="3277826188" sldId="265"/>
            <ac:spMk id="2" creationId="{B77F9486-2E03-440C-8532-DA0F9030A9D4}"/>
          </ac:spMkLst>
        </pc:spChg>
        <pc:spChg chg="del">
          <ac:chgData name="Maciej Romański" userId="88d31c0e6df0efca" providerId="LiveId" clId="{4308C89E-9A4E-4A44-91C2-4088426B852E}" dt="2020-06-18T13:50:07.543" v="1508"/>
          <ac:spMkLst>
            <pc:docMk/>
            <pc:sldMk cId="3277826188" sldId="265"/>
            <ac:spMk id="3" creationId="{D2CB3511-3D5C-49D6-A576-95C475C430E5}"/>
          </ac:spMkLst>
        </pc:spChg>
        <pc:spChg chg="add mod">
          <ac:chgData name="Maciej Romański" userId="88d31c0e6df0efca" providerId="LiveId" clId="{4308C89E-9A4E-4A44-91C2-4088426B852E}" dt="2020-06-18T13:58:17.053" v="1605" actId="207"/>
          <ac:spMkLst>
            <pc:docMk/>
            <pc:sldMk cId="3277826188" sldId="265"/>
            <ac:spMk id="6" creationId="{E48087BD-778E-4693-8E3B-E1DAAE0A8AA8}"/>
          </ac:spMkLst>
        </pc:spChg>
        <pc:spChg chg="add mod">
          <ac:chgData name="Maciej Romański" userId="88d31c0e6df0efca" providerId="LiveId" clId="{4308C89E-9A4E-4A44-91C2-4088426B852E}" dt="2020-06-18T13:59:13.072" v="1647" actId="1076"/>
          <ac:spMkLst>
            <pc:docMk/>
            <pc:sldMk cId="3277826188" sldId="265"/>
            <ac:spMk id="13" creationId="{D4557965-067A-4E6E-91CF-B2EBCD8F2489}"/>
          </ac:spMkLst>
        </pc:spChg>
        <pc:spChg chg="add mod">
          <ac:chgData name="Maciej Romański" userId="88d31c0e6df0efca" providerId="LiveId" clId="{4308C89E-9A4E-4A44-91C2-4088426B852E}" dt="2020-06-18T14:02:48.488" v="1693" actId="1076"/>
          <ac:spMkLst>
            <pc:docMk/>
            <pc:sldMk cId="3277826188" sldId="265"/>
            <ac:spMk id="16" creationId="{46D24F77-468E-43D7-A444-04678DE9DAF3}"/>
          </ac:spMkLst>
        </pc:spChg>
        <pc:spChg chg="add mod">
          <ac:chgData name="Maciej Romański" userId="88d31c0e6df0efca" providerId="LiveId" clId="{4308C89E-9A4E-4A44-91C2-4088426B852E}" dt="2020-06-18T14:06:05.402" v="1718" actId="1076"/>
          <ac:spMkLst>
            <pc:docMk/>
            <pc:sldMk cId="3277826188" sldId="265"/>
            <ac:spMk id="23" creationId="{807A6B2D-07A9-4F53-BB4B-FF5128F3EB47}"/>
          </ac:spMkLst>
        </pc:spChg>
        <pc:spChg chg="add mod">
          <ac:chgData name="Maciej Romański" userId="88d31c0e6df0efca" providerId="LiveId" clId="{4308C89E-9A4E-4A44-91C2-4088426B852E}" dt="2020-06-18T14:08:42.645" v="1780" actId="207"/>
          <ac:spMkLst>
            <pc:docMk/>
            <pc:sldMk cId="3277826188" sldId="265"/>
            <ac:spMk id="30" creationId="{9D06637B-2B95-40C8-AF07-61C5B58AAE72}"/>
          </ac:spMkLst>
        </pc:spChg>
        <pc:spChg chg="add mod">
          <ac:chgData name="Maciej Romański" userId="88d31c0e6df0efca" providerId="LiveId" clId="{4308C89E-9A4E-4A44-91C2-4088426B852E}" dt="2020-06-18T14:10:03.317" v="1866" actId="1076"/>
          <ac:spMkLst>
            <pc:docMk/>
            <pc:sldMk cId="3277826188" sldId="265"/>
            <ac:spMk id="33" creationId="{E57DDFD2-E359-44BD-8BDE-BE064B4DB491}"/>
          </ac:spMkLst>
        </pc:spChg>
        <pc:picChg chg="add mod">
          <ac:chgData name="Maciej Romański" userId="88d31c0e6df0efca" providerId="LiveId" clId="{4308C89E-9A4E-4A44-91C2-4088426B852E}" dt="2020-06-18T13:50:07.543" v="1508"/>
          <ac:picMkLst>
            <pc:docMk/>
            <pc:sldMk cId="3277826188" sldId="265"/>
            <ac:picMk id="5" creationId="{7CA6E845-9D32-44CA-8DBE-1B2012C82829}"/>
          </ac:picMkLst>
        </pc:picChg>
        <pc:cxnChg chg="add">
          <ac:chgData name="Maciej Romański" userId="88d31c0e6df0efca" providerId="LiveId" clId="{4308C89E-9A4E-4A44-91C2-4088426B852E}" dt="2020-06-18T13:48:35.626" v="1507"/>
          <ac:cxnSpMkLst>
            <pc:docMk/>
            <pc:sldMk cId="3277826188" sldId="265"/>
            <ac:cxnSpMk id="4" creationId="{F3C1312D-273C-4D41-B9BA-1C5E9483B324}"/>
          </ac:cxnSpMkLst>
        </pc:cxnChg>
        <pc:cxnChg chg="add mod">
          <ac:chgData name="Maciej Romański" userId="88d31c0e6df0efca" providerId="LiveId" clId="{4308C89E-9A4E-4A44-91C2-4088426B852E}" dt="2020-06-18T13:59:50.987" v="1652" actId="1582"/>
          <ac:cxnSpMkLst>
            <pc:docMk/>
            <pc:sldMk cId="3277826188" sldId="265"/>
            <ac:cxnSpMk id="8" creationId="{C777D1E5-2B3B-4D4A-A41D-E99552E1A5E3}"/>
          </ac:cxnSpMkLst>
        </pc:cxnChg>
        <pc:cxnChg chg="add mod">
          <ac:chgData name="Maciej Romański" userId="88d31c0e6df0efca" providerId="LiveId" clId="{4308C89E-9A4E-4A44-91C2-4088426B852E}" dt="2020-06-18T13:59:45.539" v="1651" actId="1582"/>
          <ac:cxnSpMkLst>
            <pc:docMk/>
            <pc:sldMk cId="3277826188" sldId="265"/>
            <ac:cxnSpMk id="10" creationId="{B8A6F920-BEA2-4176-8002-745C8542B546}"/>
          </ac:cxnSpMkLst>
        </pc:cxnChg>
        <pc:cxnChg chg="add mod">
          <ac:chgData name="Maciej Romański" userId="88d31c0e6df0efca" providerId="LiveId" clId="{4308C89E-9A4E-4A44-91C2-4088426B852E}" dt="2020-06-18T13:59:40.774" v="1650" actId="1582"/>
          <ac:cxnSpMkLst>
            <pc:docMk/>
            <pc:sldMk cId="3277826188" sldId="265"/>
            <ac:cxnSpMk id="15" creationId="{ACC635BB-AE18-4329-8F08-C84500AD3CBB}"/>
          </ac:cxnSpMkLst>
        </pc:cxnChg>
        <pc:cxnChg chg="add mod">
          <ac:chgData name="Maciej Romański" userId="88d31c0e6df0efca" providerId="LiveId" clId="{4308C89E-9A4E-4A44-91C2-4088426B852E}" dt="2020-06-18T14:03:34.878" v="1698" actId="1582"/>
          <ac:cxnSpMkLst>
            <pc:docMk/>
            <pc:sldMk cId="3277826188" sldId="265"/>
            <ac:cxnSpMk id="18" creationId="{D54487DD-5330-41D8-B53D-84CE9A60FA81}"/>
          </ac:cxnSpMkLst>
        </pc:cxnChg>
        <pc:cxnChg chg="add mod">
          <ac:chgData name="Maciej Romański" userId="88d31c0e6df0efca" providerId="LiveId" clId="{4308C89E-9A4E-4A44-91C2-4088426B852E}" dt="2020-06-18T14:03:52.002" v="1701" actId="1582"/>
          <ac:cxnSpMkLst>
            <pc:docMk/>
            <pc:sldMk cId="3277826188" sldId="265"/>
            <ac:cxnSpMk id="20" creationId="{8C80811C-0E6A-4C1E-96E4-7D804A47A2E8}"/>
          </ac:cxnSpMkLst>
        </pc:cxnChg>
        <pc:cxnChg chg="add mod">
          <ac:chgData name="Maciej Romański" userId="88d31c0e6df0efca" providerId="LiveId" clId="{4308C89E-9A4E-4A44-91C2-4088426B852E}" dt="2020-06-18T14:04:05.607" v="1703" actId="1582"/>
          <ac:cxnSpMkLst>
            <pc:docMk/>
            <pc:sldMk cId="3277826188" sldId="265"/>
            <ac:cxnSpMk id="22" creationId="{EEC8D063-3D4E-44E9-AEC4-7524618370B2}"/>
          </ac:cxnSpMkLst>
        </pc:cxnChg>
        <pc:cxnChg chg="add mod">
          <ac:chgData name="Maciej Romański" userId="88d31c0e6df0efca" providerId="LiveId" clId="{4308C89E-9A4E-4A44-91C2-4088426B852E}" dt="2020-06-18T14:06:23.816" v="1721" actId="1582"/>
          <ac:cxnSpMkLst>
            <pc:docMk/>
            <pc:sldMk cId="3277826188" sldId="265"/>
            <ac:cxnSpMk id="25" creationId="{8F07CCA5-2A5C-4DA6-9BD2-5A89FB2DA1BE}"/>
          </ac:cxnSpMkLst>
        </pc:cxnChg>
        <pc:cxnChg chg="add mod">
          <ac:chgData name="Maciej Romański" userId="88d31c0e6df0efca" providerId="LiveId" clId="{4308C89E-9A4E-4A44-91C2-4088426B852E}" dt="2020-06-18T14:06:38.660" v="1724" actId="1582"/>
          <ac:cxnSpMkLst>
            <pc:docMk/>
            <pc:sldMk cId="3277826188" sldId="265"/>
            <ac:cxnSpMk id="27" creationId="{3101E1BB-8ADE-4191-BF31-1E3F80519B8D}"/>
          </ac:cxnSpMkLst>
        </pc:cxnChg>
        <pc:cxnChg chg="add mod">
          <ac:chgData name="Maciej Romański" userId="88d31c0e6df0efca" providerId="LiveId" clId="{4308C89E-9A4E-4A44-91C2-4088426B852E}" dt="2020-06-18T14:06:55.198" v="1727" actId="1582"/>
          <ac:cxnSpMkLst>
            <pc:docMk/>
            <pc:sldMk cId="3277826188" sldId="265"/>
            <ac:cxnSpMk id="29" creationId="{7A772C2E-6050-4B71-B589-23548410150D}"/>
          </ac:cxnSpMkLst>
        </pc:cxnChg>
        <pc:cxnChg chg="add mod">
          <ac:chgData name="Maciej Romański" userId="88d31c0e6df0efca" providerId="LiveId" clId="{4308C89E-9A4E-4A44-91C2-4088426B852E}" dt="2020-06-18T14:09:01.361" v="1783" actId="1582"/>
          <ac:cxnSpMkLst>
            <pc:docMk/>
            <pc:sldMk cId="3277826188" sldId="265"/>
            <ac:cxnSpMk id="32" creationId="{D65B66E4-45E0-4BCC-B064-DA8E2A2FB1D9}"/>
          </ac:cxnSpMkLst>
        </pc:cxnChg>
        <pc:cxnChg chg="add mod">
          <ac:chgData name="Maciej Romański" userId="88d31c0e6df0efca" providerId="LiveId" clId="{4308C89E-9A4E-4A44-91C2-4088426B852E}" dt="2020-06-18T14:10:19.212" v="1869" actId="1582"/>
          <ac:cxnSpMkLst>
            <pc:docMk/>
            <pc:sldMk cId="3277826188" sldId="265"/>
            <ac:cxnSpMk id="35" creationId="{7FF847C8-53CF-4561-8523-B2ED91AC6C69}"/>
          </ac:cxnSpMkLst>
        </pc:cxnChg>
      </pc:sldChg>
      <pc:sldChg chg="addSp delSp modSp add modNotesTx">
        <pc:chgData name="Maciej Romański" userId="88d31c0e6df0efca" providerId="LiveId" clId="{4308C89E-9A4E-4A44-91C2-4088426B852E}" dt="2020-06-19T12:15:19.445" v="2716" actId="20577"/>
        <pc:sldMkLst>
          <pc:docMk/>
          <pc:sldMk cId="1308608010" sldId="266"/>
        </pc:sldMkLst>
        <pc:spChg chg="mod">
          <ac:chgData name="Maciej Romański" userId="88d31c0e6df0efca" providerId="LiveId" clId="{4308C89E-9A4E-4A44-91C2-4088426B852E}" dt="2020-06-19T10:00:47.422" v="2316" actId="207"/>
          <ac:spMkLst>
            <pc:docMk/>
            <pc:sldMk cId="1308608010" sldId="266"/>
            <ac:spMk id="2" creationId="{DD91BBEF-86A0-4839-A373-7E7D9818BF81}"/>
          </ac:spMkLst>
        </pc:spChg>
        <pc:spChg chg="del">
          <ac:chgData name="Maciej Romański" userId="88d31c0e6df0efca" providerId="LiveId" clId="{4308C89E-9A4E-4A44-91C2-4088426B852E}" dt="2020-06-19T10:11:39.038" v="2415"/>
          <ac:spMkLst>
            <pc:docMk/>
            <pc:sldMk cId="1308608010" sldId="266"/>
            <ac:spMk id="3" creationId="{7CA4EC5A-4927-4132-BD93-F230F8AC3F61}"/>
          </ac:spMkLst>
        </pc:spChg>
        <pc:spChg chg="add del mod">
          <ac:chgData name="Maciej Romański" userId="88d31c0e6df0efca" providerId="LiveId" clId="{4308C89E-9A4E-4A44-91C2-4088426B852E}" dt="2020-06-19T10:12:32.674" v="2417"/>
          <ac:spMkLst>
            <pc:docMk/>
            <pc:sldMk cId="1308608010" sldId="266"/>
            <ac:spMk id="6" creationId="{01B33F06-4DBF-4BC0-8C73-20A65904CB74}"/>
          </ac:spMkLst>
        </pc:spChg>
        <pc:spChg chg="add mod">
          <ac:chgData name="Maciej Romański" userId="88d31c0e6df0efca" providerId="LiveId" clId="{4308C89E-9A4E-4A44-91C2-4088426B852E}" dt="2020-06-19T10:13:17.329" v="2502" actId="1076"/>
          <ac:spMkLst>
            <pc:docMk/>
            <pc:sldMk cId="1308608010" sldId="266"/>
            <ac:spMk id="7" creationId="{83AEA65C-8EDD-41C7-9AB3-F8C6639472F2}"/>
          </ac:spMkLst>
        </pc:spChg>
        <pc:picChg chg="add mod">
          <ac:chgData name="Maciej Romański" userId="88d31c0e6df0efca" providerId="LiveId" clId="{4308C89E-9A4E-4A44-91C2-4088426B852E}" dt="2020-06-19T10:13:20.739" v="2503" actId="1076"/>
          <ac:picMkLst>
            <pc:docMk/>
            <pc:sldMk cId="1308608010" sldId="266"/>
            <ac:picMk id="5" creationId="{75489114-4991-42E4-89E2-EC13EA1AF057}"/>
          </ac:picMkLst>
        </pc:picChg>
        <pc:cxnChg chg="add">
          <ac:chgData name="Maciej Romański" userId="88d31c0e6df0efca" providerId="LiveId" clId="{4308C89E-9A4E-4A44-91C2-4088426B852E}" dt="2020-06-19T10:00:57.440" v="2317"/>
          <ac:cxnSpMkLst>
            <pc:docMk/>
            <pc:sldMk cId="1308608010" sldId="266"/>
            <ac:cxnSpMk id="4" creationId="{705845F3-F381-4251-B4AC-463306BD195E}"/>
          </ac:cxnSpMkLst>
        </pc:cxnChg>
      </pc:sldChg>
      <pc:sldChg chg="addSp delSp modSp add">
        <pc:chgData name="Maciej Romański" userId="88d31c0e6df0efca" providerId="LiveId" clId="{4308C89E-9A4E-4A44-91C2-4088426B852E}" dt="2020-06-19T10:10:16.988" v="2414" actId="20577"/>
        <pc:sldMkLst>
          <pc:docMk/>
          <pc:sldMk cId="4252306544" sldId="267"/>
        </pc:sldMkLst>
        <pc:spChg chg="mod">
          <ac:chgData name="Maciej Romański" userId="88d31c0e6df0efca" providerId="LiveId" clId="{4308C89E-9A4E-4A44-91C2-4088426B852E}" dt="2020-06-19T10:08:14.048" v="2374" actId="207"/>
          <ac:spMkLst>
            <pc:docMk/>
            <pc:sldMk cId="4252306544" sldId="267"/>
            <ac:spMk id="2" creationId="{677E57EB-CCD5-49D1-A1F0-B84FA7BFF80C}"/>
          </ac:spMkLst>
        </pc:spChg>
        <pc:spChg chg="add del">
          <ac:chgData name="Maciej Romański" userId="88d31c0e6df0efca" providerId="LiveId" clId="{4308C89E-9A4E-4A44-91C2-4088426B852E}" dt="2020-06-19T10:07:38.120" v="2343" actId="478"/>
          <ac:spMkLst>
            <pc:docMk/>
            <pc:sldMk cId="4252306544" sldId="267"/>
            <ac:spMk id="3" creationId="{7F273B7F-98C2-4079-B4C4-73B25FE92E41}"/>
          </ac:spMkLst>
        </pc:spChg>
        <pc:spChg chg="add mod">
          <ac:chgData name="Maciej Romański" userId="88d31c0e6df0efca" providerId="LiveId" clId="{4308C89E-9A4E-4A44-91C2-4088426B852E}" dt="2020-06-19T10:08:44.965" v="2383" actId="20577"/>
          <ac:spMkLst>
            <pc:docMk/>
            <pc:sldMk cId="4252306544" sldId="267"/>
            <ac:spMk id="7" creationId="{BA4AE30B-3A38-4E14-B000-9A2B85541A32}"/>
          </ac:spMkLst>
        </pc:spChg>
        <pc:spChg chg="add mod">
          <ac:chgData name="Maciej Romański" userId="88d31c0e6df0efca" providerId="LiveId" clId="{4308C89E-9A4E-4A44-91C2-4088426B852E}" dt="2020-06-19T10:08:58.123" v="2386" actId="1076"/>
          <ac:spMkLst>
            <pc:docMk/>
            <pc:sldMk cId="4252306544" sldId="267"/>
            <ac:spMk id="8" creationId="{F2DFC29A-F30A-47D7-A864-82774D7937FD}"/>
          </ac:spMkLst>
        </pc:spChg>
        <pc:spChg chg="add mod">
          <ac:chgData name="Maciej Romański" userId="88d31c0e6df0efca" providerId="LiveId" clId="{4308C89E-9A4E-4A44-91C2-4088426B852E}" dt="2020-06-19T10:09:05.741" v="2390" actId="20577"/>
          <ac:spMkLst>
            <pc:docMk/>
            <pc:sldMk cId="4252306544" sldId="267"/>
            <ac:spMk id="19" creationId="{C0C2AE65-7770-4CA6-8E7D-F346638AF3D5}"/>
          </ac:spMkLst>
        </pc:spChg>
        <pc:spChg chg="add mod">
          <ac:chgData name="Maciej Romański" userId="88d31c0e6df0efca" providerId="LiveId" clId="{4308C89E-9A4E-4A44-91C2-4088426B852E}" dt="2020-06-19T10:09:18.767" v="2394" actId="20577"/>
          <ac:spMkLst>
            <pc:docMk/>
            <pc:sldMk cId="4252306544" sldId="267"/>
            <ac:spMk id="20" creationId="{DAA4DCB3-9D85-41A5-B132-4196B14D8EAC}"/>
          </ac:spMkLst>
        </pc:spChg>
        <pc:spChg chg="add mod">
          <ac:chgData name="Maciej Romański" userId="88d31c0e6df0efca" providerId="LiveId" clId="{4308C89E-9A4E-4A44-91C2-4088426B852E}" dt="2020-06-19T10:09:28.391" v="2398" actId="20577"/>
          <ac:spMkLst>
            <pc:docMk/>
            <pc:sldMk cId="4252306544" sldId="267"/>
            <ac:spMk id="21" creationId="{533ECECA-C0FF-4001-B5ED-0DB00B721D3F}"/>
          </ac:spMkLst>
        </pc:spChg>
        <pc:spChg chg="add mod">
          <ac:chgData name="Maciej Romański" userId="88d31c0e6df0efca" providerId="LiveId" clId="{4308C89E-9A4E-4A44-91C2-4088426B852E}" dt="2020-06-19T10:09:51.192" v="2402" actId="20577"/>
          <ac:spMkLst>
            <pc:docMk/>
            <pc:sldMk cId="4252306544" sldId="267"/>
            <ac:spMk id="22" creationId="{658EFBCD-9259-4935-B59A-03355AC7D27B}"/>
          </ac:spMkLst>
        </pc:spChg>
        <pc:spChg chg="add mod">
          <ac:chgData name="Maciej Romański" userId="88d31c0e6df0efca" providerId="LiveId" clId="{4308C89E-9A4E-4A44-91C2-4088426B852E}" dt="2020-06-19T10:10:02.929" v="2406" actId="20577"/>
          <ac:spMkLst>
            <pc:docMk/>
            <pc:sldMk cId="4252306544" sldId="267"/>
            <ac:spMk id="23" creationId="{0C7EABAD-961B-4812-81B6-2DA284E65189}"/>
          </ac:spMkLst>
        </pc:spChg>
        <pc:spChg chg="add mod">
          <ac:chgData name="Maciej Romański" userId="88d31c0e6df0efca" providerId="LiveId" clId="{4308C89E-9A4E-4A44-91C2-4088426B852E}" dt="2020-06-19T10:10:10.244" v="2410" actId="20577"/>
          <ac:spMkLst>
            <pc:docMk/>
            <pc:sldMk cId="4252306544" sldId="267"/>
            <ac:spMk id="24" creationId="{1E459F79-AD77-42B4-BBE9-26A29D0FE4C7}"/>
          </ac:spMkLst>
        </pc:spChg>
        <pc:spChg chg="add mod">
          <ac:chgData name="Maciej Romański" userId="88d31c0e6df0efca" providerId="LiveId" clId="{4308C89E-9A4E-4A44-91C2-4088426B852E}" dt="2020-06-19T10:10:16.988" v="2414" actId="20577"/>
          <ac:spMkLst>
            <pc:docMk/>
            <pc:sldMk cId="4252306544" sldId="267"/>
            <ac:spMk id="25" creationId="{4C3235CA-C92E-4AAF-ADFA-D41A7A972B6C}"/>
          </ac:spMkLst>
        </pc:spChg>
        <pc:graphicFrameChg chg="add del mod">
          <ac:chgData name="Maciej Romański" userId="88d31c0e6df0efca" providerId="LiveId" clId="{4308C89E-9A4E-4A44-91C2-4088426B852E}" dt="2020-06-19T10:06:58.231" v="2333"/>
          <ac:graphicFrameMkLst>
            <pc:docMk/>
            <pc:sldMk cId="4252306544" sldId="267"/>
            <ac:graphicFrameMk id="5" creationId="{08FC2525-E563-448A-B9BE-21F5E39047EE}"/>
          </ac:graphicFrameMkLst>
        </pc:graphicFrameChg>
        <pc:picChg chg="add del mod">
          <ac:chgData name="Maciej Romański" userId="88d31c0e6df0efca" providerId="LiveId" clId="{4308C89E-9A4E-4A44-91C2-4088426B852E}" dt="2020-06-19T10:06:38.372" v="2321" actId="478"/>
          <ac:picMkLst>
            <pc:docMk/>
            <pc:sldMk cId="4252306544" sldId="267"/>
            <ac:picMk id="4" creationId="{5B8DC72D-CFAC-47C7-9685-13442BE52310}"/>
          </ac:picMkLst>
        </pc:picChg>
        <pc:picChg chg="add del mod">
          <ac:chgData name="Maciej Romański" userId="88d31c0e6df0efca" providerId="LiveId" clId="{4308C89E-9A4E-4A44-91C2-4088426B852E}" dt="2020-06-19T10:08:39.141" v="2381" actId="1076"/>
          <ac:picMkLst>
            <pc:docMk/>
            <pc:sldMk cId="4252306544" sldId="267"/>
            <ac:picMk id="6" creationId="{CA9F8DAE-135F-4C07-A823-F5B6241D2691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3" creationId="{A298CA35-853D-4452-941A-C263852D8DB1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4" creationId="{56B74BEB-C0ED-48C1-A493-88AA8CA446A0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5" creationId="{79C8CB63-A05D-4BB2-AF29-C445F8E4F292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6" creationId="{71A8A920-315A-4C9A-AE59-595EB708E79E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7" creationId="{D9D93FE9-4CA1-4268-BC09-8E58CA92D34A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8" creationId="{DC1B5263-CE91-4DD9-9FCE-1EE229FF9627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9" creationId="{309ED002-B839-4AD9-9455-316EC5F30C27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80" creationId="{1CB09C68-7189-4EC7-A87C-23E676BBA424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81" creationId="{68C0864C-9BE2-4C8D-BF86-FCE174182AC1}"/>
          </ac:picMkLst>
        </pc:picChg>
        <pc:cxnChg chg="add">
          <ac:chgData name="Maciej Romański" userId="88d31c0e6df0efca" providerId="LiveId" clId="{4308C89E-9A4E-4A44-91C2-4088426B852E}" dt="2020-06-19T10:08:18.658" v="2375"/>
          <ac:cxnSpMkLst>
            <pc:docMk/>
            <pc:sldMk cId="4252306544" sldId="267"/>
            <ac:cxnSpMk id="16" creationId="{43ED4756-55C9-4A80-99BC-4E5EDF8DE348}"/>
          </ac:cxnSpMkLst>
        </pc:cxnChg>
      </pc:sldChg>
      <pc:sldChg chg="addSp delSp modSp add">
        <pc:chgData name="Maciej Romański" userId="88d31c0e6df0efca" providerId="LiveId" clId="{4308C89E-9A4E-4A44-91C2-4088426B852E}" dt="2020-06-19T10:28:49.068" v="2585" actId="1076"/>
        <pc:sldMkLst>
          <pc:docMk/>
          <pc:sldMk cId="1206732422" sldId="268"/>
        </pc:sldMkLst>
        <pc:spChg chg="mod">
          <ac:chgData name="Maciej Romański" userId="88d31c0e6df0efca" providerId="LiveId" clId="{4308C89E-9A4E-4A44-91C2-4088426B852E}" dt="2020-06-19T10:14:13.061" v="2543" actId="20577"/>
          <ac:spMkLst>
            <pc:docMk/>
            <pc:sldMk cId="1206732422" sldId="268"/>
            <ac:spMk id="2" creationId="{53D5C0F1-F0B1-4F2F-9846-4D44E57D62C4}"/>
          </ac:spMkLst>
        </pc:spChg>
        <pc:spChg chg="del">
          <ac:chgData name="Maciej Romański" userId="88d31c0e6df0efca" providerId="LiveId" clId="{4308C89E-9A4E-4A44-91C2-4088426B852E}" dt="2020-06-19T10:14:20.815" v="2544"/>
          <ac:spMkLst>
            <pc:docMk/>
            <pc:sldMk cId="1206732422" sldId="268"/>
            <ac:spMk id="3" creationId="{ECEBB7E3-2613-440F-878C-E7C82AEAA2B5}"/>
          </ac:spMkLst>
        </pc:spChg>
        <pc:spChg chg="add del mod">
          <ac:chgData name="Maciej Romański" userId="88d31c0e6df0efca" providerId="LiveId" clId="{4308C89E-9A4E-4A44-91C2-4088426B852E}" dt="2020-06-19T10:24:49.928" v="2545"/>
          <ac:spMkLst>
            <pc:docMk/>
            <pc:sldMk cId="1206732422" sldId="268"/>
            <ac:spMk id="5" creationId="{77E3C685-B2C9-43DA-AF62-CD3C46654554}"/>
          </ac:spMkLst>
        </pc:spChg>
        <pc:spChg chg="add del mod">
          <ac:chgData name="Maciej Romański" userId="88d31c0e6df0efca" providerId="LiveId" clId="{4308C89E-9A4E-4A44-91C2-4088426B852E}" dt="2020-06-19T10:24:49.928" v="2545"/>
          <ac:spMkLst>
            <pc:docMk/>
            <pc:sldMk cId="1206732422" sldId="268"/>
            <ac:spMk id="6" creationId="{C98597F1-3CFE-41FA-AC10-7C289474281F}"/>
          </ac:spMkLst>
        </pc:spChg>
        <pc:spChg chg="add del mod">
          <ac:chgData name="Maciej Romański" userId="88d31c0e6df0efca" providerId="LiveId" clId="{4308C89E-9A4E-4A44-91C2-4088426B852E}" dt="2020-06-19T10:24:49.928" v="2545"/>
          <ac:spMkLst>
            <pc:docMk/>
            <pc:sldMk cId="1206732422" sldId="268"/>
            <ac:spMk id="7" creationId="{BB307D0D-0729-401F-90C2-62A152C63E23}"/>
          </ac:spMkLst>
        </pc:spChg>
        <pc:spChg chg="add del mod">
          <ac:chgData name="Maciej Romański" userId="88d31c0e6df0efca" providerId="LiveId" clId="{4308C89E-9A4E-4A44-91C2-4088426B852E}" dt="2020-06-19T10:24:49.928" v="2545"/>
          <ac:spMkLst>
            <pc:docMk/>
            <pc:sldMk cId="1206732422" sldId="268"/>
            <ac:spMk id="8" creationId="{BEFE3BA6-7E1D-4616-8580-528E99CD0302}"/>
          </ac:spMkLst>
        </pc:spChg>
        <pc:spChg chg="add del mod">
          <ac:chgData name="Maciej Romański" userId="88d31c0e6df0efca" providerId="LiveId" clId="{4308C89E-9A4E-4A44-91C2-4088426B852E}" dt="2020-06-19T10:26:19.423" v="2562"/>
          <ac:spMkLst>
            <pc:docMk/>
            <pc:sldMk cId="1206732422" sldId="268"/>
            <ac:spMk id="9" creationId="{F5E6609B-E4EF-47D2-B9DB-EB879F5C13F4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1" creationId="{03A70B8E-A4E4-4E70-85AE-D08C5868BB22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2" creationId="{652D9B7C-3BFD-48C3-B11E-47E566984170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3" creationId="{3093D3CC-4FC0-4C71-87F1-B7BEEAC09FC3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4" creationId="{D6EF013E-BCDB-433E-BB06-879ED8520588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5" creationId="{081282E0-AFC1-4DD7-B346-464601D8014E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17" creationId="{03A70B8E-A4E4-4E70-85AE-D08C5868BB22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18" creationId="{652D9B7C-3BFD-48C3-B11E-47E566984170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19" creationId="{3093D3CC-4FC0-4C71-87F1-B7BEEAC09FC3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20" creationId="{D6EF013E-BCDB-433E-BB06-879ED8520588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21" creationId="{081282E0-AFC1-4DD7-B346-464601D8014E}"/>
          </ac:spMkLst>
        </pc:spChg>
        <pc:spChg chg="add del">
          <ac:chgData name="Maciej Romański" userId="88d31c0e6df0efca" providerId="LiveId" clId="{4308C89E-9A4E-4A44-91C2-4088426B852E}" dt="2020-06-19T10:27:21.208" v="2574" actId="478"/>
          <ac:spMkLst>
            <pc:docMk/>
            <pc:sldMk cId="1206732422" sldId="268"/>
            <ac:spMk id="23" creationId="{03A70B8E-A4E4-4E70-85AE-D08C5868BB22}"/>
          </ac:spMkLst>
        </pc:spChg>
        <pc:spChg chg="add del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24" creationId="{652D9B7C-3BFD-48C3-B11E-47E566984170}"/>
          </ac:spMkLst>
        </pc:spChg>
        <pc:spChg chg="add del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25" creationId="{3093D3CC-4FC0-4C71-87F1-B7BEEAC09FC3}"/>
          </ac:spMkLst>
        </pc:spChg>
        <pc:spChg chg="add del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26" creationId="{D6EF013E-BCDB-433E-BB06-879ED8520588}"/>
          </ac:spMkLst>
        </pc:spChg>
        <pc:spChg chg="add del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27" creationId="{081282E0-AFC1-4DD7-B346-464601D8014E}"/>
          </ac:spMkLst>
        </pc:spChg>
        <pc:spChg chg="add del mod">
          <ac:chgData name="Maciej Romański" userId="88d31c0e6df0efca" providerId="LiveId" clId="{4308C89E-9A4E-4A44-91C2-4088426B852E}" dt="2020-06-19T10:26:24.475" v="2564" actId="478"/>
          <ac:spMkLst>
            <pc:docMk/>
            <pc:sldMk cId="1206732422" sldId="268"/>
            <ac:spMk id="29" creationId="{2471F934-AAD8-4FE0-A7DB-DE0D3B072628}"/>
          </ac:spMkLst>
        </pc:spChg>
        <pc:spChg chg="add del mod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31" creationId="{268F842D-DF46-46CF-8C08-15B9E91DAB99}"/>
          </ac:spMkLst>
        </pc:spChg>
        <pc:spChg chg="add mod">
          <ac:chgData name="Maciej Romański" userId="88d31c0e6df0efca" providerId="LiveId" clId="{4308C89E-9A4E-4A44-91C2-4088426B852E}" dt="2020-06-19T10:28:49.068" v="2585" actId="1076"/>
          <ac:spMkLst>
            <pc:docMk/>
            <pc:sldMk cId="1206732422" sldId="268"/>
            <ac:spMk id="32" creationId="{9D6ED22F-6778-47AE-AA1C-FFB29876CEE5}"/>
          </ac:spMkLst>
        </pc:spChg>
        <pc:graphicFrameChg chg="add del mod">
          <ac:chgData name="Maciej Romański" userId="88d31c0e6df0efca" providerId="LiveId" clId="{4308C89E-9A4E-4A44-91C2-4088426B852E}" dt="2020-06-19T10:25:01.865" v="2549"/>
          <ac:graphicFrameMkLst>
            <pc:docMk/>
            <pc:sldMk cId="1206732422" sldId="268"/>
            <ac:graphicFrameMk id="10" creationId="{BBD0AFBF-CCDD-4D3C-96E7-A932DFCB1D59}"/>
          </ac:graphicFrameMkLst>
        </pc:graphicFrameChg>
        <pc:graphicFrameChg chg="add del mod">
          <ac:chgData name="Maciej Romański" userId="88d31c0e6df0efca" providerId="LiveId" clId="{4308C89E-9A4E-4A44-91C2-4088426B852E}" dt="2020-06-19T10:26:18.852" v="2561"/>
          <ac:graphicFrameMkLst>
            <pc:docMk/>
            <pc:sldMk cId="1206732422" sldId="268"/>
            <ac:graphicFrameMk id="16" creationId="{8B77B6DC-9947-4216-9271-CEAF871D0F53}"/>
          </ac:graphicFrameMkLst>
        </pc:graphicFrameChg>
        <pc:graphicFrameChg chg="add del mod modGraphic">
          <ac:chgData name="Maciej Romański" userId="88d31c0e6df0efca" providerId="LiveId" clId="{4308C89E-9A4E-4A44-91C2-4088426B852E}" dt="2020-06-19T10:28:01.645" v="2577" actId="255"/>
          <ac:graphicFrameMkLst>
            <pc:docMk/>
            <pc:sldMk cId="1206732422" sldId="268"/>
            <ac:graphicFrameMk id="22" creationId="{BA6A6888-FE45-4B01-9345-09564DBDBED4}"/>
          </ac:graphicFrameMkLst>
        </pc:graphicFrameChg>
        <pc:cxnChg chg="add">
          <ac:chgData name="Maciej Romański" userId="88d31c0e6df0efca" providerId="LiveId" clId="{4308C89E-9A4E-4A44-91C2-4088426B852E}" dt="2020-06-19T10:13:46.716" v="2506"/>
          <ac:cxnSpMkLst>
            <pc:docMk/>
            <pc:sldMk cId="1206732422" sldId="268"/>
            <ac:cxnSpMk id="4" creationId="{D00AD89D-D50A-45A9-9BE0-418F2598393E}"/>
          </ac:cxnSpMkLst>
        </pc:cxnChg>
      </pc:sldChg>
      <pc:sldChg chg="addSp delSp modSp add del modNotesTx">
        <pc:chgData name="Maciej Romański" userId="88d31c0e6df0efca" providerId="LiveId" clId="{4308C89E-9A4E-4A44-91C2-4088426B852E}" dt="2020-06-19T12:24:28.964" v="2966" actId="2696"/>
        <pc:sldMkLst>
          <pc:docMk/>
          <pc:sldMk cId="3935995127" sldId="269"/>
        </pc:sldMkLst>
        <pc:spChg chg="mod">
          <ac:chgData name="Maciej Romański" userId="88d31c0e6df0efca" providerId="LiveId" clId="{4308C89E-9A4E-4A44-91C2-4088426B852E}" dt="2020-06-19T12:12:38.257" v="2629" actId="207"/>
          <ac:spMkLst>
            <pc:docMk/>
            <pc:sldMk cId="3935995127" sldId="269"/>
            <ac:spMk id="2" creationId="{7BC76B53-579E-49C2-A278-481678616DFB}"/>
          </ac:spMkLst>
        </pc:spChg>
        <pc:spChg chg="add del">
          <ac:chgData name="Maciej Romański" userId="88d31c0e6df0efca" providerId="LiveId" clId="{4308C89E-9A4E-4A44-91C2-4088426B852E}" dt="2020-06-19T12:19:30.556" v="2723"/>
          <ac:spMkLst>
            <pc:docMk/>
            <pc:sldMk cId="3935995127" sldId="269"/>
            <ac:spMk id="3" creationId="{5830F88D-7D1C-44E3-93E3-70846D0DA1A9}"/>
          </ac:spMkLst>
        </pc:spChg>
        <pc:spChg chg="add mod">
          <ac:chgData name="Maciej Romański" userId="88d31c0e6df0efca" providerId="LiveId" clId="{4308C89E-9A4E-4A44-91C2-4088426B852E}" dt="2020-06-19T12:22:59.976" v="2887" actId="1076"/>
          <ac:spMkLst>
            <pc:docMk/>
            <pc:sldMk cId="3935995127" sldId="269"/>
            <ac:spMk id="6" creationId="{314B816A-6E1C-47DF-B641-196E60EFBFF6}"/>
          </ac:spMkLst>
        </pc:spChg>
        <pc:spChg chg="add del mod">
          <ac:chgData name="Maciej Romański" userId="88d31c0e6df0efca" providerId="LiveId" clId="{4308C89E-9A4E-4A44-91C2-4088426B852E}" dt="2020-06-19T12:19:32.283" v="2724"/>
          <ac:spMkLst>
            <pc:docMk/>
            <pc:sldMk cId="3935995127" sldId="269"/>
            <ac:spMk id="7" creationId="{799A319A-E45D-42BD-A6A2-BB216307E85B}"/>
          </ac:spMkLst>
        </pc:spChg>
        <pc:spChg chg="add mod">
          <ac:chgData name="Maciej Romański" userId="88d31c0e6df0efca" providerId="LiveId" clId="{4308C89E-9A4E-4A44-91C2-4088426B852E}" dt="2020-06-19T12:23:04.068" v="2888" actId="1076"/>
          <ac:spMkLst>
            <pc:docMk/>
            <pc:sldMk cId="3935995127" sldId="269"/>
            <ac:spMk id="8" creationId="{E51042D9-9273-4E06-AE2B-34EDA580BE33}"/>
          </ac:spMkLst>
        </pc:spChg>
        <pc:spChg chg="add del mod">
          <ac:chgData name="Maciej Romański" userId="88d31c0e6df0efca" providerId="LiveId" clId="{4308C89E-9A4E-4A44-91C2-4088426B852E}" dt="2020-06-19T12:19:42.271" v="2725"/>
          <ac:spMkLst>
            <pc:docMk/>
            <pc:sldMk cId="3935995127" sldId="269"/>
            <ac:spMk id="9" creationId="{0FFF39F8-4FE7-487B-BCB3-C336BB03201D}"/>
          </ac:spMkLst>
        </pc:spChg>
        <pc:spChg chg="add mod">
          <ac:chgData name="Maciej Romański" userId="88d31c0e6df0efca" providerId="LiveId" clId="{4308C89E-9A4E-4A44-91C2-4088426B852E}" dt="2020-06-19T12:23:06.511" v="2889" actId="1076"/>
          <ac:spMkLst>
            <pc:docMk/>
            <pc:sldMk cId="3935995127" sldId="269"/>
            <ac:spMk id="12" creationId="{9CDE8D22-43DC-4A55-BD03-EE539C3814F4}"/>
          </ac:spMkLst>
        </pc:spChg>
        <pc:picChg chg="add mod">
          <ac:chgData name="Maciej Romański" userId="88d31c0e6df0efca" providerId="LiveId" clId="{4308C89E-9A4E-4A44-91C2-4088426B852E}" dt="2020-06-19T12:19:26.513" v="2722"/>
          <ac:picMkLst>
            <pc:docMk/>
            <pc:sldMk cId="3935995127" sldId="269"/>
            <ac:picMk id="5" creationId="{967C13FA-2024-4B22-9E45-38982D93938D}"/>
          </ac:picMkLst>
        </pc:picChg>
        <pc:picChg chg="add mod">
          <ac:chgData name="Maciej Romański" userId="88d31c0e6df0efca" providerId="LiveId" clId="{4308C89E-9A4E-4A44-91C2-4088426B852E}" dt="2020-06-19T12:22:50.124" v="2885" actId="1076"/>
          <ac:picMkLst>
            <pc:docMk/>
            <pc:sldMk cId="3935995127" sldId="269"/>
            <ac:picMk id="10" creationId="{F5ABC048-71E2-4E8D-ACB8-B4B39DA65A0F}"/>
          </ac:picMkLst>
        </pc:picChg>
        <pc:picChg chg="add mod">
          <ac:chgData name="Maciej Romański" userId="88d31c0e6df0efca" providerId="LiveId" clId="{4308C89E-9A4E-4A44-91C2-4088426B852E}" dt="2020-06-19T12:22:55.032" v="2886" actId="1076"/>
          <ac:picMkLst>
            <pc:docMk/>
            <pc:sldMk cId="3935995127" sldId="269"/>
            <ac:picMk id="11" creationId="{16637BB1-68E4-4CC3-8FAD-E097DC0D8C78}"/>
          </ac:picMkLst>
        </pc:picChg>
        <pc:cxnChg chg="add">
          <ac:chgData name="Maciej Romański" userId="88d31c0e6df0efca" providerId="LiveId" clId="{4308C89E-9A4E-4A44-91C2-4088426B852E}" dt="2020-06-19T12:12:42.085" v="2630"/>
          <ac:cxnSpMkLst>
            <pc:docMk/>
            <pc:sldMk cId="3935995127" sldId="269"/>
            <ac:cxnSpMk id="4" creationId="{FEA20828-6D4E-43D2-B7C2-28D7D2195617}"/>
          </ac:cxnSpMkLst>
        </pc:cxnChg>
      </pc:sldChg>
      <pc:sldChg chg="modSp add">
        <pc:chgData name="Maciej Romański" userId="88d31c0e6df0efca" providerId="LiveId" clId="{4308C89E-9A4E-4A44-91C2-4088426B852E}" dt="2020-06-19T12:27:36.746" v="2992" actId="20577"/>
        <pc:sldMkLst>
          <pc:docMk/>
          <pc:sldMk cId="180116768" sldId="270"/>
        </pc:sldMkLst>
        <pc:spChg chg="mod">
          <ac:chgData name="Maciej Romański" userId="88d31c0e6df0efca" providerId="LiveId" clId="{4308C89E-9A4E-4A44-91C2-4088426B852E}" dt="2020-06-19T12:27:36.746" v="2992" actId="20577"/>
          <ac:spMkLst>
            <pc:docMk/>
            <pc:sldMk cId="180116768" sldId="270"/>
            <ac:spMk id="12" creationId="{9CDE8D22-43DC-4A55-BD03-EE539C3814F4}"/>
          </ac:spMkLst>
        </pc:spChg>
      </pc:sldChg>
      <pc:sldChg chg="addSp delSp modSp add">
        <pc:chgData name="Maciej Romański" userId="88d31c0e6df0efca" providerId="LiveId" clId="{4308C89E-9A4E-4A44-91C2-4088426B852E}" dt="2020-06-19T12:27:59.883" v="3039" actId="20577"/>
        <pc:sldMkLst>
          <pc:docMk/>
          <pc:sldMk cId="91887455" sldId="271"/>
        </pc:sldMkLst>
        <pc:spChg chg="add del mod">
          <ac:chgData name="Maciej Romański" userId="88d31c0e6df0efca" providerId="LiveId" clId="{4308C89E-9A4E-4A44-91C2-4088426B852E}" dt="2020-06-19T12:27:01.816" v="2987"/>
          <ac:spMkLst>
            <pc:docMk/>
            <pc:sldMk cId="91887455" sldId="271"/>
            <ac:spMk id="5" creationId="{F77C0F51-B86C-4B62-A24F-B0630C48B8A5}"/>
          </ac:spMkLst>
        </pc:spChg>
        <pc:spChg chg="add del mod">
          <ac:chgData name="Maciej Romański" userId="88d31c0e6df0efca" providerId="LiveId" clId="{4308C89E-9A4E-4A44-91C2-4088426B852E}" dt="2020-06-19T12:27:15.624" v="2989"/>
          <ac:spMkLst>
            <pc:docMk/>
            <pc:sldMk cId="91887455" sldId="271"/>
            <ac:spMk id="9" creationId="{CE7D4EB4-8164-4B22-9ADA-26D151797F23}"/>
          </ac:spMkLst>
        </pc:spChg>
        <pc:spChg chg="mod">
          <ac:chgData name="Maciej Romański" userId="88d31c0e6df0efca" providerId="LiveId" clId="{4308C89E-9A4E-4A44-91C2-4088426B852E}" dt="2020-06-19T12:27:59.883" v="3039" actId="20577"/>
          <ac:spMkLst>
            <pc:docMk/>
            <pc:sldMk cId="91887455" sldId="271"/>
            <ac:spMk id="12" creationId="{9CDE8D22-43DC-4A55-BD03-EE539C3814F4}"/>
          </ac:spMkLst>
        </pc:spChg>
        <pc:picChg chg="del">
          <ac:chgData name="Maciej Romański" userId="88d31c0e6df0efca" providerId="LiveId" clId="{4308C89E-9A4E-4A44-91C2-4088426B852E}" dt="2020-06-19T12:24:37.690" v="2968" actId="478"/>
          <ac:picMkLst>
            <pc:docMk/>
            <pc:sldMk cId="91887455" sldId="271"/>
            <ac:picMk id="10" creationId="{F5ABC048-71E2-4E8D-ACB8-B4B39DA65A0F}"/>
          </ac:picMkLst>
        </pc:picChg>
        <pc:picChg chg="del">
          <ac:chgData name="Maciej Romański" userId="88d31c0e6df0efca" providerId="LiveId" clId="{4308C89E-9A4E-4A44-91C2-4088426B852E}" dt="2020-06-19T12:24:38.473" v="2969" actId="478"/>
          <ac:picMkLst>
            <pc:docMk/>
            <pc:sldMk cId="91887455" sldId="271"/>
            <ac:picMk id="11" creationId="{16637BB1-68E4-4CC3-8FAD-E097DC0D8C78}"/>
          </ac:picMkLst>
        </pc:picChg>
        <pc:picChg chg="add mod">
          <ac:chgData name="Maciej Romański" userId="88d31c0e6df0efca" providerId="LiveId" clId="{4308C89E-9A4E-4A44-91C2-4088426B852E}" dt="2020-06-19T12:27:05.979" v="2988" actId="1076"/>
          <ac:picMkLst>
            <pc:docMk/>
            <pc:sldMk cId="91887455" sldId="271"/>
            <ac:picMk id="13" creationId="{D887B176-5135-417D-B1B9-097ED1EB5875}"/>
          </ac:picMkLst>
        </pc:picChg>
        <pc:picChg chg="add mod">
          <ac:chgData name="Maciej Romański" userId="88d31c0e6df0efca" providerId="LiveId" clId="{4308C89E-9A4E-4A44-91C2-4088426B852E}" dt="2020-06-19T12:27:15.624" v="2989"/>
          <ac:picMkLst>
            <pc:docMk/>
            <pc:sldMk cId="91887455" sldId="271"/>
            <ac:picMk id="14" creationId="{C8FEF125-70A8-4D98-83A4-7609C2712CB3}"/>
          </ac:picMkLst>
        </pc:picChg>
      </pc:sldChg>
      <pc:sldChg chg="addSp delSp modSp add">
        <pc:chgData name="Maciej Romański" userId="88d31c0e6df0efca" providerId="LiveId" clId="{4308C89E-9A4E-4A44-91C2-4088426B852E}" dt="2020-06-19T12:35:56.480" v="3538" actId="478"/>
        <pc:sldMkLst>
          <pc:docMk/>
          <pc:sldMk cId="4244825477" sldId="272"/>
        </pc:sldMkLst>
        <pc:spChg chg="del">
          <ac:chgData name="Maciej Romański" userId="88d31c0e6df0efca" providerId="LiveId" clId="{4308C89E-9A4E-4A44-91C2-4088426B852E}" dt="2020-06-19T12:35:36.417" v="3519"/>
          <ac:spMkLst>
            <pc:docMk/>
            <pc:sldMk cId="4244825477" sldId="272"/>
            <ac:spMk id="2" creationId="{A9B14B92-CC31-4574-95D0-103FE05E4E90}"/>
          </ac:spMkLst>
        </pc:spChg>
        <pc:spChg chg="del">
          <ac:chgData name="Maciej Romański" userId="88d31c0e6df0efca" providerId="LiveId" clId="{4308C89E-9A4E-4A44-91C2-4088426B852E}" dt="2020-06-19T12:35:36.417" v="3519"/>
          <ac:spMkLst>
            <pc:docMk/>
            <pc:sldMk cId="4244825477" sldId="272"/>
            <ac:spMk id="3" creationId="{0B143D02-4A2A-4FCD-A062-3AEA9FFE4B5C}"/>
          </ac:spMkLst>
        </pc:spChg>
        <pc:spChg chg="add mod">
          <ac:chgData name="Maciej Romański" userId="88d31c0e6df0efca" providerId="LiveId" clId="{4308C89E-9A4E-4A44-91C2-4088426B852E}" dt="2020-06-19T12:35:50.395" v="3537" actId="207"/>
          <ac:spMkLst>
            <pc:docMk/>
            <pc:sldMk cId="4244825477" sldId="272"/>
            <ac:spMk id="4" creationId="{A5D0B84D-4B08-4DEF-BA4C-395F7CDE64B3}"/>
          </ac:spMkLst>
        </pc:spChg>
        <pc:spChg chg="add del mod">
          <ac:chgData name="Maciej Romański" userId="88d31c0e6df0efca" providerId="LiveId" clId="{4308C89E-9A4E-4A44-91C2-4088426B852E}" dt="2020-06-19T12:35:56.480" v="3538" actId="478"/>
          <ac:spMkLst>
            <pc:docMk/>
            <pc:sldMk cId="4244825477" sldId="272"/>
            <ac:spMk id="5" creationId="{364BBD5E-AFE1-4FF0-BD0C-7E8134BD0BF6}"/>
          </ac:spMkLst>
        </pc:spChg>
      </pc:sldChg>
      <pc:sldChg chg="addSp modSp add">
        <pc:chgData name="Maciej Romański" userId="88d31c0e6df0efca" providerId="LiveId" clId="{4308C89E-9A4E-4A44-91C2-4088426B852E}" dt="2020-06-19T12:36:51.378" v="3568" actId="12"/>
        <pc:sldMkLst>
          <pc:docMk/>
          <pc:sldMk cId="2303083701" sldId="273"/>
        </pc:sldMkLst>
        <pc:spChg chg="mod">
          <ac:chgData name="Maciej Romański" userId="88d31c0e6df0efca" providerId="LiveId" clId="{4308C89E-9A4E-4A44-91C2-4088426B852E}" dt="2020-06-19T12:36:19.978" v="3552" actId="207"/>
          <ac:spMkLst>
            <pc:docMk/>
            <pc:sldMk cId="2303083701" sldId="273"/>
            <ac:spMk id="2" creationId="{5A06790E-DBB3-4BEF-BC35-5D89ABA52356}"/>
          </ac:spMkLst>
        </pc:spChg>
        <pc:spChg chg="mod">
          <ac:chgData name="Maciej Romański" userId="88d31c0e6df0efca" providerId="LiveId" clId="{4308C89E-9A4E-4A44-91C2-4088426B852E}" dt="2020-06-19T12:36:51.378" v="3568" actId="12"/>
          <ac:spMkLst>
            <pc:docMk/>
            <pc:sldMk cId="2303083701" sldId="273"/>
            <ac:spMk id="3" creationId="{633893B7-783F-460E-9433-A55DF1409E97}"/>
          </ac:spMkLst>
        </pc:spChg>
        <pc:cxnChg chg="add">
          <ac:chgData name="Maciej Romański" userId="88d31c0e6df0efca" providerId="LiveId" clId="{4308C89E-9A4E-4A44-91C2-4088426B852E}" dt="2020-06-19T12:36:25.243" v="3553"/>
          <ac:cxnSpMkLst>
            <pc:docMk/>
            <pc:sldMk cId="2303083701" sldId="273"/>
            <ac:cxnSpMk id="4" creationId="{B6C83F58-81CC-49CA-9CF7-2BDFE55046DE}"/>
          </ac:cxnSpMkLst>
        </pc:cxnChg>
      </pc:sldChg>
      <pc:sldChg chg="addSp modSp add">
        <pc:chgData name="Maciej Romański" userId="88d31c0e6df0efca" providerId="LiveId" clId="{4308C89E-9A4E-4A44-91C2-4088426B852E}" dt="2020-06-19T12:58:15.951" v="3826" actId="20577"/>
        <pc:sldMkLst>
          <pc:docMk/>
          <pc:sldMk cId="3328578550" sldId="274"/>
        </pc:sldMkLst>
        <pc:spChg chg="mod">
          <ac:chgData name="Maciej Romański" userId="88d31c0e6df0efca" providerId="LiveId" clId="{4308C89E-9A4E-4A44-91C2-4088426B852E}" dt="2020-06-19T12:37:29.342" v="3584" actId="207"/>
          <ac:spMkLst>
            <pc:docMk/>
            <pc:sldMk cId="3328578550" sldId="274"/>
            <ac:spMk id="2" creationId="{3728BEE4-1A80-43F6-8D5A-583C8EE8402A}"/>
          </ac:spMkLst>
        </pc:spChg>
        <pc:spChg chg="mod">
          <ac:chgData name="Maciej Romański" userId="88d31c0e6df0efca" providerId="LiveId" clId="{4308C89E-9A4E-4A44-91C2-4088426B852E}" dt="2020-06-19T12:58:15.951" v="3826" actId="20577"/>
          <ac:spMkLst>
            <pc:docMk/>
            <pc:sldMk cId="3328578550" sldId="274"/>
            <ac:spMk id="3" creationId="{8F167E42-309B-419E-AACB-F36AFB2A7246}"/>
          </ac:spMkLst>
        </pc:spChg>
        <pc:cxnChg chg="add">
          <ac:chgData name="Maciej Romański" userId="88d31c0e6df0efca" providerId="LiveId" clId="{4308C89E-9A4E-4A44-91C2-4088426B852E}" dt="2020-06-19T12:37:23.581" v="3583"/>
          <ac:cxnSpMkLst>
            <pc:docMk/>
            <pc:sldMk cId="3328578550" sldId="274"/>
            <ac:cxnSpMk id="4" creationId="{AAF07CDA-A517-4985-9C8F-59FDE739BBF8}"/>
          </ac:cxnSpMkLst>
        </pc:cxnChg>
      </pc:sldChg>
      <pc:sldChg chg="addSp delSp modSp add modNotesTx">
        <pc:chgData name="Maciej Romański" userId="88d31c0e6df0efca" providerId="LiveId" clId="{4308C89E-9A4E-4A44-91C2-4088426B852E}" dt="2020-06-19T13:18:31.125" v="3935" actId="20577"/>
        <pc:sldMkLst>
          <pc:docMk/>
          <pc:sldMk cId="3339585070" sldId="275"/>
        </pc:sldMkLst>
        <pc:spChg chg="mod">
          <ac:chgData name="Maciej Romański" userId="88d31c0e6df0efca" providerId="LiveId" clId="{4308C89E-9A4E-4A44-91C2-4088426B852E}" dt="2020-06-19T13:04:19.612" v="3840" actId="207"/>
          <ac:spMkLst>
            <pc:docMk/>
            <pc:sldMk cId="3339585070" sldId="275"/>
            <ac:spMk id="2" creationId="{7A370C8E-230C-4D6E-A89B-F98DA6EB15D3}"/>
          </ac:spMkLst>
        </pc:spChg>
        <pc:spChg chg="del">
          <ac:chgData name="Maciej Romański" userId="88d31c0e6df0efca" providerId="LiveId" clId="{4308C89E-9A4E-4A44-91C2-4088426B852E}" dt="2020-06-19T13:04:48.655" v="3842"/>
          <ac:spMkLst>
            <pc:docMk/>
            <pc:sldMk cId="3339585070" sldId="275"/>
            <ac:spMk id="3" creationId="{3C8DA435-BF9A-4BE1-B3A0-DF50107E3C3D}"/>
          </ac:spMkLst>
        </pc:spChg>
        <pc:spChg chg="add del mod">
          <ac:chgData name="Maciej Romański" userId="88d31c0e6df0efca" providerId="LiveId" clId="{4308C89E-9A4E-4A44-91C2-4088426B852E}" dt="2020-06-19T13:05:00.993" v="3843" actId="931"/>
          <ac:spMkLst>
            <pc:docMk/>
            <pc:sldMk cId="3339585070" sldId="275"/>
            <ac:spMk id="5" creationId="{E8D10E18-F3E4-4939-BFB6-C3589B1ACD93}"/>
          </ac:spMkLst>
        </pc:spChg>
        <pc:spChg chg="add del mod">
          <ac:chgData name="Maciej Romański" userId="88d31c0e6df0efca" providerId="LiveId" clId="{4308C89E-9A4E-4A44-91C2-4088426B852E}" dt="2020-06-19T13:16:12.279" v="3852"/>
          <ac:spMkLst>
            <pc:docMk/>
            <pc:sldMk cId="3339585070" sldId="275"/>
            <ac:spMk id="6" creationId="{AA0829AD-F93F-4E85-89D1-204A9F84DA8B}"/>
          </ac:spMkLst>
        </pc:spChg>
        <pc:graphicFrameChg chg="add del mod modGraphic">
          <ac:chgData name="Maciej Romański" userId="88d31c0e6df0efca" providerId="LiveId" clId="{4308C89E-9A4E-4A44-91C2-4088426B852E}" dt="2020-06-19T13:15:32.099" v="3851"/>
          <ac:graphicFrameMkLst>
            <pc:docMk/>
            <pc:sldMk cId="3339585070" sldId="275"/>
            <ac:graphicFrameMk id="9" creationId="{422D2B27-C467-4D0F-A401-319EE8B0A46E}"/>
          </ac:graphicFrameMkLst>
        </pc:graphicFrameChg>
        <pc:graphicFrameChg chg="add mod modGraphic">
          <ac:chgData name="Maciej Romański" userId="88d31c0e6df0efca" providerId="LiveId" clId="{4308C89E-9A4E-4A44-91C2-4088426B852E}" dt="2020-06-19T13:17:44.205" v="3868" actId="1076"/>
          <ac:graphicFrameMkLst>
            <pc:docMk/>
            <pc:sldMk cId="3339585070" sldId="275"/>
            <ac:graphicFrameMk id="10" creationId="{E3146723-D503-41EB-871E-68298E01A926}"/>
          </ac:graphicFrameMkLst>
        </pc:graphicFrameChg>
        <pc:picChg chg="add mod">
          <ac:chgData name="Maciej Romański" userId="88d31c0e6df0efca" providerId="LiveId" clId="{4308C89E-9A4E-4A44-91C2-4088426B852E}" dt="2020-06-19T13:05:07.635" v="3847" actId="14100"/>
          <ac:picMkLst>
            <pc:docMk/>
            <pc:sldMk cId="3339585070" sldId="275"/>
            <ac:picMk id="8" creationId="{D9D9D71E-CDF8-436D-918B-5ABA5E6A1027}"/>
          </ac:picMkLst>
        </pc:picChg>
        <pc:cxnChg chg="add">
          <ac:chgData name="Maciej Romański" userId="88d31c0e6df0efca" providerId="LiveId" clId="{4308C89E-9A4E-4A44-91C2-4088426B852E}" dt="2020-06-19T13:04:24.323" v="3841"/>
          <ac:cxnSpMkLst>
            <pc:docMk/>
            <pc:sldMk cId="3339585070" sldId="275"/>
            <ac:cxnSpMk id="4" creationId="{BC9DF2FD-133D-409D-9250-E88C32F5220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8996A-526F-4D12-9A3C-180E559B5F8A}" type="datetimeFigureOut">
              <a:rPr lang="pl-PL" smtClean="0"/>
              <a:t>25.05.2022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8DA1D-325E-4054-88A9-2A86F6A364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181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8AEC31-08D0-4B6F-933A-E21DEDEE0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8661266-C6B1-4B13-AD6F-9B1008DAF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5F4D64E-54E1-4F2D-AE3F-1A20E18D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25.05.2022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1B6B2A2-A5A2-4BE1-8C84-82898FDB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E0CD14-7070-46DE-BD77-38F2D897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071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BB375A-59E8-446E-BAB7-F3632FB9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BE76459-2CA5-407E-A535-D4E5D12F1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5C478A3-E833-4CC7-A2A8-F74C1B4E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25.05.2022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FAA15CE-159E-449A-9100-ADE5B118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446245-8319-454C-AF1A-38308572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984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BB82623-2455-4530-8299-A47CCAEC3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A70895D-CD8B-4E23-9CA9-578D288DE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80F118-280A-4C1B-8B0B-B4CB21D3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25.05.2022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34087A7-A60C-4AC2-9500-5B995C61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197DEE-F351-49BB-B235-4216EEFE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115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38ADBE-99C8-42D2-911A-45E06FC0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CEFDE8-3C5E-45A6-B10D-5341C807F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BFF6928-EE39-4767-A6F4-74F11DA1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25.05.2022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13AF24-BC24-4048-9F68-3B041F88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4229FC-61E9-4986-A1E3-7D40C946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390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6E142E-C783-4398-95AF-FB658DB3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2998D29-D642-4D13-BF5D-733CECD9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A98C5E5-5F0F-4C66-977A-6B55C95A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25.05.2022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C514057-24B1-4E5B-81EB-F8A9B85B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348F9F-A659-48DD-8662-9691EF8D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472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25679F-6C8F-477F-B69E-DE54ED12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8A6838-050F-46FE-B0FA-B1A57B465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9C2A879-90B3-48E4-87C4-0274CE680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BB9AAFC-C9A8-4F09-85E7-676388D4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25.05.2022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E083BE1-3F04-49CB-8DCD-6870324A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0CD01A0-B928-481F-9062-ED0926B8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770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651404-5035-4E92-8F88-3145B2DA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89198CE-FF17-4F07-9377-313EE4B5F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495F17A-3356-48B8-9614-D93CCFFF1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7EFFE88-BDD0-4377-933D-503800DA6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12B8E29-B6DA-4268-8970-9B4B9E894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CA1EABC-47DD-4AB3-A38D-5704E2FB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25.05.2022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51E81A5-7001-43DD-B320-FE462005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5FFAFF0-7740-4768-8469-2AEDDAF7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60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953EAF-3BA6-4004-8CB7-1174EE6F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2C83C5F-06A5-4D9F-9B73-DD0E36A9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25.05.2022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8104B7-14A7-48BC-AF09-44FAFA2C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1633A2B-6ECD-4CFC-B918-C4CE2B0B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984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C86A30E-F9CD-484A-8BF9-FF985986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25.05.2022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6569AB7-577E-4CCA-8B86-2AE3D0AB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FB638BC-B8BC-4CC9-A040-9CE7E41F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706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E2620B-D27A-45AB-9B0A-7594903D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F32BFE-FE35-4774-84F6-C83A2251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A58B746-4174-408F-9362-5404BE3E3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AF2B172-91B6-44A7-9698-7707C57E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25.05.2022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AD76CEC-9B50-46E6-B651-2AB5A960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15D403-852F-4693-8110-B4B494FD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023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DE814B-F61A-440E-A9BB-52BC3478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2E5A111-EDE7-4DA0-A05E-DAE5318BE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59FD501-ED14-44A9-A615-702D3921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A87825E-C58A-4779-8B1B-68A95A4D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25.05.2022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706F32C-4005-426F-8B5D-F8011E94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7E07455-72B3-4107-8FA2-4E74A71B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295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4C5B9CA-D36B-4938-B81F-BD748808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BCFAE2F-B983-4E48-A43F-7A3B977FA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A38BD8-85A0-49B5-B892-269B507D7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A364-0BB9-45DB-85EC-48469DF6681C}" type="datetimeFigureOut">
              <a:rPr lang="pl-PL" smtClean="0"/>
              <a:t>25.05.2022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8B62446-DA68-4F3F-9B3B-335644A07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DEB463F-0AC7-4E40-AB66-9EFC8FEB4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381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Dense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model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F14C0826-D60B-4952-AAD7-816728EA41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9298"/>
            <a:ext cx="5181600" cy="2723991"/>
          </a:xfrm>
        </p:spPr>
      </p:pic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31278345-5A24-4DAF-B01D-9F5C3B6EE9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6144"/>
            <a:ext cx="5181600" cy="2750300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45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RMSE in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space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7D8EDCA5-4E33-4F19-AFD5-8151E23407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840" y="1825625"/>
            <a:ext cx="4374320" cy="4351338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C2E219A1-BE17-45CA-8B91-D9D7C135AD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sz="2400" dirty="0" err="1"/>
              <a:t>Predicted</a:t>
            </a:r>
            <a:r>
              <a:rPr lang="pl-PL" sz="2400" dirty="0"/>
              <a:t>: windspeed_10</a:t>
            </a:r>
          </a:p>
          <a:p>
            <a:r>
              <a:rPr lang="pl-PL" sz="2400" dirty="0" err="1"/>
              <a:t>Dense</a:t>
            </a:r>
            <a:r>
              <a:rPr lang="pl-PL" sz="2400" dirty="0"/>
              <a:t> model</a:t>
            </a:r>
          </a:p>
          <a:p>
            <a:r>
              <a:rPr lang="pl-PL" sz="2400" dirty="0"/>
              <a:t>Training test: 8 </a:t>
            </a:r>
            <a:r>
              <a:rPr lang="pl-PL" sz="2400" dirty="0" err="1"/>
              <a:t>years</a:t>
            </a:r>
            <a:r>
              <a:rPr lang="pl-PL" sz="2400" dirty="0"/>
              <a:t> (1994-2001), </a:t>
            </a:r>
            <a:r>
              <a:rPr lang="pl-PL" sz="2400" dirty="0" err="1"/>
              <a:t>location</a:t>
            </a:r>
            <a:r>
              <a:rPr lang="pl-PL" sz="2400" dirty="0"/>
              <a:t>: (50, 20)</a:t>
            </a:r>
          </a:p>
          <a:p>
            <a:r>
              <a:rPr lang="pl-PL" sz="2400" dirty="0"/>
              <a:t>Test </a:t>
            </a:r>
            <a:r>
              <a:rPr lang="pl-PL" sz="2400" dirty="0" err="1"/>
              <a:t>sets</a:t>
            </a:r>
            <a:r>
              <a:rPr lang="pl-PL" sz="2400" dirty="0"/>
              <a:t>: 1 </a:t>
            </a:r>
            <a:r>
              <a:rPr lang="pl-PL" sz="2400" dirty="0" err="1"/>
              <a:t>year</a:t>
            </a:r>
            <a:r>
              <a:rPr lang="pl-PL" sz="2400" dirty="0"/>
              <a:t> (2002), 81 </a:t>
            </a:r>
            <a:r>
              <a:rPr lang="pl-PL" sz="2400" dirty="0" err="1"/>
              <a:t>grid</a:t>
            </a:r>
            <a:r>
              <a:rPr lang="pl-PL" sz="2400" dirty="0"/>
              <a:t> </a:t>
            </a:r>
            <a:r>
              <a:rPr lang="pl-PL" sz="2400" dirty="0" err="1"/>
              <a:t>points</a:t>
            </a:r>
            <a:r>
              <a:rPr lang="pl-PL" sz="2400" dirty="0"/>
              <a:t> [9 x 9]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2296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RMSE in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space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E3EB80FD-54DF-0D09-74AF-EA7CD3626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840" y="1825625"/>
            <a:ext cx="4374320" cy="4351338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03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Wind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analysis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85F017C7-2F8D-1537-D06C-A8AF2FA602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59" y="1727944"/>
            <a:ext cx="4065065" cy="4351338"/>
          </a:xfrm>
        </p:spPr>
      </p:pic>
      <p:pic>
        <p:nvPicPr>
          <p:cNvPr id="12" name="Symbol zastępczy zawartości 11" descr="Obraz zawierający tekst, naczynie, sushi, zupa&#10;&#10;Opis wygenerowany automatycznie">
            <a:extLst>
              <a:ext uri="{FF2B5EF4-FFF2-40B4-BE49-F238E27FC236}">
                <a16:creationId xmlns:a16="http://schemas.microsoft.com/office/drawing/2014/main" id="{F0CF628A-BC36-C5DF-ECA1-24798D8ABC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28553"/>
            <a:ext cx="5181600" cy="3745481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59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Wind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analysis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CEC1C9DB-CBC0-F5DD-D6C9-2249D958A8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67" y="2426135"/>
            <a:ext cx="4674665" cy="3150318"/>
          </a:xfrm>
        </p:spPr>
      </p:pic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E0C8C810-D016-C08D-30C7-205B9B6CB8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46" y="1825625"/>
            <a:ext cx="4311708" cy="4351338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81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„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ssrd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” vs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clear_sky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Symbol zastępczy zawartości 16">
            <a:extLst>
              <a:ext uri="{FF2B5EF4-FFF2-40B4-BE49-F238E27FC236}">
                <a16:creationId xmlns:a16="http://schemas.microsoft.com/office/drawing/2014/main" id="{E4B7F673-237B-98DC-1A3D-7DE4827A10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57131"/>
            <a:ext cx="5181600" cy="2688325"/>
          </a:xfrm>
        </p:spPr>
      </p:pic>
      <p:pic>
        <p:nvPicPr>
          <p:cNvPr id="15" name="Symbol zastępczy zawartości 14">
            <a:extLst>
              <a:ext uri="{FF2B5EF4-FFF2-40B4-BE49-F238E27FC236}">
                <a16:creationId xmlns:a16="http://schemas.microsoft.com/office/drawing/2014/main" id="{921C6AD2-C201-BA0C-C79C-6379C3C403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61" y="2426135"/>
            <a:ext cx="4725477" cy="3150318"/>
          </a:xfrm>
        </p:spPr>
      </p:pic>
    </p:spTree>
    <p:extLst>
      <p:ext uri="{BB962C8B-B14F-4D97-AF65-F5344CB8AC3E}">
        <p14:creationId xmlns:p14="http://schemas.microsoft.com/office/powerpoint/2010/main" val="1834082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Dense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model</a:t>
            </a: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B95A272F-972C-010A-D18F-BDBE86F1A4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1795"/>
            <a:ext cx="5181600" cy="2598998"/>
          </a:xfrm>
        </p:spPr>
      </p:pic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61EFB272-F82B-B760-74DC-52F3AF3037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6144"/>
            <a:ext cx="5181600" cy="2750300"/>
          </a:xfr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9BFED435-88C6-726D-B1A8-B6BCE4DD0EF2}"/>
              </a:ext>
            </a:extLst>
          </p:cNvPr>
          <p:cNvSpPr txBox="1"/>
          <p:nvPr/>
        </p:nvSpPr>
        <p:spPr>
          <a:xfrm>
            <a:off x="2329872" y="1875354"/>
            <a:ext cx="219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/>
              <a:t>RMSE = 0.0980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234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LSTM model</a:t>
            </a: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Symbol zastępczy zawartości 9" descr="Obraz zawierający tekst, ściana, różny&#10;&#10;Opis wygenerowany automatycznie">
            <a:extLst>
              <a:ext uri="{FF2B5EF4-FFF2-40B4-BE49-F238E27FC236}">
                <a16:creationId xmlns:a16="http://schemas.microsoft.com/office/drawing/2014/main" id="{0AD5C426-478A-8773-C456-209D874435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1795"/>
            <a:ext cx="5181600" cy="2598998"/>
          </a:xfrm>
        </p:spPr>
      </p:pic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8F1AEE95-0B7D-A747-4B75-9AD4112E3B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6144"/>
            <a:ext cx="5181600" cy="2750300"/>
          </a:xfr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B8626A65-0618-0CDA-F8BC-D83342E1B5DD}"/>
              </a:ext>
            </a:extLst>
          </p:cNvPr>
          <p:cNvSpPr txBox="1"/>
          <p:nvPr/>
        </p:nvSpPr>
        <p:spPr>
          <a:xfrm>
            <a:off x="2329872" y="1875354"/>
            <a:ext cx="219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/>
              <a:t>RMSE = 0.0928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303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Shapley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(500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samples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5" name="Symbol zastępczy tekstu 14">
            <a:extLst>
              <a:ext uri="{FF2B5EF4-FFF2-40B4-BE49-F238E27FC236}">
                <a16:creationId xmlns:a16="http://schemas.microsoft.com/office/drawing/2014/main" id="{DB5E75AF-58E3-58D8-8947-D40580947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Dense</a:t>
            </a:r>
            <a:r>
              <a:rPr lang="pl-PL" dirty="0"/>
              <a:t> model</a:t>
            </a:r>
            <a:endParaRPr lang="en-GB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F5EDC02D-3F2A-7E0A-A4F2-FAEAF61955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44843"/>
            <a:ext cx="5157787" cy="3405052"/>
          </a:xfrm>
        </p:spPr>
      </p:pic>
      <p:sp>
        <p:nvSpPr>
          <p:cNvPr id="16" name="Symbol zastępczy tekstu 15">
            <a:extLst>
              <a:ext uri="{FF2B5EF4-FFF2-40B4-BE49-F238E27FC236}">
                <a16:creationId xmlns:a16="http://schemas.microsoft.com/office/drawing/2014/main" id="{44AF7356-0E31-664F-9B55-A9CDA1B23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LSTM model</a:t>
            </a:r>
            <a:endParaRPr lang="en-GB" dirty="0"/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33BCE424-AB39-76F3-D472-67A08F19CD4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36458"/>
            <a:ext cx="5183188" cy="3421821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32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LSTM model</a:t>
            </a: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9FC6914D-65E3-4A3F-BAF2-B9756CE6C0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9298"/>
            <a:ext cx="5181600" cy="2723991"/>
          </a:xfrm>
        </p:spPr>
      </p:pic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B0660996-F6CB-4457-A996-4EFFE70AED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6144"/>
            <a:ext cx="5181600" cy="2750300"/>
          </a:xfrm>
        </p:spPr>
      </p:pic>
    </p:spTree>
    <p:extLst>
      <p:ext uri="{BB962C8B-B14F-4D97-AF65-F5344CB8AC3E}">
        <p14:creationId xmlns:p14="http://schemas.microsoft.com/office/powerpoint/2010/main" val="280762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EAF2C6C4-372D-4395-B5DB-3DEFF5264F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5968"/>
            <a:ext cx="5181600" cy="4070651"/>
          </a:xfrm>
        </p:spPr>
      </p:pic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CB44EA8F-12F8-44D3-B1E7-CBE67EFB4C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16689"/>
            <a:ext cx="5181600" cy="2569209"/>
          </a:xfrm>
        </p:spPr>
      </p:pic>
    </p:spTree>
    <p:extLst>
      <p:ext uri="{BB962C8B-B14F-4D97-AF65-F5344CB8AC3E}">
        <p14:creationId xmlns:p14="http://schemas.microsoft.com/office/powerpoint/2010/main" val="77807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Training set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length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study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979BB539-48F5-46A8-9E62-2E12AE1FA1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4986"/>
            <a:ext cx="5181600" cy="4192615"/>
          </a:xfrm>
        </p:spPr>
      </p:pic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8D152D24-2D7E-4356-A2FC-FF27A3625F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21931"/>
            <a:ext cx="5181600" cy="2558726"/>
          </a:xfrm>
        </p:spPr>
      </p:pic>
    </p:spTree>
    <p:extLst>
      <p:ext uri="{BB962C8B-B14F-4D97-AF65-F5344CB8AC3E}">
        <p14:creationId xmlns:p14="http://schemas.microsoft.com/office/powerpoint/2010/main" val="396357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Optimal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training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set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length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87405C38-07C7-4751-AF1C-DDAC61F97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60" y="1886262"/>
            <a:ext cx="7812280" cy="4230064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8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Surface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solar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radiation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downwards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9" name="Podtytuł 8">
            <a:extLst>
              <a:ext uri="{FF2B5EF4-FFF2-40B4-BE49-F238E27FC236}">
                <a16:creationId xmlns:a16="http://schemas.microsoft.com/office/drawing/2014/main" id="{74A4A608-B434-48C5-BD76-A943B9D8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training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set = 8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years</a:t>
            </a:r>
            <a:endParaRPr lang="en-GB" dirty="0"/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az 5">
            <a:extLst>
              <a:ext uri="{FF2B5EF4-FFF2-40B4-BE49-F238E27FC236}">
                <a16:creationId xmlns:a16="http://schemas.microsoft.com/office/drawing/2014/main" id="{E607C30C-B1C0-41A4-BBA7-746768056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433" y="2362042"/>
            <a:ext cx="6319134" cy="327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3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Dense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C6F6B84E-078F-44E9-9E87-6B57C81694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2277"/>
            <a:ext cx="5181600" cy="2778034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Symbol zastępczy zawartości 14">
            <a:extLst>
              <a:ext uri="{FF2B5EF4-FFF2-40B4-BE49-F238E27FC236}">
                <a16:creationId xmlns:a16="http://schemas.microsoft.com/office/drawing/2014/main" id="{5D9CD2E3-768D-4F2D-8FF2-E617D89C93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3022"/>
            <a:ext cx="5181600" cy="2636544"/>
          </a:xfrm>
        </p:spPr>
      </p:pic>
    </p:spTree>
    <p:extLst>
      <p:ext uri="{BB962C8B-B14F-4D97-AF65-F5344CB8AC3E}">
        <p14:creationId xmlns:p14="http://schemas.microsoft.com/office/powerpoint/2010/main" val="13629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LSTM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27911183-9D80-4205-B86C-1726BE851D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2277"/>
            <a:ext cx="5181600" cy="2778034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1678B451-EE66-48E6-999B-F533F653A1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3022"/>
            <a:ext cx="5181600" cy="2636544"/>
          </a:xfrm>
        </p:spPr>
      </p:pic>
    </p:spTree>
    <p:extLst>
      <p:ext uri="{BB962C8B-B14F-4D97-AF65-F5344CB8AC3E}">
        <p14:creationId xmlns:p14="http://schemas.microsoft.com/office/powerpoint/2010/main" val="136441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ymbol zastępczy zawartości 6" descr="Obraz zawierający tekst, gniazdo, zrzut ekranu&#10;&#10;Opis wygenerowany automatycznie">
            <a:extLst>
              <a:ext uri="{FF2B5EF4-FFF2-40B4-BE49-F238E27FC236}">
                <a16:creationId xmlns:a16="http://schemas.microsoft.com/office/drawing/2014/main" id="{0F482360-F643-4D2E-9E40-B4F107F4D2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9284"/>
            <a:ext cx="5181600" cy="4084019"/>
          </a:xfrm>
        </p:spPr>
      </p:pic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DBA5EB1F-E62D-45CC-920B-7F417A1654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39472"/>
            <a:ext cx="5181600" cy="2523644"/>
          </a:xfrm>
        </p:spPr>
      </p:pic>
    </p:spTree>
    <p:extLst>
      <p:ext uri="{BB962C8B-B14F-4D97-AF65-F5344CB8AC3E}">
        <p14:creationId xmlns:p14="http://schemas.microsoft.com/office/powerpoint/2010/main" val="266379582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100</Words>
  <Application>Microsoft Office PowerPoint</Application>
  <PresentationFormat>Panoramiczny</PresentationFormat>
  <Paragraphs>26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Motyw pakietu Office</vt:lpstr>
      <vt:lpstr>Dense model</vt:lpstr>
      <vt:lpstr>LSTM model</vt:lpstr>
      <vt:lpstr>Comparison</vt:lpstr>
      <vt:lpstr>Training set length study</vt:lpstr>
      <vt:lpstr>Optimal training set length</vt:lpstr>
      <vt:lpstr>Surface solar radiation downwards </vt:lpstr>
      <vt:lpstr>Dense</vt:lpstr>
      <vt:lpstr>LSTM</vt:lpstr>
      <vt:lpstr>Comparison</vt:lpstr>
      <vt:lpstr>RMSE in space</vt:lpstr>
      <vt:lpstr>RMSE in space</vt:lpstr>
      <vt:lpstr>Wind analysis</vt:lpstr>
      <vt:lpstr>Wind analysis</vt:lpstr>
      <vt:lpstr>„ssrd” vs clear_sky</vt:lpstr>
      <vt:lpstr>Dense model</vt:lpstr>
      <vt:lpstr>LSTM model</vt:lpstr>
      <vt:lpstr>Shapley values (500 samples)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Maciej Romański</dc:creator>
  <cp:lastModifiedBy>Maciej Romański</cp:lastModifiedBy>
  <cp:revision>46</cp:revision>
  <dcterms:created xsi:type="dcterms:W3CDTF">2020-06-16T12:50:33Z</dcterms:created>
  <dcterms:modified xsi:type="dcterms:W3CDTF">2022-05-25T13:17:32Z</dcterms:modified>
</cp:coreProperties>
</file>