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51B7-06D2-EB4C-97D4-5E84DB803CF5}" type="datetime1">
              <a:rPr lang="en-AU" smtClean="0"/>
              <a:t>28/03/12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4A2EF-30DA-1D45-B306-40DE5AC5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19287-5BDC-CC4F-8FF1-AA6679009ED2}" type="datetime1">
              <a:rPr lang="en-AU" smtClean="0"/>
              <a:t>28/03/12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E4F2B-9102-F244-A198-2CA0CFD7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7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E4F2B-9102-F244-A198-2CA0CFD705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March 28,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Emil </a:t>
            </a:r>
            <a:r>
              <a:rPr lang="en-US" dirty="0" err="1" smtClean="0"/>
              <a:t>kjer</a:t>
            </a:r>
            <a:r>
              <a:rPr lang="en-US" dirty="0" smtClean="0"/>
              <a:t>		RMIT University</a:t>
            </a:r>
          </a:p>
          <a:p>
            <a:r>
              <a:rPr lang="en-US" dirty="0" err="1" smtClean="0"/>
              <a:t>Emil@Kjer.info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/>
              <a:t>	March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extract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Java and </a:t>
            </a:r>
            <a:r>
              <a:rPr lang="en-US" dirty="0" err="1" smtClean="0"/>
              <a:t>Jsoup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From file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HTML parsed to </a:t>
            </a:r>
            <a:r>
              <a:rPr lang="en-US" dirty="0" smtClean="0"/>
              <a:t>objects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 err="1" smtClean="0"/>
              <a:t>Jsoup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http://</a:t>
            </a:r>
            <a:r>
              <a:rPr lang="en-US" dirty="0" err="1" smtClean="0">
                <a:solidFill>
                  <a:schemeClr val="tx2"/>
                </a:solidFill>
              </a:rPr>
              <a:t>jsoup.org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Alternative </a:t>
            </a:r>
            <a:r>
              <a:rPr lang="en-US" dirty="0"/>
              <a:t>from </a:t>
            </a:r>
            <a:r>
              <a:rPr lang="en-US" dirty="0" err="1"/>
              <a:t>javax</a:t>
            </a:r>
            <a:r>
              <a:rPr lang="en-US" dirty="0"/>
              <a:t> for parsing html as documents </a:t>
            </a:r>
            <a:r>
              <a:rPr lang="en-US" dirty="0" err="1"/>
              <a:t>javax.swing.text.html.HTMLEditorKit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47902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applications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Collect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Do something with the data</a:t>
            </a:r>
          </a:p>
          <a:p>
            <a:endParaRPr lang="en-US" dirty="0"/>
          </a:p>
          <a:p>
            <a:r>
              <a:rPr lang="en-US" dirty="0" smtClean="0"/>
              <a:t>Politeness and robustness</a:t>
            </a:r>
          </a:p>
          <a:p>
            <a:endParaRPr lang="en-US" dirty="0"/>
          </a:p>
          <a:p>
            <a:r>
              <a:rPr lang="en-US" dirty="0" smtClean="0"/>
              <a:t>Source </a:t>
            </a:r>
            <a:r>
              <a:rPr lang="en-US" dirty="0" smtClean="0"/>
              <a:t>code at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err="1">
                <a:solidFill>
                  <a:srgbClr val="FF0000"/>
                </a:solidFill>
              </a:rPr>
              <a:t>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emilkjer</a:t>
            </a:r>
            <a:r>
              <a:rPr lang="en-US" dirty="0">
                <a:solidFill>
                  <a:srgbClr val="FF0000"/>
                </a:solidFill>
              </a:rPr>
              <a:t>/Web-Scraping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r>
              <a:rPr lang="en-US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362051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scraping?</a:t>
            </a:r>
            <a:endParaRPr lang="en-US" dirty="0"/>
          </a:p>
        </p:txBody>
      </p:sp>
      <p:pic>
        <p:nvPicPr>
          <p:cNvPr id="4" name="Content Placeholder 3" descr="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r>
              <a:rPr lang="en-US" dirty="0" smtClean="0"/>
              <a:t> /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scraping?</a:t>
            </a:r>
            <a:endParaRPr lang="en-US" dirty="0"/>
          </a:p>
        </p:txBody>
      </p:sp>
      <p:pic>
        <p:nvPicPr>
          <p:cNvPr id="4" name="Content Placeholder 3" descr="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r>
              <a:rPr lang="en-US" dirty="0"/>
              <a:t> /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</p:spTree>
    <p:extLst>
      <p:ext uri="{BB962C8B-B14F-4D97-AF65-F5344CB8AC3E}">
        <p14:creationId xmlns:p14="http://schemas.microsoft.com/office/powerpoint/2010/main" val="228367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scraping?</a:t>
            </a:r>
            <a:endParaRPr lang="en-US" dirty="0"/>
          </a:p>
        </p:txBody>
      </p:sp>
      <p:pic>
        <p:nvPicPr>
          <p:cNvPr id="4" name="Content Placeholder 3" descr="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 b="4083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r>
              <a:rPr lang="en-US" dirty="0"/>
              <a:t> /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0605" y="6172201"/>
            <a:ext cx="329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http://</a:t>
            </a:r>
            <a:r>
              <a:rPr lang="en-US" sz="1600" b="1" dirty="0" err="1"/>
              <a:t>youtu.be</a:t>
            </a:r>
            <a:r>
              <a:rPr lang="en-US" sz="1600" b="1" dirty="0"/>
              <a:t>/--THSIi85I8</a:t>
            </a:r>
          </a:p>
        </p:txBody>
      </p:sp>
    </p:spTree>
    <p:extLst>
      <p:ext uri="{BB962C8B-B14F-4D97-AF65-F5344CB8AC3E}">
        <p14:creationId xmlns:p14="http://schemas.microsoft.com/office/powerpoint/2010/main" val="10965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scraping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scraping / web harvesting / web data extraction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Collect content from a source</a:t>
            </a:r>
          </a:p>
          <a:p>
            <a:pPr marL="914400" lvl="1" indent="-457200"/>
            <a:r>
              <a:rPr lang="en-US" dirty="0" smtClean="0"/>
              <a:t>Firefox, Chrome, Safari</a:t>
            </a:r>
          </a:p>
          <a:p>
            <a:pPr marL="914400" lvl="1" indent="-457200"/>
            <a:r>
              <a:rPr lang="en-US" dirty="0" err="1" smtClean="0"/>
              <a:t>wget</a:t>
            </a:r>
            <a:r>
              <a:rPr lang="en-US" dirty="0" smtClean="0"/>
              <a:t>, curl, urllib2[python], URL[java], Net::HTTP[ruby]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something to the content</a:t>
            </a:r>
          </a:p>
          <a:p>
            <a:pPr marL="914400" lvl="1" indent="-457200"/>
            <a:r>
              <a:rPr lang="en-US" dirty="0" smtClean="0"/>
              <a:t>Parser with regular expression</a:t>
            </a:r>
          </a:p>
          <a:p>
            <a:pPr marL="914400" lvl="1" indent="-457200"/>
            <a:r>
              <a:rPr lang="en-US" dirty="0" err="1" smtClean="0"/>
              <a:t>BeautifulSoup</a:t>
            </a:r>
            <a:r>
              <a:rPr lang="en-US" dirty="0" smtClean="0"/>
              <a:t> [python]</a:t>
            </a:r>
          </a:p>
          <a:p>
            <a:pPr marL="914400" lvl="1" indent="-457200"/>
            <a:r>
              <a:rPr lang="en-US" dirty="0" err="1" smtClean="0"/>
              <a:t>Jsoup</a:t>
            </a:r>
            <a:r>
              <a:rPr lang="en-US" dirty="0" smtClean="0"/>
              <a:t> [java]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76422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 smtClean="0"/>
              <a:t>Research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News </a:t>
            </a:r>
            <a:r>
              <a:rPr lang="en-US" b="1" dirty="0" err="1" smtClean="0"/>
              <a:t>mashup</a:t>
            </a:r>
            <a:endParaRPr lang="en-US" b="1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Weather app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Movie comparison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Webcrawler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7247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Politeness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Heavy load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Amount of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Private sources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Bad code</a:t>
            </a:r>
          </a:p>
          <a:p>
            <a:r>
              <a:rPr lang="en-US" dirty="0" smtClean="0"/>
              <a:t>Robustness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Data changes form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Broken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292297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smtClean="0"/>
              <a:t>a browser go </a:t>
            </a:r>
            <a:r>
              <a:rPr lang="en-US" dirty="0"/>
              <a:t>to:</a:t>
            </a:r>
          </a:p>
          <a:p>
            <a:r>
              <a:rPr lang="en-US" u="sng" dirty="0">
                <a:solidFill>
                  <a:schemeClr val="tx2"/>
                </a:solidFill>
              </a:rPr>
              <a:t>http://www.metlinkmelbourne.com.au/</a:t>
            </a:r>
            <a:r>
              <a:rPr lang="en-US" u="sng" dirty="0" smtClean="0">
                <a:solidFill>
                  <a:schemeClr val="tx2"/>
                </a:solidFill>
              </a:rPr>
              <a:t>timetables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Select transport mode</a:t>
            </a:r>
            <a:endParaRPr lang="en-US" dirty="0"/>
          </a:p>
          <a:p>
            <a:r>
              <a:rPr lang="en-US" u="sng" dirty="0">
                <a:solidFill>
                  <a:srgbClr val="D1282E"/>
                </a:solidFill>
              </a:rPr>
              <a:t>http://www.metlinkmelbourne.com.au/timetables/metropolitan-</a:t>
            </a:r>
            <a:r>
              <a:rPr lang="en-US" u="sng" dirty="0" smtClean="0">
                <a:solidFill>
                  <a:srgbClr val="D1282E"/>
                </a:solidFill>
              </a:rPr>
              <a:t>trains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Select a route e.g. </a:t>
            </a:r>
            <a:r>
              <a:rPr lang="en-US" dirty="0" err="1"/>
              <a:t>Alamain</a:t>
            </a:r>
            <a:r>
              <a:rPr lang="en-US" dirty="0"/>
              <a:t> Line</a:t>
            </a:r>
          </a:p>
          <a:p>
            <a:r>
              <a:rPr lang="en-US" u="sng" dirty="0">
                <a:solidFill>
                  <a:srgbClr val="D1282E"/>
                </a:solidFill>
              </a:rPr>
              <a:t>http://www.metlinkmelbourne.com.au/route/view/</a:t>
            </a:r>
            <a:r>
              <a:rPr lang="en-US" u="sng" dirty="0" smtClean="0">
                <a:solidFill>
                  <a:srgbClr val="D1282E"/>
                </a:solidFill>
              </a:rPr>
              <a:t>1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Select a direction e.g. to city</a:t>
            </a:r>
          </a:p>
          <a:p>
            <a:r>
              <a:rPr lang="en-US" u="sng" dirty="0">
                <a:solidFill>
                  <a:srgbClr val="D1282E"/>
                </a:solidFill>
              </a:rPr>
              <a:t>http://tt.metlinkmelbourne.com.au/tt/XSLT_TTB_REQUEST?command=direct&amp;language=en&amp;outputFormat=0&amp;net=vic&amp;line=02ALM&amp;project=ttb&amp;itdLPxx_selLineDir=H&amp;sup=</a:t>
            </a:r>
            <a:r>
              <a:rPr lang="en-US" u="sng" dirty="0" smtClean="0">
                <a:solidFill>
                  <a:srgbClr val="D1282E"/>
                </a:solidFill>
              </a:rPr>
              <a:t>B</a:t>
            </a:r>
            <a:endParaRPr lang="en-US" dirty="0">
              <a:solidFill>
                <a:srgbClr val="D1282E"/>
              </a:solidFill>
            </a:endParaRPr>
          </a:p>
          <a:p>
            <a:r>
              <a:rPr lang="en-US" dirty="0"/>
              <a:t>Download the page via. the browser e.g. in Safari File &gt; Save As… &gt; Format "Page Source".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16228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</a:t>
            </a:r>
            <a:r>
              <a:rPr lang="en-US" dirty="0"/>
              <a:t>extract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“solution” using Python and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From file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From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HTML parsed to objects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>
                <a:solidFill>
                  <a:srgbClr val="D1282E"/>
                </a:solidFill>
              </a:rPr>
              <a:t>http://</a:t>
            </a:r>
            <a:r>
              <a:rPr lang="en-US" dirty="0" err="1">
                <a:solidFill>
                  <a:srgbClr val="D1282E"/>
                </a:solidFill>
              </a:rPr>
              <a:t>www.crummy.com</a:t>
            </a:r>
            <a:r>
              <a:rPr lang="en-US" dirty="0">
                <a:solidFill>
                  <a:srgbClr val="D1282E"/>
                </a:solidFill>
              </a:rPr>
              <a:t>/software/</a:t>
            </a:r>
            <a:r>
              <a:rPr lang="en-US" dirty="0" err="1">
                <a:solidFill>
                  <a:srgbClr val="D1282E"/>
                </a:solidFill>
              </a:rPr>
              <a:t>BeautifulSoup</a:t>
            </a:r>
            <a:r>
              <a:rPr lang="en-US" dirty="0">
                <a:solidFill>
                  <a:srgbClr val="D1282E"/>
                </a:solidFill>
              </a:rPr>
              <a:t>/</a:t>
            </a:r>
            <a:endParaRPr lang="en-US" dirty="0" smtClean="0">
              <a:solidFill>
                <a:srgbClr val="D1282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March 28,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r>
              <a:rPr lang="en-US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120639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53</TotalTime>
  <Words>409</Words>
  <Application>Microsoft Macintosh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Web Scraping</vt:lpstr>
      <vt:lpstr>What is scraping?</vt:lpstr>
      <vt:lpstr>What is scraping?</vt:lpstr>
      <vt:lpstr>What is scraping?</vt:lpstr>
      <vt:lpstr>What scraping is</vt:lpstr>
      <vt:lpstr>What to use it for?</vt:lpstr>
      <vt:lpstr>remarks</vt:lpstr>
      <vt:lpstr>Timetables</vt:lpstr>
      <vt:lpstr>Get and extract 1</vt:lpstr>
      <vt:lpstr>Get and extract 2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Emil</dc:creator>
  <cp:lastModifiedBy>Emil</cp:lastModifiedBy>
  <cp:revision>12</cp:revision>
  <cp:lastPrinted>2012-03-27T22:13:07Z</cp:lastPrinted>
  <dcterms:created xsi:type="dcterms:W3CDTF">2012-03-27T21:21:52Z</dcterms:created>
  <dcterms:modified xsi:type="dcterms:W3CDTF">2012-03-27T22:44:57Z</dcterms:modified>
</cp:coreProperties>
</file>