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91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151B7-06D2-EB4C-97D4-5E84DB803CF5}" type="datetime1">
              <a:rPr lang="en-AU" smtClean="0"/>
              <a:t>28/03/12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4A2EF-30DA-1D45-B306-40DE5AC54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736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19287-5BDC-CC4F-8FF1-AA6679009ED2}" type="datetime1">
              <a:rPr lang="en-AU" smtClean="0"/>
              <a:t>28/03/12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E4F2B-9102-F244-A198-2CA0CFD70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978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E4F2B-9102-F244-A198-2CA0CFD705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92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March 28,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March 28,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March 28,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March 28,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March 28, 2012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March 28,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March 28,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March 28,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March 28, 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March 28,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March 28,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smtClean="0"/>
              <a:t>March 28,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Scraping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Emil </a:t>
            </a:r>
            <a:r>
              <a:rPr lang="en-US" dirty="0" err="1" smtClean="0"/>
              <a:t>kjer</a:t>
            </a:r>
            <a:r>
              <a:rPr lang="en-US" dirty="0" smtClean="0"/>
              <a:t>		RMIT University</a:t>
            </a:r>
          </a:p>
          <a:p>
            <a:r>
              <a:rPr lang="en-US" dirty="0" err="1" smtClean="0"/>
              <a:t>Emil@Kjer.info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/>
              <a:t>	March 2012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March 28,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02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and extract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Java and </a:t>
            </a:r>
            <a:r>
              <a:rPr lang="en-US" dirty="0" err="1" smtClean="0"/>
              <a:t>Jsoup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/>
              <a:t>From file 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From </a:t>
            </a:r>
            <a:r>
              <a:rPr lang="en-US" dirty="0" err="1" smtClean="0"/>
              <a:t>url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/>
              <a:t>HTML parsed to </a:t>
            </a:r>
            <a:r>
              <a:rPr lang="en-US" dirty="0" smtClean="0"/>
              <a:t>objects</a:t>
            </a:r>
          </a:p>
          <a:p>
            <a:pPr lvl="1" indent="0">
              <a:buNone/>
            </a:pPr>
            <a:endParaRPr lang="en-US" dirty="0"/>
          </a:p>
          <a:p>
            <a:r>
              <a:rPr lang="en-US" dirty="0" err="1" smtClean="0"/>
              <a:t>Jsoup</a:t>
            </a:r>
            <a:endParaRPr lang="en-US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http://</a:t>
            </a:r>
            <a:r>
              <a:rPr lang="en-US" dirty="0" err="1" smtClean="0">
                <a:solidFill>
                  <a:schemeClr val="tx2"/>
                </a:solidFill>
              </a:rPr>
              <a:t>jsoup.org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Alternative </a:t>
            </a:r>
            <a:r>
              <a:rPr lang="en-US" dirty="0"/>
              <a:t>from </a:t>
            </a:r>
            <a:r>
              <a:rPr lang="en-US" dirty="0" err="1"/>
              <a:t>javax</a:t>
            </a:r>
            <a:r>
              <a:rPr lang="en-US" dirty="0"/>
              <a:t> for parsing html as documents </a:t>
            </a:r>
            <a:r>
              <a:rPr lang="en-US" dirty="0" err="1"/>
              <a:t>javax.swing.text.html.HTMLEditorKit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March 28,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</a:t>
            </a:fld>
            <a:r>
              <a:rPr lang="en-US" dirty="0"/>
              <a:t> / 10</a:t>
            </a:r>
          </a:p>
        </p:txBody>
      </p:sp>
    </p:spTree>
    <p:extLst>
      <p:ext uri="{BB962C8B-B14F-4D97-AF65-F5344CB8AC3E}">
        <p14:creationId xmlns:p14="http://schemas.microsoft.com/office/powerpoint/2010/main" val="2479025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applications</a:t>
            </a:r>
          </a:p>
          <a:p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Collect data</a:t>
            </a:r>
          </a:p>
          <a:p>
            <a:pPr marL="457200" indent="-457200">
              <a:buAutoNum type="arabicPeriod"/>
            </a:pPr>
            <a:r>
              <a:rPr lang="en-US" dirty="0" smtClean="0"/>
              <a:t>Do something with the data</a:t>
            </a:r>
          </a:p>
          <a:p>
            <a:endParaRPr lang="en-US" dirty="0"/>
          </a:p>
          <a:p>
            <a:r>
              <a:rPr lang="en-US" dirty="0" smtClean="0"/>
              <a:t>Politeness and robustness</a:t>
            </a:r>
          </a:p>
          <a:p>
            <a:endParaRPr lang="en-US" dirty="0"/>
          </a:p>
          <a:p>
            <a:r>
              <a:rPr lang="en-US" dirty="0" smtClean="0"/>
              <a:t>Source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March 28,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10</a:t>
            </a:fld>
            <a:r>
              <a:rPr lang="en-US"/>
              <a:t> / 10</a:t>
            </a:r>
          </a:p>
        </p:txBody>
      </p:sp>
    </p:spTree>
    <p:extLst>
      <p:ext uri="{BB962C8B-B14F-4D97-AF65-F5344CB8AC3E}">
        <p14:creationId xmlns:p14="http://schemas.microsoft.com/office/powerpoint/2010/main" val="3620512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scraping?</a:t>
            </a:r>
            <a:endParaRPr lang="en-US" dirty="0"/>
          </a:p>
        </p:txBody>
      </p:sp>
      <p:pic>
        <p:nvPicPr>
          <p:cNvPr id="4" name="Content Placeholder 3" descr="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3" b="4083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780605" y="6172201"/>
            <a:ext cx="3296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From http://</a:t>
            </a:r>
            <a:r>
              <a:rPr lang="en-US" sz="1600" b="1" dirty="0" err="1"/>
              <a:t>youtu.be</a:t>
            </a:r>
            <a:r>
              <a:rPr lang="en-US" sz="1600" b="1" dirty="0"/>
              <a:t>/--THSIi85I8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March 28,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</a:t>
            </a:fld>
            <a:r>
              <a:rPr lang="en-US" dirty="0" smtClean="0"/>
              <a:t> /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26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scraping?</a:t>
            </a:r>
            <a:endParaRPr lang="en-US" dirty="0"/>
          </a:p>
        </p:txBody>
      </p:sp>
      <p:pic>
        <p:nvPicPr>
          <p:cNvPr id="4" name="Content Placeholder 3" descr="B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3" b="4083"/>
          <a:stretch>
            <a:fillRect/>
          </a:stretch>
        </p:blipFill>
        <p:spPr/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March 28,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</a:t>
            </a:fld>
            <a:r>
              <a:rPr lang="en-US" dirty="0"/>
              <a:t> / 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80605" y="6172201"/>
            <a:ext cx="3296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From http://</a:t>
            </a:r>
            <a:r>
              <a:rPr lang="en-US" sz="1600" b="1" dirty="0" err="1"/>
              <a:t>youtu.be</a:t>
            </a:r>
            <a:r>
              <a:rPr lang="en-US" sz="1600" b="1" dirty="0"/>
              <a:t>/--THSIi85I8</a:t>
            </a:r>
          </a:p>
        </p:txBody>
      </p:sp>
    </p:spTree>
    <p:extLst>
      <p:ext uri="{BB962C8B-B14F-4D97-AF65-F5344CB8AC3E}">
        <p14:creationId xmlns:p14="http://schemas.microsoft.com/office/powerpoint/2010/main" val="2283676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scraping?</a:t>
            </a:r>
            <a:endParaRPr lang="en-US" dirty="0"/>
          </a:p>
        </p:txBody>
      </p:sp>
      <p:pic>
        <p:nvPicPr>
          <p:cNvPr id="4" name="Content Placeholder 3" descr="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3" b="4083"/>
          <a:stretch>
            <a:fillRect/>
          </a:stretch>
        </p:blipFill>
        <p:spPr/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March 28,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</a:t>
            </a:fld>
            <a:r>
              <a:rPr lang="en-US" dirty="0"/>
              <a:t> / 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80605" y="6172201"/>
            <a:ext cx="3296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From http://</a:t>
            </a:r>
            <a:r>
              <a:rPr lang="en-US" sz="1600" b="1" dirty="0" err="1"/>
              <a:t>youtu.be</a:t>
            </a:r>
            <a:r>
              <a:rPr lang="en-US" sz="1600" b="1" dirty="0"/>
              <a:t>/--THSIi85I8</a:t>
            </a:r>
          </a:p>
        </p:txBody>
      </p:sp>
    </p:spTree>
    <p:extLst>
      <p:ext uri="{BB962C8B-B14F-4D97-AF65-F5344CB8AC3E}">
        <p14:creationId xmlns:p14="http://schemas.microsoft.com/office/powerpoint/2010/main" val="1096505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scraping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scraping / web harvesting / web data extraction</a:t>
            </a:r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Collect content from a source</a:t>
            </a:r>
          </a:p>
          <a:p>
            <a:pPr marL="914400" lvl="1" indent="-457200"/>
            <a:r>
              <a:rPr lang="en-US" dirty="0" smtClean="0"/>
              <a:t>Firefox, Chrome, Safari</a:t>
            </a:r>
          </a:p>
          <a:p>
            <a:pPr marL="914400" lvl="1" indent="-457200"/>
            <a:r>
              <a:rPr lang="en-US" dirty="0" err="1" smtClean="0"/>
              <a:t>wget</a:t>
            </a:r>
            <a:r>
              <a:rPr lang="en-US" dirty="0" smtClean="0"/>
              <a:t>, curl, urllib2[python], URL[java], Net::HTTP[ruby]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 something to the content</a:t>
            </a:r>
          </a:p>
          <a:p>
            <a:pPr marL="914400" lvl="1" indent="-457200"/>
            <a:r>
              <a:rPr lang="en-US" dirty="0" smtClean="0"/>
              <a:t>Parser with regular expression</a:t>
            </a:r>
          </a:p>
          <a:p>
            <a:pPr marL="914400" lvl="1" indent="-457200"/>
            <a:r>
              <a:rPr lang="en-US" dirty="0" err="1" smtClean="0"/>
              <a:t>BeautifulSoup</a:t>
            </a:r>
            <a:r>
              <a:rPr lang="en-US" dirty="0" smtClean="0"/>
              <a:t> [python]</a:t>
            </a:r>
          </a:p>
          <a:p>
            <a:pPr marL="914400" lvl="1" indent="-457200"/>
            <a:r>
              <a:rPr lang="en-US" dirty="0" err="1" smtClean="0"/>
              <a:t>Jsoup</a:t>
            </a:r>
            <a:r>
              <a:rPr lang="en-US" dirty="0" smtClean="0"/>
              <a:t> [java]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March 28,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</a:t>
            </a:fld>
            <a:r>
              <a:rPr lang="en-US" dirty="0"/>
              <a:t> / 10</a:t>
            </a:r>
          </a:p>
        </p:txBody>
      </p:sp>
    </p:spTree>
    <p:extLst>
      <p:ext uri="{BB962C8B-B14F-4D97-AF65-F5344CB8AC3E}">
        <p14:creationId xmlns:p14="http://schemas.microsoft.com/office/powerpoint/2010/main" val="764222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use it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b="1" dirty="0" smtClean="0"/>
              <a:t>Research</a:t>
            </a:r>
            <a:endParaRPr lang="en-US" b="1" dirty="0"/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News </a:t>
            </a:r>
            <a:r>
              <a:rPr lang="en-US" b="1" dirty="0" err="1" smtClean="0"/>
              <a:t>mashup</a:t>
            </a:r>
            <a:endParaRPr lang="en-US" b="1" dirty="0" smtClean="0"/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Weather app</a:t>
            </a:r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Movie comparison</a:t>
            </a:r>
          </a:p>
          <a:p>
            <a:pPr marL="342900" indent="-342900">
              <a:buFont typeface="Arial"/>
              <a:buChar char="•"/>
            </a:pPr>
            <a:r>
              <a:rPr lang="en-US" b="1" dirty="0" err="1" smtClean="0"/>
              <a:t>Webcrawler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March 28,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</a:t>
            </a:fld>
            <a:r>
              <a:rPr lang="en-US" dirty="0"/>
              <a:t> / 10</a:t>
            </a:r>
          </a:p>
        </p:txBody>
      </p:sp>
    </p:spTree>
    <p:extLst>
      <p:ext uri="{BB962C8B-B14F-4D97-AF65-F5344CB8AC3E}">
        <p14:creationId xmlns:p14="http://schemas.microsoft.com/office/powerpoint/2010/main" val="72473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Politeness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Heavy load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Amount of data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Private sources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Bad code</a:t>
            </a:r>
          </a:p>
          <a:p>
            <a:r>
              <a:rPr lang="en-US" dirty="0" smtClean="0"/>
              <a:t>Robustness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Data changes form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Broken links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March 28,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</a:t>
            </a:fld>
            <a:r>
              <a:rPr lang="en-US" dirty="0"/>
              <a:t> / 10</a:t>
            </a:r>
          </a:p>
        </p:txBody>
      </p:sp>
    </p:spTree>
    <p:extLst>
      <p:ext uri="{BB962C8B-B14F-4D97-AF65-F5344CB8AC3E}">
        <p14:creationId xmlns:p14="http://schemas.microsoft.com/office/powerpoint/2010/main" val="2922975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</a:t>
            </a:r>
            <a:r>
              <a:rPr lang="en-US" dirty="0" smtClean="0"/>
              <a:t>a browser go </a:t>
            </a:r>
            <a:r>
              <a:rPr lang="en-US" dirty="0"/>
              <a:t>to:</a:t>
            </a:r>
          </a:p>
          <a:p>
            <a:r>
              <a:rPr lang="en-US" u="sng" dirty="0">
                <a:solidFill>
                  <a:schemeClr val="tx2"/>
                </a:solidFill>
              </a:rPr>
              <a:t>http://www.metlinkmelbourne.com.au/</a:t>
            </a:r>
            <a:r>
              <a:rPr lang="en-US" u="sng" dirty="0" smtClean="0">
                <a:solidFill>
                  <a:schemeClr val="tx2"/>
                </a:solidFill>
              </a:rPr>
              <a:t>timetables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/>
              <a:t>Select transport mode</a:t>
            </a:r>
            <a:endParaRPr lang="en-US" dirty="0"/>
          </a:p>
          <a:p>
            <a:r>
              <a:rPr lang="en-US" u="sng" dirty="0">
                <a:solidFill>
                  <a:srgbClr val="D1282E"/>
                </a:solidFill>
              </a:rPr>
              <a:t>http://www.metlinkmelbourne.com.au/timetables/metropolitan-</a:t>
            </a:r>
            <a:r>
              <a:rPr lang="en-US" u="sng" dirty="0" smtClean="0">
                <a:solidFill>
                  <a:srgbClr val="D1282E"/>
                </a:solidFill>
              </a:rPr>
              <a:t>trains</a:t>
            </a:r>
            <a:endParaRPr lang="en-US" dirty="0">
              <a:solidFill>
                <a:srgbClr val="D1282E"/>
              </a:solidFill>
            </a:endParaRPr>
          </a:p>
          <a:p>
            <a:r>
              <a:rPr lang="en-US" dirty="0"/>
              <a:t>Select a route e.g. </a:t>
            </a:r>
            <a:r>
              <a:rPr lang="en-US" dirty="0" err="1"/>
              <a:t>Alamain</a:t>
            </a:r>
            <a:r>
              <a:rPr lang="en-US" dirty="0"/>
              <a:t> Line</a:t>
            </a:r>
          </a:p>
          <a:p>
            <a:r>
              <a:rPr lang="en-US" u="sng" dirty="0">
                <a:solidFill>
                  <a:srgbClr val="D1282E"/>
                </a:solidFill>
              </a:rPr>
              <a:t>http://www.metlinkmelbourne.com.au/route/view/</a:t>
            </a:r>
            <a:r>
              <a:rPr lang="en-US" u="sng" dirty="0" smtClean="0">
                <a:solidFill>
                  <a:srgbClr val="D1282E"/>
                </a:solidFill>
              </a:rPr>
              <a:t>1</a:t>
            </a:r>
            <a:endParaRPr lang="en-US" dirty="0">
              <a:solidFill>
                <a:srgbClr val="D1282E"/>
              </a:solidFill>
            </a:endParaRPr>
          </a:p>
          <a:p>
            <a:r>
              <a:rPr lang="en-US" dirty="0"/>
              <a:t>Select a direction e.g. to city</a:t>
            </a:r>
          </a:p>
          <a:p>
            <a:r>
              <a:rPr lang="en-US" u="sng" dirty="0">
                <a:solidFill>
                  <a:srgbClr val="D1282E"/>
                </a:solidFill>
              </a:rPr>
              <a:t>http://tt.metlinkmelbourne.com.au/tt/XSLT_TTB_REQUEST?command=direct&amp;language=en&amp;outputFormat=0&amp;net=vic&amp;line=02ALM&amp;project=ttb&amp;itdLPxx_selLineDir=H&amp;sup=</a:t>
            </a:r>
            <a:r>
              <a:rPr lang="en-US" u="sng" dirty="0" smtClean="0">
                <a:solidFill>
                  <a:srgbClr val="D1282E"/>
                </a:solidFill>
              </a:rPr>
              <a:t>B</a:t>
            </a:r>
            <a:endParaRPr lang="en-US" dirty="0">
              <a:solidFill>
                <a:srgbClr val="D1282E"/>
              </a:solidFill>
            </a:endParaRPr>
          </a:p>
          <a:p>
            <a:r>
              <a:rPr lang="en-US" dirty="0"/>
              <a:t>Download the page via. the browser e.g. in Safari File &gt; Save As… &gt; Format "Page Source".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March 28,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</a:t>
            </a:fld>
            <a:r>
              <a:rPr lang="en-US" dirty="0"/>
              <a:t> / 10</a:t>
            </a:r>
          </a:p>
        </p:txBody>
      </p:sp>
    </p:spTree>
    <p:extLst>
      <p:ext uri="{BB962C8B-B14F-4D97-AF65-F5344CB8AC3E}">
        <p14:creationId xmlns:p14="http://schemas.microsoft.com/office/powerpoint/2010/main" val="1162285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and </a:t>
            </a:r>
            <a:r>
              <a:rPr lang="en-US" dirty="0"/>
              <a:t>extract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and “solution” using Python and </a:t>
            </a:r>
            <a:r>
              <a:rPr lang="en-US" dirty="0" err="1" smtClean="0"/>
              <a:t>BeautifulSoup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From file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From </a:t>
            </a:r>
            <a:r>
              <a:rPr lang="en-US" dirty="0" err="1" smtClean="0"/>
              <a:t>url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HTML parsed to objects</a:t>
            </a:r>
          </a:p>
          <a:p>
            <a:pPr lvl="1" indent="0">
              <a:buNone/>
            </a:pPr>
            <a:endParaRPr lang="en-US" dirty="0"/>
          </a:p>
          <a:p>
            <a:r>
              <a:rPr lang="en-US" dirty="0" err="1"/>
              <a:t>BeautifulSoup</a:t>
            </a:r>
            <a:endParaRPr lang="en-US" dirty="0"/>
          </a:p>
          <a:p>
            <a:r>
              <a:rPr lang="en-US" dirty="0">
                <a:solidFill>
                  <a:srgbClr val="D1282E"/>
                </a:solidFill>
              </a:rPr>
              <a:t>http://</a:t>
            </a:r>
            <a:r>
              <a:rPr lang="en-US" dirty="0" err="1">
                <a:solidFill>
                  <a:srgbClr val="D1282E"/>
                </a:solidFill>
              </a:rPr>
              <a:t>www.crummy.com</a:t>
            </a:r>
            <a:r>
              <a:rPr lang="en-US" dirty="0">
                <a:solidFill>
                  <a:srgbClr val="D1282E"/>
                </a:solidFill>
              </a:rPr>
              <a:t>/software/</a:t>
            </a:r>
            <a:r>
              <a:rPr lang="en-US" dirty="0" err="1">
                <a:solidFill>
                  <a:srgbClr val="D1282E"/>
                </a:solidFill>
              </a:rPr>
              <a:t>BeautifulSoup</a:t>
            </a:r>
            <a:r>
              <a:rPr lang="en-US" dirty="0">
                <a:solidFill>
                  <a:srgbClr val="D1282E"/>
                </a:solidFill>
              </a:rPr>
              <a:t>/</a:t>
            </a:r>
            <a:endParaRPr lang="en-US" dirty="0" smtClean="0">
              <a:solidFill>
                <a:srgbClr val="D1282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March 28,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</a:t>
            </a:fld>
            <a:r>
              <a:rPr lang="en-US" dirty="0"/>
              <a:t> / 10</a:t>
            </a:r>
          </a:p>
        </p:txBody>
      </p:sp>
    </p:spTree>
    <p:extLst>
      <p:ext uri="{BB962C8B-B14F-4D97-AF65-F5344CB8AC3E}">
        <p14:creationId xmlns:p14="http://schemas.microsoft.com/office/powerpoint/2010/main" val="1206391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53</TotalTime>
  <Words>408</Words>
  <Application>Microsoft Macintosh PowerPoint</Application>
  <PresentationFormat>On-screen Show (4:3)</PresentationFormat>
  <Paragraphs>93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Essential</vt:lpstr>
      <vt:lpstr>Web Scraping</vt:lpstr>
      <vt:lpstr>What is scraping?</vt:lpstr>
      <vt:lpstr>What is scraping?</vt:lpstr>
      <vt:lpstr>What is scraping?</vt:lpstr>
      <vt:lpstr>What scraping is</vt:lpstr>
      <vt:lpstr>What to use it for?</vt:lpstr>
      <vt:lpstr>remarks</vt:lpstr>
      <vt:lpstr>Timetables</vt:lpstr>
      <vt:lpstr>Get and extract 1</vt:lpstr>
      <vt:lpstr>Get and extract 2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</dc:title>
  <dc:creator>Emil</dc:creator>
  <cp:lastModifiedBy>Emil</cp:lastModifiedBy>
  <cp:revision>11</cp:revision>
  <cp:lastPrinted>2012-03-27T22:13:07Z</cp:lastPrinted>
  <dcterms:created xsi:type="dcterms:W3CDTF">2012-03-27T21:21:52Z</dcterms:created>
  <dcterms:modified xsi:type="dcterms:W3CDTF">2012-03-27T22:17:55Z</dcterms:modified>
</cp:coreProperties>
</file>