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A227CA-804E-4054-9C60-C0877724A6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5CFB3D2-57FB-4DD0-9C15-CC8AD5D6FD1C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86513B-FEAF-47F0-9183-2572E28340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AD1AEF5-D62E-42C0-B2CB-10CDD1DF56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FC32EF-CA92-4F02-B1FD-13F31E9A03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434001-EA68-473D-B9D6-A9242C87A186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4C2ACE-0340-44FC-9B99-0A53A780F4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0D09381-F4FA-429E-BF39-C524A6FEBD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48FBC3-3C13-4F99-A08B-90FC9540A2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B46527-EB58-4481-9401-A9F2528CFE86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3FA09CA-8BF2-4B56-B6D2-7690F9862C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F315E1-5737-4CA4-A5A7-03C6998B4C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A19380-F278-4D43-A639-80807CBFFF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D90AEAA-BB8C-4B1F-B03A-0217BFEC8F8B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7E41F03-EFBC-4CBC-9E2B-63D5F2F78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340750-C019-4A41-A56B-7CC2EEB62F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07DB37-6944-426C-A7E7-42D015FB1E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033A19-AD06-466C-AED2-27598AC46553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162773-14CA-4A86-AF7A-FBDDEDA232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12D561-184F-44E9-A1AD-E9789B8726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48C581-1D53-4B6F-AFD9-501D848DDC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E483AEC-DCDC-4205-8982-44124275F98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309DB9-6CE4-4816-A0E5-4FAB50827D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A60C1D-77B2-414F-8E52-5491ABAD8F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1E09D0-F964-489D-ADEF-1C862BD81A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A4CD15-F899-4B27-AE75-16AB8EE6471E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6BC0E8-27B1-4885-A1C5-D96C80F315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AA575A-9AF7-4976-920A-6F32A1E0B9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4B21BE-B384-4C2E-8C3F-26EE5DB14C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167622-6E3C-41A0-854F-91579AFF3F70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BC43745-5DF0-419B-924D-949F26050E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FDEAF2-D427-4655-820B-F22181A46A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6F2BBD0-7E71-4A8C-9296-C95BBBB9D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0A91D8-226B-47A9-A42A-1B706CA2A114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6906675C-3AEE-46F1-A13A-05EAC263DD4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Sécurité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76F737C-B08E-4F67-B47D-2B37BDBB2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9A87D3-1B7B-4129-AC3A-678CD0819BEB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845D4D-4451-4A0F-9123-D35B920CDB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Principe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E4E155-F754-4169-A058-24049E143B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" y="1620000"/>
            <a:ext cx="8996400" cy="516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C3231A3-AC63-40CA-80E3-CCF03B5B2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4A9456-3DF1-4CF3-B197-547D117E79DE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2869D6-F8BE-47DC-8A1C-7CCCC980B4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 dirty="0" err="1"/>
              <a:t>security.yaml</a:t>
            </a:r>
            <a:endParaRPr lang="fr-FR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00DCE6-BBDC-4748-8337-36CF1CAB702D}"/>
              </a:ext>
            </a:extLst>
          </p:cNvPr>
          <p:cNvSpPr txBox="1"/>
          <p:nvPr/>
        </p:nvSpPr>
        <p:spPr>
          <a:xfrm>
            <a:off x="-24120" y="1474560"/>
            <a:ext cx="10080000" cy="6260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security: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firewalls: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secured_area: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  pattern:    ^/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  anonymous: ~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  http_basic: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    realm: "Secured Demo Area"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access_control: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- { path: ^/admin, roles: ROLE_ADMIN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providers: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in_memory: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   memory: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     users: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       ryan: { password: ryanpass, roles: 'ROLE_USER'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       admin: { password: kitten, roles: 'ROLE_ADMIN'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encoders: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Symfony\Component\Security\Core\User\User: plaintext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761B34C5-1C9A-4A2D-8E5F-052EB985F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4577596-4CA4-41C0-B4E6-61E24C8966C5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8F7B61-63C0-417C-8BA7-A9A510E3C6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Principe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9F43DE-E380-4022-86ED-104687DD6F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497599"/>
            <a:ext cx="7560000" cy="53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12E711D-996C-44D6-8B9B-C54486A42390}"/>
              </a:ext>
            </a:extLst>
          </p:cNvPr>
          <p:cNvSpPr txBox="1"/>
          <p:nvPr/>
        </p:nvSpPr>
        <p:spPr>
          <a:xfrm>
            <a:off x="6840000" y="5040000"/>
            <a:ext cx="3240000" cy="447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latin typeface="DejaVu Sans Mono" pitchFamily="49"/>
                <a:ea typeface="MS Gothic" pitchFamily="2"/>
                <a:cs typeface="Tahoma" pitchFamily="2"/>
              </a:rPr>
              <a:t>HTTP 200 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2FA780ED-2BCB-430D-BBEF-0B2774937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B63EA5-AAB9-4E12-B278-BDEF784C1944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4A0379-EAA7-452B-872C-E954FC343D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Principe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844FE0-C112-4547-828E-F54E2EDD7D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440000"/>
            <a:ext cx="6840000" cy="55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5484CE3-52C1-4AC1-A95B-C6BDFBFAAE4C}"/>
              </a:ext>
            </a:extLst>
          </p:cNvPr>
          <p:cNvSpPr txBox="1"/>
          <p:nvPr/>
        </p:nvSpPr>
        <p:spPr>
          <a:xfrm>
            <a:off x="6120000" y="5400000"/>
            <a:ext cx="3960000" cy="447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latin typeface="DejaVu Sans Mono" pitchFamily="49"/>
                <a:ea typeface="MS Gothic" pitchFamily="2"/>
                <a:cs typeface="Tahoma" pitchFamily="2"/>
              </a:rPr>
              <a:t>HTTP 302 Found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EAD2F9-AB84-4011-B426-3120AA8CA2C4}"/>
              </a:ext>
            </a:extLst>
          </p:cNvPr>
          <p:cNvSpPr txBox="1"/>
          <p:nvPr/>
        </p:nvSpPr>
        <p:spPr>
          <a:xfrm>
            <a:off x="5940000" y="4680000"/>
            <a:ext cx="4140000" cy="447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latin typeface="DejaVu Sans Mono" pitchFamily="49"/>
                <a:ea typeface="MS Gothic" pitchFamily="2"/>
                <a:cs typeface="Tahoma" pitchFamily="2"/>
              </a:rPr>
              <a:t>HTTP 401 Unauthorized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66B5D21-11CE-4CFA-9FAD-BD080A5C5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7FE4F0-89F7-4231-BD3D-0BB7F33A6D0B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02638F-84B6-4A7F-AA2A-E671FF8B7C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4400"/>
              <a:t>Principe</a:t>
            </a:r>
          </a:p>
        </p:txBody>
      </p:sp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9A40D846-4044-4271-852A-AAB9075C806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1620000"/>
            <a:ext cx="6387119" cy="5138280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51106A2-FEA6-4919-80C9-3541CE3CFD2B}"/>
              </a:ext>
            </a:extLst>
          </p:cNvPr>
          <p:cNvSpPr txBox="1"/>
          <p:nvPr/>
        </p:nvSpPr>
        <p:spPr>
          <a:xfrm>
            <a:off x="5940000" y="5580000"/>
            <a:ext cx="3960000" cy="447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latin typeface="DejaVu Sans Mono" pitchFamily="49"/>
                <a:ea typeface="MS Gothic" pitchFamily="2"/>
                <a:cs typeface="Tahoma" pitchFamily="2"/>
              </a:rPr>
              <a:t>HTTP 403 Forbidden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5E878A1-83A7-4348-B62F-78F55ACB2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9BBFA8D-0043-4593-83C1-92408FE858BF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5CCC95-BA52-4693-9988-CB0513A7A6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4400"/>
              <a:t>Principe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849C36-7653-4665-9D80-16DFBFDE5A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Pare-feu</a:t>
            </a:r>
          </a:p>
          <a:p>
            <a:pPr lvl="1"/>
            <a:r>
              <a:rPr lang="fr-FR"/>
              <a:t>Gère l'authentification</a:t>
            </a:r>
          </a:p>
          <a:p>
            <a:pPr lvl="0"/>
            <a:r>
              <a:rPr lang="fr-FR"/>
              <a:t>Login</a:t>
            </a:r>
          </a:p>
          <a:p>
            <a:pPr lvl="1"/>
            <a:r>
              <a:rPr lang="fr-FR">
                <a:solidFill>
                  <a:srgbClr val="FF3333"/>
                </a:solidFill>
              </a:rPr>
              <a:t>DOIT</a:t>
            </a:r>
            <a:r>
              <a:rPr lang="fr-FR"/>
              <a:t> se trouver derrière un pare-feu</a:t>
            </a:r>
          </a:p>
          <a:p>
            <a:pPr lvl="1"/>
            <a:r>
              <a:rPr lang="fr-FR">
                <a:solidFill>
                  <a:srgbClr val="FF3333"/>
                </a:solidFill>
              </a:rPr>
              <a:t>DOIT</a:t>
            </a:r>
            <a:r>
              <a:rPr lang="fr-FR"/>
              <a:t> être accessible aux anonymes</a:t>
            </a:r>
          </a:p>
          <a:p>
            <a:pPr lvl="0"/>
            <a:r>
              <a:rPr lang="fr-FR" sz="2800"/>
              <a:t>→ </a:t>
            </a:r>
            <a:r>
              <a:rPr lang="fr-FR" sz="2600"/>
              <a:t>access_control IS_AUTHENTICATED_ANONYMOUSLY</a:t>
            </a:r>
            <a:br>
              <a:rPr lang="fr-FR" sz="2600"/>
            </a:br>
            <a:r>
              <a:rPr lang="fr-FR" sz="2600"/>
              <a:t>ou</a:t>
            </a:r>
          </a:p>
          <a:p>
            <a:pPr lvl="0"/>
            <a:r>
              <a:rPr lang="fr-FR" sz="2600"/>
              <a:t>→ second pare-feu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ABC6D94-C916-40B3-8BC3-70B9899FEE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BD9FDF-3BC5-4097-A8F0-AC8D1057AEB6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8DC8E1-1976-4533-8015-6B59AFD429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security.yml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4EC181-2650-4155-B7F2-AB14B7D1A729}"/>
              </a:ext>
            </a:extLst>
          </p:cNvPr>
          <p:cNvSpPr txBox="1"/>
          <p:nvPr/>
        </p:nvSpPr>
        <p:spPr>
          <a:xfrm>
            <a:off x="0" y="1484999"/>
            <a:ext cx="10080000" cy="1394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6600"/>
                </a:solidFill>
                <a:latin typeface="DejaVu Sans Mono" pitchFamily="49"/>
                <a:ea typeface="MS Gothic" pitchFamily="2"/>
                <a:cs typeface="Tahoma" pitchFamily="2"/>
              </a:rPr>
              <a:t>if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(false === $this-&gt;get(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'security.context'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-&gt;isGranted(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'ROLE_ADMIN'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6600"/>
                </a:solidFill>
                <a:latin typeface="DejaVu Sans Mono" pitchFamily="49"/>
                <a:ea typeface="MS Gothic" pitchFamily="2"/>
                <a:cs typeface="Tahoma" pitchFamily="2"/>
              </a:rPr>
              <a:t>throw new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AccessDeniedException();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1431F6-57E7-4256-96D6-9C15FAF06AC2}"/>
              </a:ext>
            </a:extLst>
          </p:cNvPr>
          <p:cNvSpPr txBox="1"/>
          <p:nvPr/>
        </p:nvSpPr>
        <p:spPr>
          <a:xfrm>
            <a:off x="0" y="3960000"/>
            <a:ext cx="10080000" cy="416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{%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6600"/>
                </a:solidFill>
                <a:latin typeface="DejaVu Sans Mono" pitchFamily="49"/>
                <a:ea typeface="MS Gothic" pitchFamily="2"/>
                <a:cs typeface="Tahoma" pitchFamily="2"/>
              </a:rPr>
              <a:t> if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is_granted(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'ROLE_ADMIN'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 %}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Personnalisé</PresentationFormat>
  <Paragraphs>57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DejaVu Sans Mono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Principe</vt:lpstr>
      <vt:lpstr>security.yaml</vt:lpstr>
      <vt:lpstr>Principe</vt:lpstr>
      <vt:lpstr>Principe</vt:lpstr>
      <vt:lpstr>Principe</vt:lpstr>
      <vt:lpstr>Principe</vt:lpstr>
      <vt:lpstr>security.yml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77</cp:revision>
  <dcterms:created xsi:type="dcterms:W3CDTF">2012-09-24T16:29:42Z</dcterms:created>
  <dcterms:modified xsi:type="dcterms:W3CDTF">2019-06-27T14:02:59Z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