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338" r:id="rId3"/>
    <p:sldId id="339" r:id="rId4"/>
    <p:sldId id="340" r:id="rId5"/>
    <p:sldId id="341" r:id="rId6"/>
    <p:sldId id="342" r:id="rId7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1C1606-27FF-4745-B003-F80C43A538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8EBFA-B362-427C-89C9-AC1387CA3F4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FF950F-5B34-4678-95D3-506361DEE1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94C77-513F-4C59-93EC-6EF95CF425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D964D2-1527-41A8-9504-7D10A04A79C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569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056DF-6E40-4AD5-B98D-B0B35C8BF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94445-2EF3-410F-A132-C9F002432C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4929103-9423-4AA3-8BEB-BB0F40811C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B8FE4-C8DB-4C59-9A49-8556ABC3DD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A1D1-28CD-43C1-87FD-3D1D4CF5F1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AB06-4A74-4A9F-8051-C64C3678F8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C8E15A-4C8F-4F31-BCF7-6B6A0F989E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7134CD-CC39-4317-97FC-D73FA15996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9A3A74C-DC43-4B72-B981-7F754B8011D4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E4C22C0-CBC4-4D45-9738-7BD3E04541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64F4A1-5354-46E9-B54B-06DBF6B872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6142C0-5A10-473B-B057-37250084C1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8A249D9-0B21-4FBE-BCD9-794758831836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F59684-D4A0-429C-BE42-9E93341C8F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EF1425-E8BE-4265-9693-980BFE9321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9DFEF9-EFE8-4064-80F1-6EA35E2C01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1DC9D23-19D3-41AF-85D1-ACEE2DBEF96E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CD8763-AA47-4DED-8A67-5936768435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02E6A8-06F2-40AB-BD29-AE211E328A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D65C8-4266-4FD5-9776-0BD32E4932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BB4448B-94EF-4792-AB4D-BAF81D0BE9E3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599F415-17A3-4B80-90A6-7807955DBA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D83C8A-C0D7-4135-93BB-76C4422E1F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9BDAFB-A4C3-4C7B-A82C-18E34894E1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6AD5CF-F0DB-4FCC-9AE8-3B12CA6FD3AD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46B838-AFB2-4E9D-9C0D-E4F2E8C3AF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7B45A4-7140-410C-A3D2-6846C0B94E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9433F-6804-46A6-96F3-85C0A718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B3AEE-E727-44A3-9C35-C7F0ACDC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01287-7BE8-4F49-9596-A0B99577F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75A5DF-8B37-4050-A8B2-BD3BA22801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486E-C61E-4E0A-95D7-5B0412A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C8332-E9C8-4B07-9D9E-008F5712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F2EFA-8E88-42B4-8F99-E2656999C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393925-C2B1-4EAF-8727-C8BB391CC1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2F429-701E-41C2-8E10-CAEB7265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4A7BB-CD49-4CB3-88BA-864C82F1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86230-8BBD-42B3-A690-1AEC9295B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F088E6-D994-4CB9-AF6B-59BCD0D426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81C39-13D8-4C64-A8BA-97AAB4DB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5F7E5-F4BA-4671-909B-A947F841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00076-2C52-49B4-B84F-2D12124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1A162-98FA-4272-A2C7-BA471FB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865D6-FA7C-4DCD-A0ED-746BB3E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B3462-4DB7-46AE-B418-A171D4887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DBB6-28B3-4316-8E94-0D2B128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909F0-25C1-4E56-B3E0-5A5A7682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52BD-D315-481B-920F-35C5EAB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94C5A-736F-4A96-A57A-3276164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B84D1-59E9-4F27-99C1-249C591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FAA3F-07AD-4992-851E-1F5869C5E4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A5A3-C69A-4DC4-903D-883DD21C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06C57-1F4A-41A1-91CC-9F70ED5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47CFA-2379-4241-8166-989B7F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BF11-1965-43AF-9A82-4EECA0FD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FA414-DBFA-40AF-93F9-75513EA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8419-726E-43AF-B94C-EFB8CA3203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C684-690B-4A37-B7B8-575FFF4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0D20-02F9-495B-9C44-BCACE370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1218E-B996-4CA9-8D7F-1ADC99F7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2D1C9-CE9D-41B9-BE4A-693968C7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421EC-620A-4574-913C-45BF2D7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42100-ACE6-417C-AAB2-885A7C8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B400A-8D95-4F03-B8E1-0B58A7A047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5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AC48-2337-4D0A-BEFF-6D39C7A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0AEAF-CC88-42CA-9390-8F85FDA9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B5D22-143B-4B38-95A8-099D20AF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F8FBF-5A04-456B-BC0A-E950F8E6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96F6A-67E1-462B-A14A-B9BA0FD0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3B8AB8-26B1-4D28-BBB0-B1BAF3A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E2D02-DF90-4716-ABE2-2988FE6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B1D56-4A23-42D7-A5CD-9ECDCCF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26EB-29CD-47DE-BD4D-664FE4D54D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9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DD2FA-B5FF-4FC6-A8D6-2610C83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8419E-7C96-4CFA-9D9C-9921832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B49134-3DA0-4272-8117-03F8AF3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9C3C4-3D82-414C-8636-817CDFA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53BCF-1704-4EE4-90F8-2709C1A581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4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95502-CD48-4493-9BC6-CBB174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243B9-094F-4DE0-A644-694BCF28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64D9C4-FE18-4FC4-8EF8-3053C98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98186-8FE9-4227-B912-36DC308677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7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46B3A-9E9E-4DE7-AC86-44CCF6E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86FB-A939-4D2C-8C44-977067F4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C870B-4614-448C-BC25-1E08741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0C03C-A7C5-4A9B-AF53-098C39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9CE01-5DDB-487A-AC19-E49868A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62C5B-6B3F-4CE7-929A-38F8EA6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63B59-D768-48DC-84E2-4A41B6E3B3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2981-B37D-4179-980A-6E47B446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3D22-3C2E-4B7B-8D65-C6E9BD6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B6570-44DD-42A2-B614-B6D5D85F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7D62F-1790-48D3-922F-1827DA1015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9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A932D-56F0-4C66-B4D3-4618DDC0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4B7AE-BFEF-486C-B797-EFF517E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1B01B-5F61-4A23-AAB1-78E14444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370A3-4B4C-4EDA-A274-717B43F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DAE36-7F00-43A8-A05E-F05C0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78C97-2191-4428-A7CD-81E6F02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77444-A4BB-44D5-92EB-B6699A43A8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6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0B6E-FA2B-46E1-80F0-E794A2E8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BE0A9-6C63-439F-AD7B-DC93A4C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9D5FD-45F9-42B6-804C-301FFD0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80AB-5235-484F-9808-BD04C5F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30B5-1CF3-4487-9A28-8349242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A3013-00BD-4E8F-BBF5-7F498E7F68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B54F3-8DC9-4B24-A2C2-5FF1085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2DAB-0D19-4A04-8B91-4455CAC2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BFF8-A962-4316-8BDC-78E56CE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A48B-E95C-4CFA-93F1-D4D60CC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FEE7C-4B69-4CFF-92E3-B7BDB82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CE1E1-FC92-432B-B748-49A3EF2138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4C9B9-2BA1-4331-BCB2-BFD01E79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1BDC1-6162-4E40-878A-376339ED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31E1A-C5A6-4B24-9F9D-238AB0DBF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07EB7-1158-43DD-A299-F92445015C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7505-7F30-40F1-A758-03FED10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DA8A5-3DDE-43CA-9081-C709F8E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D6DC0-65BD-48D3-B1C0-1FCE6D7E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48D23F-3F0B-4A17-A891-7DB283C9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7463D7-5A80-4EA3-BAEE-95FB85954A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A8C31-279F-4789-9C07-C093E7B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B6DEF-FA6C-4ED8-9713-43383E3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01E05-E84C-4AD3-8C6C-89E917AF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808AA-CA92-4A2B-AB1E-4C9C003D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7C49E-7528-481B-8B5F-914CCD3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C9E9E-6BC6-4841-A45B-E0C80125E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EFF3B0-9539-4DB0-8402-DA173FCB8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719A-3420-4E6D-9A29-648E161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A64CD-3E89-432B-95A0-B0EA43FDB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9B2AEA-4914-41B7-AC8E-218A51F624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D00D54-BE0D-44CF-AC5F-5263614E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C8DC8-F432-49B9-BEC6-B5B9CD0356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78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FE55-6535-49F2-B9E5-CA9BB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1A1F6-C735-42D0-BA2B-C57EA28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3771F-DC98-4632-99EF-61489BA4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DB09E-37B1-4EAD-BD81-E35DCE684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695FC5-292A-4627-914C-5FFD1F01DC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1E06A-9755-459A-8271-347C4FE5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2A82D-EB10-4A85-A09F-702B112B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C98983-AEC3-400E-BF2F-301398C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A85E-D657-4CCF-88E2-179AC1750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5BB533-3722-4578-A605-E2599A5FF9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AFCA4-81D4-4F88-8B15-9BE75125B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1005-63C3-4E8E-B001-A5D536C32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3AE34-B415-4998-B0F8-D24F5CC2F2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D4B80C-F328-4D6A-A59D-5262C28B3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50313C5-075F-4B87-A12D-69A7F721DC6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085FAF3-229F-47A1-A2B0-BD3DF2E65E5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46D06-D7E3-4C3A-917A-68307A825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9A39E6-BF02-483A-9CC3-F375CA04D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E5CD5-8606-4D07-B37C-7949791B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0774D-9ED4-46DF-82D9-1E7D59055E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CC94-181A-4779-8BB7-7A61EA065C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F1854-47DD-4BAD-BC04-EDC04284BC9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0F662A-42AE-41A2-A376-4C4D379E0D2B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179EA-FFE9-4D96-A6D9-62F154DB9EF3}"/>
              </a:ext>
            </a:extLst>
          </p:cNvPr>
          <p:cNvSpPr txBox="1"/>
          <p:nvPr/>
        </p:nvSpPr>
        <p:spPr>
          <a:xfrm>
            <a:off x="0" y="6840000"/>
            <a:ext cx="10080000" cy="30528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F69FEA-DDC6-4242-AE59-3369F9317021}"/>
              </a:ext>
            </a:extLst>
          </p:cNvPr>
          <p:cNvSpPr txBox="1"/>
          <p:nvPr/>
        </p:nvSpPr>
        <p:spPr>
          <a:xfrm>
            <a:off x="3745080" y="7292880"/>
            <a:ext cx="3542400" cy="171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marL="0" marR="0" lvl="0" indent="0" algn="l" rtl="0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2E615BE-9D58-4416-83A9-382412B9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F3AC99-8EC1-4CEF-804B-42911E7CBD13}" type="slidenum">
              <a:t>1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4AE4B84C-76CD-42DC-970B-F9494B48B70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Tests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D1A82C-A4E9-4A84-85CA-24755A20E27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95440" y="4206960"/>
            <a:ext cx="2104560" cy="173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36D7EB8-86D6-4ED3-9D36-63589470F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00197D6-1ED6-494C-8E4F-E4F778F63F4E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727C53-67E4-419A-AB89-F8A18DFFC2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Tests et PHPUnit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0D7020-975E-41A7-9507-107F4275DE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1 test = 1 classe PHP</a:t>
            </a:r>
          </a:p>
          <a:p>
            <a:pPr lvl="0"/>
            <a:r>
              <a:rPr lang="fr-FR"/>
              <a:t>Répertoire Tests du Bundle</a:t>
            </a:r>
          </a:p>
          <a:p>
            <a:pPr lvl="0"/>
            <a:r>
              <a:rPr lang="fr-FR"/>
              <a:t>Commande :</a:t>
            </a:r>
            <a:br>
              <a:rPr lang="fr-FR"/>
            </a:br>
            <a:r>
              <a:rPr lang="fr-FR" sz="2200">
                <a:latin typeface="Courier New" pitchFamily="49"/>
              </a:rPr>
              <a:t>phpunit -c app src/Dawan/DemoBundle/Tests/Directory/DemoTest.php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CE6B85F-3869-475B-AD21-B1C71F6883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137461C-A405-42AD-BB63-D87C819EC18C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3B3185-7081-4263-BB25-FEC2879CC2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Tests fonctionnels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F8490C-CA26-466F-816B-E4BDEE74E2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Extends WebTestCase</a:t>
            </a:r>
          </a:p>
          <a:p>
            <a:pPr lvl="0"/>
            <a:r>
              <a:rPr lang="fr-FR"/>
              <a:t>static::createClient() =&gt; crawler</a:t>
            </a:r>
          </a:p>
          <a:p>
            <a:pPr lvl="0"/>
            <a:r>
              <a:rPr lang="fr-FR"/>
              <a:t>Récupération de lien et clic</a:t>
            </a:r>
            <a:br>
              <a:rPr lang="fr-FR"/>
            </a:b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$link 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= 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$crawler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filter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'a:contains("Greet")'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)</a:t>
            </a:r>
            <a:br>
              <a:rPr lang="fr-FR" sz="2400">
                <a:solidFill>
                  <a:srgbClr val="9A9A9A"/>
                </a:solidFill>
                <a:latin typeface="Courier New" pitchFamily="49"/>
              </a:rPr>
            </a:b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eq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129ADB"/>
                </a:solidFill>
                <a:latin typeface="Courier New" pitchFamily="49"/>
              </a:rPr>
              <a:t>1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)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link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();</a:t>
            </a:r>
            <a:br>
              <a:rPr lang="fr-FR" sz="2400">
                <a:solidFill>
                  <a:srgbClr val="9A9A9A"/>
                </a:solidFill>
                <a:latin typeface="Courier New" pitchFamily="49"/>
              </a:rPr>
            </a:b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$crawler 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= 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$client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click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$link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);</a:t>
            </a:r>
          </a:p>
          <a:p>
            <a:pPr lvl="0"/>
            <a:r>
              <a:rPr lang="fr-FR"/>
              <a:t>Récupération de formulaire et envoi</a:t>
            </a:r>
            <a:br>
              <a:rPr lang="fr-FR"/>
            </a:b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$form 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= 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$crawler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selectButton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'submit'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)</a:t>
            </a:r>
            <a:br>
              <a:rPr lang="fr-FR" sz="2400">
                <a:solidFill>
                  <a:srgbClr val="9A9A9A"/>
                </a:solidFill>
                <a:latin typeface="Courier New" pitchFamily="49"/>
              </a:rPr>
            </a:b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form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();</a:t>
            </a:r>
            <a:br>
              <a:rPr lang="fr-FR" sz="2400">
                <a:solidFill>
                  <a:srgbClr val="9A9A9A"/>
                </a:solidFill>
                <a:latin typeface="Courier New" pitchFamily="49"/>
              </a:rPr>
            </a:b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$form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[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'name'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] 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= 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'Lucas'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;</a:t>
            </a:r>
            <a:br>
              <a:rPr lang="fr-FR" sz="2400">
                <a:solidFill>
                  <a:srgbClr val="9A9A9A"/>
                </a:solidFill>
                <a:latin typeface="Courier New" pitchFamily="49"/>
              </a:rPr>
            </a:b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$crawler 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= 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$client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submit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$form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CE68879-9C93-4AEE-905A-8F369733F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54E98F-5160-4FEB-B054-9B0371B318A7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285787-E8BF-41BF-B6B2-8B173C3CF4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Tests fonctionnels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298111-8E09-400B-A68B-2E718D4FF8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Parcours du DOM :</a:t>
            </a:r>
            <a:br>
              <a:rPr lang="fr-FR"/>
            </a:br>
            <a:r>
              <a:rPr lang="fr-FR" sz="2400">
                <a:latin typeface="Courier New" pitchFamily="49"/>
              </a:rPr>
              <a:t>filter($cssSelector), filterXPath, parent, children, first, last, siblings...</a:t>
            </a:r>
          </a:p>
          <a:p>
            <a:pPr lvl="0"/>
            <a:r>
              <a:rPr lang="fr-FR"/>
              <a:t>Fonctions de validation assertXXX :</a:t>
            </a:r>
            <a:br>
              <a:rPr lang="fr-FR"/>
            </a:br>
            <a:r>
              <a:rPr lang="fr-FR" sz="2400">
                <a:latin typeface="Courier New" pitchFamily="49"/>
              </a:rPr>
              <a:t>assertGreaterThan(), assertCount(), assertTrue(), assertRegExp(), etc.</a:t>
            </a:r>
          </a:p>
          <a:p>
            <a:pPr lvl="0"/>
            <a:r>
              <a:rPr lang="fr-FR"/>
              <a:t>Création de formulaire :</a:t>
            </a:r>
            <a:br>
              <a:rPr lang="fr-FR"/>
            </a:br>
            <a:r>
              <a:rPr lang="fr-FR" sz="2400">
                <a:latin typeface="Courier New" pitchFamily="49"/>
              </a:rPr>
              <a:t>$client-&gt;request('POST', 'url', array(...))</a:t>
            </a:r>
          </a:p>
          <a:p>
            <a:pPr lvl="0"/>
            <a:r>
              <a:rPr lang="fr-FR"/>
              <a:t>Naviguer :</a:t>
            </a:r>
            <a:br>
              <a:rPr lang="fr-FR"/>
            </a:br>
            <a:r>
              <a:rPr lang="fr-FR" sz="2400">
                <a:latin typeface="Courier New" pitchFamily="49"/>
              </a:rPr>
              <a:t>$client-&gt;back(), forward(), reload()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4FEB3A7-0232-419A-A08D-34D914719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01A614-E072-4AFB-825B-1871B04920AD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974969-03C4-4A98-8D08-DE0E5221A7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Tests fonctionnels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2B1217-627C-4305-81E8-AFD7DD7985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Accès aux objets internes :</a:t>
            </a:r>
            <a:br>
              <a:rPr lang="fr-FR"/>
            </a:br>
            <a:r>
              <a:rPr lang="fr-FR" sz="2400">
                <a:latin typeface="Courier New" pitchFamily="49"/>
              </a:rPr>
              <a:t>$client-&gt;getHistory(), CookieJar, Request, Response, Crawler, Container, Kernel, Profile</a:t>
            </a:r>
          </a:p>
          <a:p>
            <a:pPr lvl="0"/>
            <a:r>
              <a:rPr lang="fr-FR"/>
              <a:t>Suivi des redirections :</a:t>
            </a:r>
            <a:br>
              <a:rPr lang="fr-FR"/>
            </a:br>
            <a:r>
              <a:rPr lang="fr-FR" sz="2400">
                <a:latin typeface="Courier New" pitchFamily="49"/>
              </a:rPr>
              <a:t>$client-&gt;followRedirect[s]()</a:t>
            </a:r>
          </a:p>
          <a:p>
            <a:pPr lvl="0"/>
            <a:r>
              <a:rPr lang="fr-FR"/>
              <a:t>Configuration de test : config_test.yml</a:t>
            </a:r>
          </a:p>
          <a:p>
            <a:pPr lvl="0"/>
            <a:r>
              <a:rPr lang="fr-FR"/>
              <a:t>Configuration PHPUnit : phpunit.xml.dist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Personnalisé</PresentationFormat>
  <Paragraphs>30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StarSymbol</vt:lpstr>
      <vt:lpstr>Times New Roman</vt:lpstr>
      <vt:lpstr>Trebuchet MS</vt:lpstr>
      <vt:lpstr>presentation_dawan</vt:lpstr>
      <vt:lpstr>Standard</vt:lpstr>
      <vt:lpstr>Présentation PowerPoint</vt:lpstr>
      <vt:lpstr>Tests et PHPUnit</vt:lpstr>
      <vt:lpstr>Tests fonctionnels</vt:lpstr>
      <vt:lpstr>Tests fonctionnels</vt:lpstr>
      <vt:lpstr>Tests fonctionnels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75</cp:revision>
  <dcterms:created xsi:type="dcterms:W3CDTF">2012-09-24T16:29:42Z</dcterms:created>
  <dcterms:modified xsi:type="dcterms:W3CDTF">2019-06-06T12:36:34Z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