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handoutMasterIdLst>
    <p:handoutMasterId r:id="rId10"/>
  </p:handoutMasterIdLst>
  <p:sldIdLst>
    <p:sldId id="343" r:id="rId3"/>
    <p:sldId id="344" r:id="rId4"/>
    <p:sldId id="345" r:id="rId5"/>
    <p:sldId id="346" r:id="rId6"/>
    <p:sldId id="347" r:id="rId7"/>
    <p:sldId id="348" r:id="rId8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C1C1606-27FF-4745-B003-F80C43A5385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78EBFA-B362-427C-89C9-AC1387CA3F42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4FF950F-5B34-4678-95D3-506361DEE1B1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894C77-513F-4C59-93EC-6EF95CF425F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CD964D2-1527-41A8-9504-7D10A04A79C9}" type="slidenum">
              <a:t>‹N°›</a:t>
            </a:fld>
            <a:endParaRPr lang="fr-FR" sz="1400" b="0" i="0" u="none" strike="noStrike" kern="1200" spc="0" baseline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6569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52056DF-6E40-4AD5-B98D-B0B35C8BF5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EC94445-2EF3-410F-A132-C9F002432C1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34929103-9423-4AA3-8BEB-BB0F40811C9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FB8FE4-C8DB-4C59-9A49-8556ABC3DD2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86A1D1-28CD-43C1-87FD-3D1D4CF5F1F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F5AB06-4A74-4A9F-8051-C64C3678F85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0BC8E15A-4C8F-4F31-BCF7-6B6A0F989EE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3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E35547-EBBD-46A9-A48C-BAEA8543158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4DF1EFD-499E-4D68-AA38-7ADE9B698271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F1E3E33-F0F4-474A-830E-A9D1BF2D10C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0C95C50-6CFE-40E1-95C1-B221885501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B56761-0C9A-4219-80F7-51B95915C6D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8D1190D-ED56-4176-8761-16BC016CD917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38B7A0E-3B5C-4D82-AFE3-D1A8A0F6F20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C785F9A-0B7B-44FA-ABE2-9ECB79D3A54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9A27E5-6089-458E-BCF6-7A4DC3BE03D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F6D237F-9388-4BC3-82FE-BDAFD5825D91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B12086E-92B9-45DA-9339-F5ED467D0BD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1EB6581-2B02-4A39-B97B-10E2CFF0474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81BC73-D3C7-48EA-86D8-CF3D5DCD94A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B04AD75-081A-4BF2-82D1-D8BC33CF6CEA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7022A6F-2618-4B3B-8183-5DDBF834910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1CB8AC3-DDF6-41B0-A2C7-065C96653F0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65CB2C-41F9-4C55-9E6F-7724E7AE913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538084D-DA4B-4D3B-B73F-A76E92F9077A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3969A7D-E629-43BC-B5F0-1821B6948A9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098A9E6-DA9D-4E13-8255-73A25897CEC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1FA7CD-7E4C-42F4-99C5-F2D56A1453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3DA7D1B-79B4-4C12-8B26-F35C89670215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6D4907D-7FB1-46A7-AFD8-B58C7512455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CA36E1F-BE33-4944-B808-97DC63F3275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19433F-6804-46A6-96F3-85C0A718B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AB3AEE-E727-44A3-9C35-C7F0ACDC9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001287-7BE8-4F49-9596-A0B99577F7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F75A5DF-8B37-4050-A8B2-BD3BA228013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34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0486E-C61E-4E0A-95D7-5B0412A1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DC8332-E9C8-4B07-9D9E-008F57124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2F2EFA-8E88-42B4-8F99-E2656999CA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6393925-C2B1-4EAF-8727-C8BB391CC11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66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ED2F429-701E-41C2-8E10-CAEB7265F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179388"/>
            <a:ext cx="2339975" cy="65786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C4A7BB-CD49-4CB3-88BA-864C82F15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179388"/>
            <a:ext cx="6867525" cy="65786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C86230-8BBD-42B3-A690-1AEC9295BF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DF088E6-D994-4CB9-AF6B-59BCD0D426D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839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81C39-13D8-4C64-A8BA-97AAB4DB5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85F7E5-F4BA-4671-909B-A947F841F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A00076-2C52-49B4-B84F-2D1212492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51A162-98FA-4272-A2C7-BA471FB1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D865D6-FA7C-4DCD-A0ED-746BB3E5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CB3462-4DB7-46AE-B418-A171D488753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92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13DBB6-28B3-4316-8E94-0D2B1282C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0909F0-25C1-4E56-B3E0-5A5A76823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2052BD-D315-481B-920F-35C5EAB5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C94C5A-736F-4A96-A57A-32761642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1B84D1-59E9-4F27-99C1-249C5916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AFAA3F-07AD-4992-851E-1F5869C5E40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001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0A5A3-C69A-4DC4-903D-883DD21CC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106C57-1F4A-41A1-91CC-9F70ED5C6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147CFA-2379-4241-8166-989B7F86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73BF11-1965-43AF-9A82-4EECA0FD4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CFA414-DBFA-40AF-93F9-75513EA3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238419-726E-43AF-B94C-EFB8CA32032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090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1C684-690B-4A37-B7B8-575FFF45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F70D20-02F9-495B-9C44-BCACE370E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B1218E-B996-4CA9-8D7F-1ADC99F73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B2D1C9-CE9D-41B9-BE4A-693968C76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8421EC-620A-4574-913C-45BF2D75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642100-ACE6-417C-AAB2-885A7C8F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4B400A-8D95-4F03-B8E1-0B58A7A0476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556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6AC48-2337-4D0A-BEFF-6D39C7A1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40AEAF-CC88-42CA-9390-8F85FDA9D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BB5D22-143B-4B38-95A8-099D20AFB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0F8FBF-5A04-456B-BC0A-E950F8E60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3896F6A-67E1-462B-A14A-B9BA0FD06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A3B8AB8-26B1-4D28-BBB0-B1BAF3A3C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AE2D02-DF90-4716-ABE2-2988FE61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22B1D56-4A23-42D7-A5CD-9ECDCCF1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3C26EB-29CD-47DE-BD4D-664FE4D54D7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093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2DD2FA-B5FF-4FC6-A8D6-2610C83F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68419E-7C96-4CFA-9D9C-99218327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EB49134-3DA0-4272-8117-03F8AF381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19C3C4-3D82-414C-8636-817CDFA2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A53BCF-1704-4EE4-90F8-2709C1A5814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7467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E195502-CD48-4493-9BC6-CBB174E9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67243B9-094F-4DE0-A644-694BCF288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64D9C4-FE18-4FC4-8EF8-3053C982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D98186-8FE9-4227-B912-36DC308677E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8706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B46B3A-9E9E-4DE7-AC86-44CCF6EDF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1186FB-A939-4D2C-8C44-977067F4F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8C870B-4614-448C-BC25-1E0874165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C0C03C-A7C5-4A9B-AF53-098C396D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69CE01-5DDB-487A-AC19-E49868AD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862C5B-6B3F-4CE7-929A-38F8EA66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B63B59-D768-48DC-84E2-4A41B6E3B3D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48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A62981-B37D-4179-980A-6E47B446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CB3D22-3C2E-4B7B-8D65-C6E9BD6E5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1B6570-44DD-42A2-B614-B6D5D85F93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897D62F-1790-48D3-922F-1827DA1015D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997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AA932D-56F0-4C66-B4D3-4618DDC03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CA4B7AE-BFEF-486C-B797-EFF517EE7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F1B01B-5F61-4A23-AAB1-78E14444A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6370A3-4B4C-4EDA-A274-717B43F3C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DDAE36-7F00-43A8-A05E-F05C08FB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078C97-2191-4428-A7CD-81E6F021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477444-A4BB-44D5-92EB-B6699A43A89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660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A0B6E-FA2B-46E1-80F0-E794A2E8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1BE0A9-6C63-439F-AD7B-DC93A4CDE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39D5FD-45F9-42B6-804C-301FFD0A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2C80AB-5235-484F-9808-BD04C5F6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7030B5-1CF3-4487-9A28-8349242D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0A3013-00BD-4E8F-BBF5-7F498E7F68C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2713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F4B54F3-8DC9-4B24-A2C2-5FF108598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EE2DAB-0D19-4A04-8B91-4455CAC23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AEBFF8-A962-4316-8BDC-78E56CE9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2EA48B-E95C-4CFA-93F1-D4D60CCA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FFEE7C-4B69-4CFF-92E3-B7BDB820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BCE1E1-FC92-432B-B748-49A3EF21384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26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E4C9B9-2BA1-4331-BCB2-BFD01E790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F1BDC1-6162-4E40-878A-376339ED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631E1A-C5A6-4B24-9F9D-238AB0DBFC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8B07EB7-1158-43DD-A299-F92445015C7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15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47505-7F30-40F1-A758-03FED10E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7DA8A5-3DDE-43CA-9081-C709F8E8B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1D6DC0-65BD-48D3-B1C0-1FCE6D7E4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619250"/>
            <a:ext cx="4603750" cy="51387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348D23F-3F0B-4A17-A891-7DB283C966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27463D7-5A80-4EA3-BAEE-95FB85954A5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580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9A8C31-279F-4789-9C07-C093E7B3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BB6DEF-FA6C-4ED8-9713-43383E306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501E05-E84C-4AD3-8C6C-89E917AF0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03808AA-CA92-4A2B-AB1E-4C9C003DC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157C49E-7528-481B-8B5F-914CCD38D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9C9E9E-6BC6-4841-A45B-E0C80125E5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9EFF3B0-9539-4DB0-8402-DA173FCB8D5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57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9719A-3420-4E6D-9A29-648E1618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56A64CD-3E89-432B-95A0-B0EA43FDBB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69B2AEA-4914-41B7-AC8E-218A51F624C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89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7D00D54-BE0D-44CF-AC5F-5263614EED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29C8DC8-F432-49B9-BEC6-B5B9CD03561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23783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F3FE55-6535-49F2-B9E5-CA9BB127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51A1F6-C735-42D0-BA2B-C57EA281E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F3771F-DC98-4632-99EF-61489BA43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8DB09E-37B1-4EAD-BD81-E35DCE6844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B695FC5-292A-4627-914C-5FFD1F01DC5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6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51E06A-9755-459A-8271-347C4FE5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FC2A82D-EB10-4A85-A09F-702B112B9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C98983-AEC3-400E-BF2F-301398C90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90A85E-D657-4CCF-88E2-179AC17504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05BB533-3722-4578-A605-E2599A5FF9C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58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1AFCA4-81D4-4F88-8B15-9BE75125B1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8460000" cy="12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621005-63C3-4E8E-B001-A5D536C325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620000"/>
            <a:ext cx="9360000" cy="5138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Cliquez pour éditer le format du plan de texte</a:t>
            </a:r>
          </a:p>
          <a:p>
            <a:pPr lvl="1"/>
            <a:r>
              <a:rPr lang="fr-FR"/>
              <a:t>Second niveau de plan</a:t>
            </a:r>
          </a:p>
          <a:p>
            <a:pPr lvl="2"/>
            <a:r>
              <a:rPr lang="fr-FR"/>
              <a:t>Troisième niveau de plan</a:t>
            </a:r>
          </a:p>
          <a:p>
            <a:pPr lvl="3"/>
            <a:r>
              <a:rPr lang="fr-FR"/>
              <a:t>Quatrième niveau de plan</a:t>
            </a:r>
          </a:p>
          <a:p>
            <a:pPr lvl="4"/>
            <a:r>
              <a:rPr lang="fr-FR"/>
              <a:t>Cinquième niveau de plan</a:t>
            </a:r>
          </a:p>
          <a:p>
            <a:pPr lvl="5"/>
            <a:r>
              <a:rPr lang="fr-FR"/>
              <a:t>Sixième niveau de plan</a:t>
            </a:r>
          </a:p>
          <a:p>
            <a:pPr lvl="6"/>
            <a:r>
              <a:rPr lang="fr-FR"/>
              <a:t>Septième niveau de plan</a:t>
            </a:r>
          </a:p>
          <a:p>
            <a:pPr lvl="7"/>
            <a:r>
              <a:rPr lang="fr-FR"/>
              <a:t>Huitième niveau de plan</a:t>
            </a:r>
          </a:p>
          <a:p>
            <a:pPr lvl="8"/>
            <a:r>
              <a:rPr lang="fr-FR"/>
              <a:t>Neuvième niveau de 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B3AE34-B415-4998-B0F8-D24F5CC2F2A8}"/>
              </a:ext>
            </a:extLst>
          </p:cNvPr>
          <p:cNvSpPr/>
          <p:nvPr/>
        </p:nvSpPr>
        <p:spPr>
          <a:xfrm>
            <a:off x="-180000" y="7020000"/>
            <a:ext cx="1044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rtl="0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D4B80C-F328-4D6A-A59D-5262C28B3A6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60000" y="7128000"/>
            <a:ext cx="36000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Arial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950313C5-075F-4B87-A12D-69A7F721DC61}" type="slidenum">
              <a:t>‹N°›</a:t>
            </a:fld>
            <a:endParaRPr lang="fr-FR"/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0085FAF3-229F-47A1-A2B0-BD3DF2E65E54}"/>
              </a:ext>
            </a:extLst>
          </p:cNvPr>
          <p:cNvSpPr/>
          <p:nvPr/>
        </p:nvSpPr>
        <p:spPr>
          <a:xfrm>
            <a:off x="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rt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AA46D06-D7E3-4C3A-917A-68307A825747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82000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rtl="0" hangingPunct="0">
        <a:buNone/>
        <a:tabLst/>
        <a:defRPr lang="fr-FR" sz="4800" b="0" i="0" u="none" strike="noStrike" kern="1200">
          <a:ln>
            <a:noFill/>
          </a:ln>
          <a:solidFill>
            <a:srgbClr val="F2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MS Gothic" pitchFamily="2"/>
          <a:cs typeface="Tahoma" pitchFamily="2"/>
        </a:defRPr>
      </a:lvl1pPr>
    </p:titleStyle>
    <p:bodyStyle>
      <a:lvl1pPr marL="0" marR="0" lvl="0" indent="0" rtl="0" hangingPunct="0">
        <a:spcBef>
          <a:spcPts val="0"/>
        </a:spcBef>
        <a:spcAft>
          <a:spcPts val="1437"/>
        </a:spcAft>
        <a:buClr>
          <a:srgbClr val="F20000"/>
        </a:buClr>
        <a:buSzPct val="5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  <a:lvl2pPr marL="0" marR="0" lvl="1" indent="0" rtl="0" hangingPunct="0">
        <a:spcBef>
          <a:spcPts val="0"/>
        </a:spcBef>
        <a:spcAft>
          <a:spcPts val="1437"/>
        </a:spcAft>
        <a:buClr>
          <a:srgbClr val="C0C0C0"/>
        </a:buClr>
        <a:buSzPct val="65000"/>
        <a:buFont typeface="StarSymbol"/>
        <a:buChar char="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2pPr>
      <a:lvl3pPr marL="0" marR="0" lvl="2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3pPr>
      <a:lvl4pPr marL="0" marR="0" lvl="3" indent="0" rtl="0" hangingPunct="0">
        <a:spcBef>
          <a:spcPts val="0"/>
        </a:spcBef>
        <a:spcAft>
          <a:spcPts val="1437"/>
        </a:spcAft>
        <a:buSzPct val="75000"/>
        <a:buFont typeface="StarSymbol"/>
        <a:buChar char="–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4pPr>
      <a:lvl5pPr marL="0" marR="0" lvl="4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5pPr>
      <a:lvl6pPr marL="0" marR="0" lvl="5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6pPr>
      <a:lvl7pPr marL="0" marR="0" lvl="6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7pPr>
      <a:lvl8pPr marL="0" marR="0" lvl="7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8pPr>
      <a:lvl9pPr marL="0" marR="0" lvl="8" indent="0" rtl="0" hangingPunct="0">
        <a:spcBef>
          <a:spcPts val="0"/>
        </a:spcBef>
        <a:spcAft>
          <a:spcPts val="1437"/>
        </a:spcAft>
        <a:buSzPct val="45000"/>
        <a:buFont typeface="StarSymbol"/>
        <a:buChar char="●"/>
        <a:tabLst/>
        <a:defRPr lang="fr-FR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9A39E6-BF02-483A-9CC3-F375CA04DF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6E5CD5-8606-4D07-B37C-7949791B41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40774D-9ED4-46DF-82D9-1E7D59055EF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F5CC94-181A-4779-8BB7-7A61EA065CE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AF1854-47DD-4BAD-BC04-EDC04284BC9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0B0F662A-42AE-41A2-A376-4C4D379E0D2B}" type="slidenum">
              <a:t>‹N°›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A5179EA-FFE9-4D96-A6D9-62F154DB9EF3}"/>
              </a:ext>
            </a:extLst>
          </p:cNvPr>
          <p:cNvSpPr txBox="1"/>
          <p:nvPr/>
        </p:nvSpPr>
        <p:spPr>
          <a:xfrm>
            <a:off x="0" y="6840000"/>
            <a:ext cx="10080000" cy="305280"/>
          </a:xfrm>
          <a:prstGeom prst="rect">
            <a:avLst/>
          </a:prstGeom>
          <a:solidFill>
            <a:srgbClr val="000000">
              <a:alpha val="15000"/>
            </a:srgbClr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1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MS Gothic" pitchFamily="2"/>
                <a:cs typeface="Tahoma" pitchFamily="2"/>
              </a:rPr>
              <a:t>                                                                                                                                                             DAWAN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9F69FEA-DDC6-4242-AE59-3369F9317021}"/>
              </a:ext>
            </a:extLst>
          </p:cNvPr>
          <p:cNvSpPr txBox="1"/>
          <p:nvPr/>
        </p:nvSpPr>
        <p:spPr>
          <a:xfrm>
            <a:off x="3745080" y="7292880"/>
            <a:ext cx="3542400" cy="1713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compatLnSpc="0"/>
          <a:lstStyle/>
          <a:p>
            <a:pPr marL="0" marR="0" lvl="0" indent="0" algn="l" rtl="0" hangingPunct="0">
              <a:buNone/>
              <a:tabLst/>
            </a:pPr>
            <a:r>
              <a:rPr lang="fr-FR" sz="1200">
                <a:latin typeface="Times New Roman" pitchFamily="18"/>
                <a:ea typeface="Arial Unicode MS" pitchFamily="2"/>
                <a:cs typeface="Tahoma" pitchFamily="2"/>
              </a:rPr>
              <a:t>Reproduction interdite sans autorisation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hangingPunct="0">
        <a:tabLst/>
        <a:defRPr lang="fr-FR" sz="4400" b="0" i="0" u="none" strike="noStrike" kern="1200">
          <a:ln>
            <a:noFill/>
          </a:ln>
          <a:latin typeface="Arial" pitchFamily="18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BBD1C189-4412-4643-B39D-669DCCB8D5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7590E46-51BF-4E6D-9F3A-3534A2806486}" type="slidenum">
              <a:t>1</a:t>
            </a:fld>
            <a:endParaRPr lang="fr-FR"/>
          </a:p>
        </p:txBody>
      </p:sp>
      <p:sp>
        <p:nvSpPr>
          <p:cNvPr id="2" name="Sous-titre 1">
            <a:extLst>
              <a:ext uri="{FF2B5EF4-FFF2-40B4-BE49-F238E27FC236}">
                <a16:creationId xmlns:a16="http://schemas.microsoft.com/office/drawing/2014/main" id="{B866A778-7A14-4154-B8A6-0122835A354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60000" y="180000"/>
            <a:ext cx="5400000" cy="6577919"/>
          </a:xfrm>
        </p:spPr>
        <p:txBody>
          <a:bodyPr anchor="ctr">
            <a:spAutoFit/>
          </a:bodyPr>
          <a:lstStyle/>
          <a:p>
            <a:pPr lvl="0" algn="ctr">
              <a:spcAft>
                <a:spcPts val="0"/>
              </a:spcAft>
              <a:buNone/>
            </a:pPr>
            <a:r>
              <a:rPr lang="fr-FR" sz="4800"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</a:rPr>
              <a:t>Cache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7650FBE-AC98-4903-AA25-F0FC4F77B47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220000" y="3716640"/>
            <a:ext cx="4680000" cy="3123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9DD27F1E-75BD-4A9A-AA91-C3686B2D32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5D11B67-5C37-41F3-B3DD-41144B5BC1F5}" type="slidenum">
              <a:t>2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47EBE2F-5C1F-4D73-82A2-C1671D18480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Accelération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12FC15-CBB0-4491-ACD8-9EC1E9CB9D4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0000"/>
          </a:xfrm>
        </p:spPr>
        <p:txBody>
          <a:bodyPr/>
          <a:lstStyle/>
          <a:p>
            <a:pPr lvl="0"/>
            <a:r>
              <a:rPr lang="fr-FR"/>
              <a:t>Byte code Cache : APC</a:t>
            </a:r>
          </a:p>
          <a:p>
            <a:pPr lvl="0"/>
            <a:r>
              <a:rPr lang="fr-FR"/>
              <a:t>Class map / autoload.php</a:t>
            </a:r>
          </a:p>
          <a:p>
            <a:pPr lvl="1"/>
            <a:r>
              <a:rPr lang="fr-FR"/>
              <a:t>Composer dump-autoload --optimize</a:t>
            </a:r>
          </a:p>
          <a:p>
            <a:pPr lvl="0"/>
            <a:r>
              <a:rPr lang="fr-FR"/>
              <a:t>ApcClassLoader</a:t>
            </a:r>
          </a:p>
          <a:p>
            <a:pPr lvl="0"/>
            <a:r>
              <a:rPr lang="fr-FR"/>
              <a:t>Bootstrap file (màj auto avec composer install)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7C5EF91-09D8-41B4-977F-6A3D736CC4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44AC017-6C8E-47CD-86BB-D16B6B7B00D4}" type="slidenum">
              <a:t>3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83333A-9883-4CF5-9981-9270626E9C1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HTTP gateway cache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51050E6-3AF5-4DCD-9DA6-3AC9188E8BB7}"/>
              </a:ext>
            </a:extLst>
          </p:cNvPr>
          <p:cNvSpPr txBox="1"/>
          <p:nvPr/>
        </p:nvSpPr>
        <p:spPr>
          <a:xfrm>
            <a:off x="0" y="1599840"/>
            <a:ext cx="9900000" cy="43401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990099"/>
                </a:solidFill>
                <a:latin typeface="Courier 10 Pitch" pitchFamily="17"/>
                <a:ea typeface="Cumberland AMT" pitchFamily="49"/>
                <a:cs typeface="Cumberland AMT" pitchFamily="49"/>
              </a:rPr>
              <a:t>// app/AppCache.php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Cumberland AMT" pitchFamily="49"/>
                <a:cs typeface="Cumberland AMT" pitchFamily="49"/>
              </a:rPr>
              <a:t>[ … 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   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9900"/>
                </a:solidFill>
                <a:latin typeface="Courier 10 Pitch" pitchFamily="17"/>
                <a:ea typeface="MS Gothic" pitchFamily="2"/>
                <a:cs typeface="Tahoma" pitchFamily="2"/>
              </a:rPr>
              <a:t>return array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(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Cumberland AMT" pitchFamily="49"/>
                <a:cs typeface="Cumberland AMT" pitchFamily="49"/>
              </a:rPr>
              <a:t>      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009900"/>
                </a:solidFill>
                <a:latin typeface="Courier 10 Pitch" pitchFamily="17"/>
                <a:ea typeface="Cumberland AMT" pitchFamily="49"/>
                <a:cs typeface="Cumberland AMT" pitchFamily="49"/>
              </a:rPr>
              <a:t>'debug'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Cumberland AMT" pitchFamily="49"/>
                <a:cs typeface="Cumberland AMT" pitchFamily="49"/>
              </a:rPr>
              <a:t>                  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9900"/>
                </a:solidFill>
                <a:latin typeface="Courier 10 Pitch" pitchFamily="17"/>
                <a:ea typeface="Cumberland AMT" pitchFamily="49"/>
                <a:cs typeface="Cumberland AMT" pitchFamily="49"/>
              </a:rPr>
              <a:t>=&gt; false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Cumberland AMT" pitchFamily="49"/>
                <a:cs typeface="Cumberland AMT" pitchFamily="49"/>
              </a:rPr>
              <a:t>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     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009900"/>
                </a:solidFill>
                <a:latin typeface="Courier 10 Pitch" pitchFamily="17"/>
                <a:ea typeface="Cumberland AMT" pitchFamily="49"/>
                <a:cs typeface="Cumberland AMT" pitchFamily="49"/>
              </a:rPr>
              <a:t>'default_ttl'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           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9900"/>
                </a:solidFill>
                <a:latin typeface="Courier 10 Pitch" pitchFamily="17"/>
                <a:ea typeface="MS Gothic" pitchFamily="2"/>
                <a:cs typeface="Tahoma" pitchFamily="2"/>
              </a:rPr>
              <a:t>=&gt;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0,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     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009900"/>
                </a:solidFill>
                <a:latin typeface="Courier 10 Pitch" pitchFamily="17"/>
                <a:ea typeface="Cumberland AMT" pitchFamily="49"/>
                <a:cs typeface="Cumberland AMT" pitchFamily="49"/>
              </a:rPr>
              <a:t>'private_headers'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       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9900"/>
                </a:solidFill>
                <a:latin typeface="Courier 10 Pitch" pitchFamily="17"/>
                <a:ea typeface="Cumberland AMT" pitchFamily="49"/>
                <a:cs typeface="Cumberland AMT" pitchFamily="49"/>
              </a:rPr>
              <a:t>=&gt;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9900"/>
                </a:solidFill>
                <a:latin typeface="Courier 10 Pitch" pitchFamily="17"/>
                <a:ea typeface="Cumberland AMT" pitchFamily="49"/>
                <a:cs typeface="Cumberland AMT" pitchFamily="49"/>
              </a:rPr>
              <a:t>array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(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009900"/>
                </a:solidFill>
                <a:latin typeface="Courier 10 Pitch" pitchFamily="17"/>
                <a:ea typeface="Cumberland AMT" pitchFamily="49"/>
                <a:cs typeface="Cumberland AMT" pitchFamily="49"/>
              </a:rPr>
              <a:t>'Authorization'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, 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009900"/>
                </a:solidFill>
                <a:latin typeface="Courier 10 Pitch" pitchFamily="17"/>
                <a:ea typeface="Cumberland AMT" pitchFamily="49"/>
                <a:cs typeface="Cumberland AMT" pitchFamily="49"/>
              </a:rPr>
              <a:t>'Cookie'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),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     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009900"/>
                </a:solidFill>
                <a:latin typeface="Courier 10 Pitch" pitchFamily="17"/>
                <a:ea typeface="Cumberland AMT" pitchFamily="49"/>
                <a:cs typeface="Cumberland AMT" pitchFamily="49"/>
              </a:rPr>
              <a:t>'allow_reload'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          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9900"/>
                </a:solidFill>
                <a:latin typeface="Courier 10 Pitch" pitchFamily="17"/>
                <a:ea typeface="Cumberland AMT" pitchFamily="49"/>
                <a:cs typeface="Cumberland AMT" pitchFamily="49"/>
              </a:rPr>
              <a:t>=&gt;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9900"/>
                </a:solidFill>
                <a:latin typeface="Courier 10 Pitch" pitchFamily="17"/>
                <a:ea typeface="Cumberland AMT" pitchFamily="49"/>
                <a:cs typeface="Cumberland AMT" pitchFamily="49"/>
              </a:rPr>
              <a:t>false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     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009900"/>
                </a:solidFill>
                <a:latin typeface="Courier 10 Pitch" pitchFamily="17"/>
                <a:ea typeface="Cumberland AMT" pitchFamily="49"/>
                <a:cs typeface="Cumberland AMT" pitchFamily="49"/>
              </a:rPr>
              <a:t>'allow_revalidate'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      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9900"/>
                </a:solidFill>
                <a:latin typeface="Courier 10 Pitch" pitchFamily="17"/>
                <a:ea typeface="Cumberland AMT" pitchFamily="49"/>
                <a:cs typeface="Cumberland AMT" pitchFamily="49"/>
              </a:rPr>
              <a:t>=&gt;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9900"/>
                </a:solidFill>
                <a:latin typeface="Courier 10 Pitch" pitchFamily="17"/>
                <a:ea typeface="Cumberland AMT" pitchFamily="49"/>
                <a:cs typeface="Cumberland AMT" pitchFamily="49"/>
              </a:rPr>
              <a:t>false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     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009900"/>
                </a:solidFill>
                <a:latin typeface="Courier 10 Pitch" pitchFamily="17"/>
                <a:ea typeface="Cumberland AMT" pitchFamily="49"/>
                <a:cs typeface="Cumberland AMT" pitchFamily="49"/>
              </a:rPr>
              <a:t>'stale_while_revalidate'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9900"/>
                </a:solidFill>
                <a:latin typeface="Courier 10 Pitch" pitchFamily="17"/>
                <a:ea typeface="Cumberland AMT" pitchFamily="49"/>
                <a:cs typeface="Cumberland AMT" pitchFamily="49"/>
              </a:rPr>
              <a:t>=&gt;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2,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     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009900"/>
                </a:solidFill>
                <a:latin typeface="Courier 10 Pitch" pitchFamily="17"/>
                <a:ea typeface="Cumberland AMT" pitchFamily="49"/>
                <a:cs typeface="Cumberland AMT" pitchFamily="49"/>
              </a:rPr>
              <a:t>'stale_if_error'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        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9900"/>
                </a:solidFill>
                <a:latin typeface="Courier 10 Pitch" pitchFamily="17"/>
                <a:ea typeface="Cumberland AMT" pitchFamily="49"/>
                <a:cs typeface="Cumberland AMT" pitchFamily="49"/>
              </a:rPr>
              <a:t>=&gt;</a:t>
            </a: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MS Gothic" pitchFamily="2"/>
                <a:cs typeface="Tahoma" pitchFamily="2"/>
              </a:rPr>
              <a:t> 60,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Courier 10 Pitch" pitchFamily="17"/>
                <a:ea typeface="Cumberland AMT" pitchFamily="49"/>
                <a:cs typeface="Cumberland AMT" pitchFamily="49"/>
              </a:rPr>
              <a:t>        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4976C7C8-1E2B-4F31-B9F7-46E24A7C3E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59CBBB3-A6A2-4739-9BC0-7EB2DD204CC6}" type="slidenum">
              <a:t>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F08DAA-40C3-4D1E-B0B5-D4AE963DC79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HTTP gateway cache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411787-EC67-454D-B99E-7975677CC70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0000"/>
          </a:xfrm>
        </p:spPr>
        <p:txBody>
          <a:bodyPr/>
          <a:lstStyle/>
          <a:p>
            <a:pPr lvl="0"/>
            <a:r>
              <a:rPr lang="fr-FR" dirty="0"/>
              <a:t>Intercepte la requête et retourne une réponse devant l'application</a:t>
            </a:r>
          </a:p>
          <a:p>
            <a:pPr lvl="0"/>
            <a:r>
              <a:rPr lang="fr-FR"/>
              <a:t>Symfony en possède un écrit en PHP</a:t>
            </a:r>
          </a:p>
          <a:p>
            <a:pPr lvl="0"/>
            <a:r>
              <a:rPr lang="fr-FR" dirty="0" err="1"/>
              <a:t>Varnish</a:t>
            </a:r>
            <a:r>
              <a:rPr lang="fr-FR" dirty="0"/>
              <a:t>, </a:t>
            </a:r>
            <a:r>
              <a:rPr lang="fr-FR" dirty="0" err="1"/>
              <a:t>nginx</a:t>
            </a:r>
            <a:r>
              <a:rPr lang="fr-FR" dirty="0"/>
              <a:t> ou Squid (en mode reverse proxy)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B070ECD-411D-42D3-9AA0-2FE5B29932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540F07E-4D01-40E0-ABEA-0499055F8930}" type="slidenum">
              <a:t>5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C66E2-EDAF-4730-AF47-80DEFD51610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0"/>
            <a:r>
              <a:rPr lang="fr-FR" sz="4400"/>
              <a:t>HTTP Caching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4B0B13-3DC9-4FD8-9DB6-0D5712D695E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0000"/>
          </a:xfrm>
        </p:spPr>
        <p:txBody>
          <a:bodyPr/>
          <a:lstStyle/>
          <a:p>
            <a:pPr lvl="0"/>
            <a:r>
              <a:rPr lang="fr-FR"/>
              <a:t>En-tête HTTP:</a:t>
            </a:r>
          </a:p>
          <a:p>
            <a:pPr lvl="1"/>
            <a:r>
              <a:rPr lang="fr-FR"/>
              <a:t>Cache-Control</a:t>
            </a:r>
          </a:p>
          <a:p>
            <a:pPr lvl="1"/>
            <a:r>
              <a:rPr lang="fr-FR"/>
              <a:t>Expires</a:t>
            </a:r>
          </a:p>
          <a:p>
            <a:pPr lvl="1"/>
            <a:r>
              <a:rPr lang="fr-FR"/>
              <a:t>ETag</a:t>
            </a:r>
          </a:p>
          <a:p>
            <a:pPr lvl="1"/>
            <a:r>
              <a:rPr lang="fr-FR"/>
              <a:t>Last-Modified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76410E7A-80B5-4F61-86FE-26D559B495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94054AF-51F4-4588-9E95-6A09F1FC7523}" type="slidenum">
              <a:t>6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41C0631-4F9A-431D-A46D-DBD59C3A6F4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000" y="148320"/>
            <a:ext cx="8460000" cy="1107000"/>
          </a:xfrm>
        </p:spPr>
        <p:txBody>
          <a:bodyPr/>
          <a:lstStyle/>
          <a:p>
            <a:pPr lvl="1" algn="ctr" rtl="0" hangingPunct="0"/>
            <a:r>
              <a:rPr lang="fr-FR" sz="4400" kern="1200">
                <a:solidFill>
                  <a:srgbClr val="F2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MS Gothic" pitchFamily="2"/>
                <a:cs typeface="Tahoma" pitchFamily="2"/>
              </a:rPr>
              <a:t>Cache-Control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95FC4A-386C-4C92-B9B6-69D44A9F8A6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620000"/>
            <a:ext cx="9360000" cy="5040000"/>
          </a:xfrm>
        </p:spPr>
        <p:txBody>
          <a:bodyPr/>
          <a:lstStyle/>
          <a:p>
            <a:pPr lvl="0"/>
            <a:r>
              <a:rPr lang="fr-FR"/>
              <a:t>$response-&gt;setPublic() / setPrivate()</a:t>
            </a:r>
          </a:p>
          <a:p>
            <a:pPr lvl="0"/>
            <a:r>
              <a:rPr lang="fr-FR"/>
              <a:t>set[Shared]MaxAge(600)</a:t>
            </a:r>
          </a:p>
          <a:p>
            <a:pPr lvl="0"/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_daw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Personnalisé</PresentationFormat>
  <Paragraphs>44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Courier 10 Pitch</vt:lpstr>
      <vt:lpstr>StarSymbol</vt:lpstr>
      <vt:lpstr>Times New Roman</vt:lpstr>
      <vt:lpstr>Trebuchet MS</vt:lpstr>
      <vt:lpstr>presentation_dawan</vt:lpstr>
      <vt:lpstr>Standard</vt:lpstr>
      <vt:lpstr>Présentation PowerPoint</vt:lpstr>
      <vt:lpstr>Accelération</vt:lpstr>
      <vt:lpstr>HTTP gateway cache</vt:lpstr>
      <vt:lpstr>HTTP gateway cache</vt:lpstr>
      <vt:lpstr>HTTP Caching</vt:lpstr>
      <vt:lpstr>Cache-Control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Dawan</dc:creator>
  <cp:lastModifiedBy>Thomas Aldaitz</cp:lastModifiedBy>
  <cp:revision>78</cp:revision>
  <dcterms:created xsi:type="dcterms:W3CDTF">2012-09-24T16:29:42Z</dcterms:created>
  <dcterms:modified xsi:type="dcterms:W3CDTF">2020-11-20T07:56:49Z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