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349" r:id="rId3"/>
    <p:sldId id="350" r:id="rId4"/>
    <p:sldId id="351" r:id="rId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82AF8-0F45-437C-8305-4DED550490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032B8EB-AAA0-4993-A511-CD0E1EED8C70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82E335-8536-4FF7-BEB3-917F77A703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47B71B-55CD-4538-93AC-1EE3ECD71B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983202-4BEB-4F1C-807E-B854365805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D9157A-68EA-478A-AEB5-7B2FE2EAD14A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9FD902-C109-4869-B3E1-1A8A6D80CE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1D3FB78-8687-4F1B-979C-1DE313D442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47767-CD9C-43CA-A5A7-1346DB80C1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810713-837A-49FC-B9E0-37BEF4E0BAAC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AC1A9C-D14F-4607-A94C-5D42ADE122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A800DD-DE2D-4F42-BACA-600D316081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5B1E5B9C-646E-4AE9-AA6C-F75EFA0333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9A42E0-2133-43A7-869C-43BD68EA8A45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BA7E543D-2452-4255-9F17-25C83BB40E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140000" y="1620000"/>
            <a:ext cx="5400000" cy="4417920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i18n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4849D8-3033-4C01-AAEB-704FE2C8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0000" y="1743480"/>
            <a:ext cx="1701360" cy="113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20AFCF3-2D4D-461D-9A43-505A0A88FFC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" y="2520000"/>
            <a:ext cx="1709640" cy="11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77A86D-6D6E-42CC-A919-14533D1B2F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340000" y="4140000"/>
            <a:ext cx="1798920" cy="117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60F8CC-4828-4807-873D-84FC36987E3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00000" y="5553360"/>
            <a:ext cx="1659960" cy="110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F5170D60-33D7-4E75-B38A-0CEEF3824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0C319C-3BB1-415B-AAE5-8037DAEEFA2C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F281D6-6F69-4E63-9C52-EA4957CCCC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1" algn="ctr" rtl="0" hangingPunct="0"/>
            <a:r>
              <a:rPr lang="fr-FR" sz="4400" kern="12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Traduction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A9E388-7BD0-44B5-839D-0B5249DBF5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Fichier de traduction</a:t>
            </a:r>
          </a:p>
          <a:p>
            <a:pPr lvl="1"/>
            <a:r>
              <a:rPr lang="fr-FR"/>
              <a:t>nom_catalogue.langue.format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B5E037-7E9B-406F-AE02-212903229EA9}"/>
              </a:ext>
            </a:extLst>
          </p:cNvPr>
          <p:cNvSpPr txBox="1"/>
          <p:nvPr/>
        </p:nvSpPr>
        <p:spPr>
          <a:xfrm>
            <a:off x="540000" y="4657320"/>
            <a:ext cx="8460000" cy="742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# Resources/translations/messages.fr.yml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Symfony2_is_great: J'aime Symfony2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6973F2-1B1E-45FA-B531-4EE34A7E216E}"/>
              </a:ext>
            </a:extLst>
          </p:cNvPr>
          <p:cNvSpPr txBox="1"/>
          <p:nvPr/>
        </p:nvSpPr>
        <p:spPr>
          <a:xfrm>
            <a:off x="360000" y="5940000"/>
            <a:ext cx="9180000" cy="416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$this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-&gt;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get(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'translator'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-&gt;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trans(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'Symfony2_is_great'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4185A4-F2CD-4A86-9B13-64A2BBD0AE41}"/>
              </a:ext>
            </a:extLst>
          </p:cNvPr>
          <p:cNvSpPr txBox="1"/>
          <p:nvPr/>
        </p:nvSpPr>
        <p:spPr>
          <a:xfrm>
            <a:off x="540000" y="3060000"/>
            <a:ext cx="8460000" cy="1068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# app/config.yml</a:t>
            </a:r>
            <a:b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</a:b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framework: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   translator:      { fallback: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33"/>
                </a:solidFill>
                <a:latin typeface="DejaVu Sans Mono" pitchFamily="49"/>
                <a:ea typeface="MS Gothic" pitchFamily="2"/>
                <a:cs typeface="Tahoma" pitchFamily="2"/>
              </a:rPr>
              <a:t>"%locale%"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EF7D24BB-4F08-4305-9990-D81232F00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ED93FE-320E-4162-8849-F743E6B0CFE9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6FFAAC-0DA9-466F-A0D3-AB91FB2C9B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1" algn="ctr" rtl="0" hangingPunct="0"/>
            <a:r>
              <a:rPr lang="fr-FR" sz="4400" kern="12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Chaine de substitution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3702D-F753-4B7C-8DB6-3ACAF333FC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45781-4E50-421D-B321-A3522498D2E5}"/>
              </a:ext>
            </a:extLst>
          </p:cNvPr>
          <p:cNvSpPr txBox="1"/>
          <p:nvPr/>
        </p:nvSpPr>
        <p:spPr>
          <a:xfrm>
            <a:off x="720000" y="1800000"/>
            <a:ext cx="8460000" cy="416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'Hello %name%':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Bonjour %name%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A48958-8F2A-4E2C-8F09-B6B960D8F0C9}"/>
              </a:ext>
            </a:extLst>
          </p:cNvPr>
          <p:cNvSpPr txBox="1"/>
          <p:nvPr/>
        </p:nvSpPr>
        <p:spPr>
          <a:xfrm>
            <a:off x="360000" y="3003480"/>
            <a:ext cx="9180000" cy="416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$this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-&gt;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get(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'translator'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-&gt;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trans(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'Hello'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Personnalisé</PresentationFormat>
  <Paragraphs>18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DejaVu Sans Mono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Traduction</vt:lpstr>
      <vt:lpstr>Chaine de substitution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77</cp:revision>
  <dcterms:created xsi:type="dcterms:W3CDTF">2012-09-24T16:29:42Z</dcterms:created>
  <dcterms:modified xsi:type="dcterms:W3CDTF">2019-06-06T12:37:09Z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