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352" r:id="rId3"/>
    <p:sldId id="353" r:id="rId4"/>
    <p:sldId id="354" r:id="rId5"/>
    <p:sldId id="355" r:id="rId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DCE61-8883-495C-BC20-CFE47CDF3F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AAE3C2-AC9C-4AC3-B5EB-81905C16F1B2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E88BE5-F15A-424F-8A7D-C8AE5A0EED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8FFF20-16EF-46BB-88CB-A6ED19930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38168F-5B9F-4CE8-85F8-D9A4852AB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38E25F-87BC-489C-9655-C861964EAEE4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7FECC6-B9E2-46A4-BC44-2D7E7667E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89E9D4-2602-4790-B8B7-A2B8804180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C5315-C515-4D52-B088-26C6134FA3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886870-5E7B-42F1-B1DF-CFE21004FEB1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DBC7F8-1AB4-44F2-AC04-0E290C5F72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0BEE78-938C-449A-A9E0-1410E40E06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FD078-5E84-46A7-98F9-68F4718E38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AE97B2-60E9-4E33-8DFD-30A19AAFC79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89115F-79B6-4129-ACFF-1DA6134A26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DA64153-DE93-481D-BC68-195BAA4E76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CA456FC-C9D7-446A-97B6-D6A7A7B4D6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AD66B9-C930-4EB2-B372-57CBA4CDCC7A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5D42DD04-E33C-4C7F-B00F-5BAF5FAF48D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620000"/>
            <a:ext cx="9180000" cy="4417920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Conteneur de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75DCCCB-F226-4595-A79C-7E7E7EA7B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3A4EB3-D79C-403C-9BA0-C225ED01F6B8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FD5EC3-6E8F-40BE-A0FB-01845288D0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53000"/>
            <a:ext cx="8460000" cy="1107000"/>
          </a:xfrm>
        </p:spPr>
        <p:txBody>
          <a:bodyPr/>
          <a:lstStyle/>
          <a:p>
            <a:pPr lvl="1" algn="ctr" rtl="0" hangingPunct="0"/>
            <a:r>
              <a:rPr lang="fr-FR" sz="4400" kern="12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Définition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95769E-8BA1-46B7-B29C-AEC26A9916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Service : objet pouvant être mis à disposition de toute l'application</a:t>
            </a:r>
          </a:p>
          <a:p>
            <a:pPr lvl="0"/>
            <a:r>
              <a:rPr lang="fr-FR"/>
              <a:t>Conteneur de service (Dependency Injection Container) : objet gérant l'instanciation des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99D8780-8750-4DBE-A877-0D12D7561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93E406-03F4-418F-89EF-195C02342D84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7B3EFC-4E4E-465D-A0E9-C30C75EB02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1" algn="ctr" rtl="0" hangingPunct="0"/>
            <a:r>
              <a:rPr lang="fr-FR" sz="4400" kern="12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Exploitation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D31F3F-FE56-4569-B5F8-4BE908143A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1800000"/>
          </a:xfrm>
        </p:spPr>
        <p:txBody>
          <a:bodyPr/>
          <a:lstStyle/>
          <a:p>
            <a:pPr lvl="0"/>
            <a:r>
              <a:rPr lang="fr-FR"/>
              <a:t>Depuis le contrôleur 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8C4E3C-734D-4946-A3F2-09CE9EEF6E1E}"/>
              </a:ext>
            </a:extLst>
          </p:cNvPr>
          <p:cNvSpPr txBox="1"/>
          <p:nvPr/>
        </p:nvSpPr>
        <p:spPr>
          <a:xfrm>
            <a:off x="540000" y="4680000"/>
            <a:ext cx="8460000" cy="21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class CustomClass extends ContainerAware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	public function customMethod()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		$this-&gt;container-&gt;get('router')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	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F1A449-7251-4D81-A1BA-784F22C8AB79}"/>
              </a:ext>
            </a:extLst>
          </p:cNvPr>
          <p:cNvSpPr txBox="1"/>
          <p:nvPr/>
        </p:nvSpPr>
        <p:spPr>
          <a:xfrm>
            <a:off x="540000" y="2171160"/>
            <a:ext cx="8460000" cy="742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$log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=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 $this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-&gt;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get(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'logger'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$log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6600"/>
                </a:solidFill>
                <a:latin typeface="DejaVu Sans Mono" pitchFamily="49"/>
                <a:ea typeface="MS Gothic" pitchFamily="2"/>
                <a:cs typeface="Tahoma" pitchFamily="2"/>
              </a:rPr>
              <a:t>-&gt;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notice(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'J\'utilise un service !'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DDDDDD"/>
                </a:solidFill>
                <a:latin typeface="DejaVu Sans Mono" pitchFamily="49"/>
                <a:ea typeface="MS Gothic" pitchFamily="2"/>
                <a:cs typeface="Tahoma" pitchFamily="2"/>
              </a:rPr>
              <a:t>) ;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319528-FFE0-48CB-9D3F-82AD84C588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3960000"/>
            <a:ext cx="9360000" cy="1800000"/>
          </a:xfrm>
        </p:spPr>
        <p:txBody>
          <a:bodyPr/>
          <a:lstStyle/>
          <a:p>
            <a:pPr lvl="0"/>
            <a:r>
              <a:rPr lang="fr-FR"/>
              <a:t>Une classe ContainerAware 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B4559209-A112-4A4A-A4C9-AB7511130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25F6BC-EB21-458D-BC83-D8F19971F03A}" type="slidenum">
              <a:t>4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571DEB53-0F08-4821-84F9-2E4797418530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7C822D83-F6AA-46ED-973A-C78E75246BCB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2159E-B0F5-4EA4-B2FC-027EEA9F52F9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710C4-CD6E-4A92-8A79-3B845AF97612}"/>
              </a:ext>
            </a:extLst>
          </p:cNvPr>
          <p:cNvSpPr txBox="1"/>
          <p:nvPr/>
        </p:nvSpPr>
        <p:spPr>
          <a:xfrm>
            <a:off x="0" y="5340600"/>
            <a:ext cx="10080000" cy="715320"/>
          </a:xfrm>
          <a:prstGeom prst="rect">
            <a:avLst/>
          </a:prstGeom>
          <a:solidFill>
            <a:srgbClr val="99CCFF">
              <a:alpha val="15000"/>
            </a:srgb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 d'informations sur </a:t>
            </a:r>
            <a:r>
              <a:rPr lang="fr-FR" sz="22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http://www.dawan.fr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Contactez notre service commercial au </a:t>
            </a: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Arial" pitchFamily="34"/>
              </a:rPr>
              <a:t>0800.10.10.97</a:t>
            </a:r>
            <a:r>
              <a:rPr lang="fr-FR" sz="1000" b="0" i="0" u="none" strike="noStrike" kern="1200" spc="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(prix d'un appel local)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942B6-631F-43DE-A6AA-58E95CCF6AFF}"/>
              </a:ext>
            </a:extLst>
          </p:cNvPr>
          <p:cNvSpPr/>
          <p:nvPr/>
        </p:nvSpPr>
        <p:spPr>
          <a:xfrm>
            <a:off x="0" y="6443999"/>
            <a:ext cx="1008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300" b="0" i="0" u="none" strike="noStrike" kern="1200" spc="0" baseline="0">
              <a:ln>
                <a:noFill/>
              </a:ln>
              <a:latin typeface="Trebuchet MS" pitchFamily="34"/>
              <a:ea typeface="MS Gothic" pitchFamily="2"/>
              <a:cs typeface="Times New Roman" pitchFamily="18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28, rue de Strasbourg, 44000 Nantes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FA743-979D-4013-80B3-9FC243AC0331}"/>
              </a:ext>
            </a:extLst>
          </p:cNvPr>
          <p:cNvSpPr/>
          <p:nvPr/>
        </p:nvSpPr>
        <p:spPr>
          <a:xfrm>
            <a:off x="0" y="0"/>
            <a:ext cx="10080000" cy="396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77318D4C-19F4-4952-B57B-A56ADCCB8E10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9" name="">
            <a:extLst>
              <a:ext uri="{FF2B5EF4-FFF2-40B4-BE49-F238E27FC236}">
                <a16:creationId xmlns:a16="http://schemas.microsoft.com/office/drawing/2014/main" id="{A23DAC04-4D08-4E6C-952C-DF37D5D8D9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Grand écran</PresentationFormat>
  <Paragraphs>27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Définition</vt:lpstr>
      <vt:lpstr>Exploitation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77</cp:revision>
  <dcterms:created xsi:type="dcterms:W3CDTF">2012-09-24T16:29:42Z</dcterms:created>
  <dcterms:modified xsi:type="dcterms:W3CDTF">2019-06-03T10:38:10Z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