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47E213-B076-4AC7-BD4F-69DAF6B3F3D5}" v="346" dt="2024-01-06T19:11:12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23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16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3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03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89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27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63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94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32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7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25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2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lkapan.com/" TargetMode="External"/><Relationship Id="rId3" Type="http://schemas.openxmlformats.org/officeDocument/2006/relationships/hyperlink" Target="https://happy.bg/" TargetMode="External"/><Relationship Id="rId7" Type="http://schemas.openxmlformats.org/officeDocument/2006/relationships/hyperlink" Target="http://www.stariachinar.com/" TargetMode="External"/><Relationship Id="rId2" Type="http://schemas.openxmlformats.org/officeDocument/2006/relationships/hyperlink" Target="https://chefs-bg.com/e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canto.bg/" TargetMode="External"/><Relationship Id="rId5" Type="http://schemas.openxmlformats.org/officeDocument/2006/relationships/hyperlink" Target="https://lepetitparis.bg/" TargetMode="External"/><Relationship Id="rId4" Type="http://schemas.openxmlformats.org/officeDocument/2006/relationships/hyperlink" Target="https://aylyakria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3159" y="1377146"/>
            <a:ext cx="4076460" cy="3626217"/>
          </a:xfrm>
        </p:spPr>
        <p:txBody>
          <a:bodyPr anchor="b">
            <a:normAutofit/>
          </a:bodyPr>
          <a:lstStyle/>
          <a:p>
            <a:pPr algn="r"/>
            <a:r>
              <a:rPr lang="en-US" sz="4500">
                <a:solidFill>
                  <a:schemeClr val="bg1"/>
                </a:solidFill>
                <a:cs typeface="Calibri Light"/>
              </a:rPr>
              <a:t>Каталог на ресторанти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159" y="5170453"/>
            <a:ext cx="4076458" cy="990197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1500">
                <a:solidFill>
                  <a:schemeClr val="bg1"/>
                </a:solidFill>
                <a:cs typeface="Calibri"/>
              </a:rPr>
              <a:t>Изготвен от: </a:t>
            </a:r>
          </a:p>
          <a:p>
            <a:pPr algn="r"/>
            <a:r>
              <a:rPr lang="en-US" sz="1500">
                <a:solidFill>
                  <a:schemeClr val="bg1"/>
                </a:solidFill>
                <a:cs typeface="Calibri"/>
              </a:rPr>
              <a:t>Филип Филчев, 0MI0600041</a:t>
            </a:r>
          </a:p>
          <a:p>
            <a:pPr algn="r"/>
            <a:r>
              <a:rPr lang="en-US" sz="1500">
                <a:solidFill>
                  <a:schemeClr val="bg1"/>
                </a:solidFill>
                <a:cs typeface="Calibri"/>
              </a:rPr>
              <a:t>Александър Стоянов, 3MI0600088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DDE7FA-4F20-FB08-E55D-674D162F56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l="20140" r="20937"/>
          <a:stretch/>
        </p:blipFill>
        <p:spPr>
          <a:xfrm>
            <a:off x="5457027" y="10"/>
            <a:ext cx="6734973" cy="6857990"/>
          </a:xfrm>
          <a:prstGeom prst="rect">
            <a:avLst/>
          </a:prstGeom>
        </p:spPr>
      </p:pic>
      <p:sp>
        <p:nvSpPr>
          <p:cNvPr id="21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0F740-2B12-23B1-1DDA-D7F11092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Задание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6ECA2-C355-E954-8EE7-9A35877FE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Описание</a:t>
            </a:r>
            <a:r>
              <a:rPr lang="en-US" dirty="0">
                <a:ea typeface="+mn-lt"/>
                <a:cs typeface="+mn-lt"/>
              </a:rPr>
              <a:t>: 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err="1">
                <a:ea typeface="+mn-lt"/>
                <a:cs typeface="+mn-lt"/>
              </a:rPr>
              <a:t>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се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създаде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каталог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ресторантите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err="1">
                <a:ea typeface="+mn-lt"/>
                <a:cs typeface="+mn-lt"/>
              </a:rPr>
              <a:t>България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по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региони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базиран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XML </a:t>
            </a:r>
            <a:r>
              <a:rPr lang="en-US" err="1">
                <a:ea typeface="+mn-lt"/>
                <a:cs typeface="+mn-lt"/>
              </a:rPr>
              <a:t>документи</a:t>
            </a:r>
            <a:r>
              <a:rPr lang="en-US" dirty="0">
                <a:ea typeface="+mn-lt"/>
                <a:cs typeface="+mn-lt"/>
              </a:rPr>
              <a:t> с </a:t>
            </a:r>
            <a:r>
              <a:rPr lang="en-US" err="1">
                <a:ea typeface="+mn-lt"/>
                <a:cs typeface="+mn-lt"/>
              </a:rPr>
              <a:t>текстово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err="1">
                <a:ea typeface="+mn-lt"/>
                <a:cs typeface="+mn-lt"/>
              </a:rPr>
              <a:t>графично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съдържание</a:t>
            </a:r>
            <a:r>
              <a:rPr lang="en-US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Връзките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каталога</a:t>
            </a:r>
            <a:r>
              <a:rPr lang="en-US" dirty="0">
                <a:ea typeface="+mn-lt"/>
                <a:cs typeface="+mn-lt"/>
              </a:rPr>
              <a:t> – </a:t>
            </a:r>
            <a:r>
              <a:rPr lang="en-US" dirty="0" err="1">
                <a:ea typeface="+mn-lt"/>
                <a:cs typeface="+mn-lt"/>
              </a:rPr>
              <a:t>между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региони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ресторанти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между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вериги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ресторанти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ресторант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веригата</a:t>
            </a:r>
            <a:r>
              <a:rPr lang="en-US" dirty="0">
                <a:ea typeface="+mn-lt"/>
                <a:cs typeface="+mn-lt"/>
              </a:rPr>
              <a:t>, и </a:t>
            </a:r>
            <a:r>
              <a:rPr lang="en-US" dirty="0" err="1">
                <a:ea typeface="+mn-lt"/>
                <a:cs typeface="+mn-lt"/>
              </a:rPr>
              <a:t>др</a:t>
            </a:r>
            <a:r>
              <a:rPr lang="en-US" dirty="0">
                <a:ea typeface="+mn-lt"/>
                <a:cs typeface="+mn-lt"/>
              </a:rPr>
              <a:t>. – </a:t>
            </a:r>
            <a:r>
              <a:rPr lang="en-US" dirty="0" err="1">
                <a:ea typeface="+mn-lt"/>
                <a:cs typeface="+mn-lt"/>
              </a:rPr>
              <a:t>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описват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чрез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атрибути</a:t>
            </a:r>
            <a:r>
              <a:rPr lang="en-US" dirty="0">
                <a:ea typeface="+mn-lt"/>
                <a:cs typeface="+mn-lt"/>
              </a:rPr>
              <a:t> ID/IDREF.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>
                <a:ea typeface="+mn-lt"/>
                <a:cs typeface="+mn-lt"/>
              </a:rPr>
              <a:t>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валидира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чрез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подходящо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изграден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целта</a:t>
            </a:r>
            <a:r>
              <a:rPr lang="en-US" dirty="0">
                <a:ea typeface="+mn-lt"/>
                <a:cs typeface="+mn-lt"/>
              </a:rPr>
              <a:t> DTD </a:t>
            </a:r>
            <a:r>
              <a:rPr lang="en-US" dirty="0" err="1">
                <a:ea typeface="+mn-lt"/>
                <a:cs typeface="+mn-lt"/>
              </a:rPr>
              <a:t>документ</a:t>
            </a:r>
            <a:r>
              <a:rPr lang="en-US" dirty="0">
                <a:ea typeface="+mn-lt"/>
                <a:cs typeface="+mn-lt"/>
              </a:rPr>
              <a:t>.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>
                <a:ea typeface="+mn-lt"/>
                <a:cs typeface="+mn-lt"/>
              </a:rPr>
              <a:t>Създаденото</a:t>
            </a:r>
            <a:r>
              <a:rPr lang="en-US" dirty="0">
                <a:ea typeface="+mn-lt"/>
                <a:cs typeface="+mn-lt"/>
              </a:rPr>
              <a:t> XML </a:t>
            </a:r>
            <a:r>
              <a:rPr lang="en-US" dirty="0" err="1">
                <a:ea typeface="+mn-lt"/>
                <a:cs typeface="+mn-lt"/>
              </a:rPr>
              <a:t>съдържание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представи</a:t>
            </a:r>
            <a:r>
              <a:rPr lang="en-US" dirty="0">
                <a:ea typeface="+mn-lt"/>
                <a:cs typeface="+mn-lt"/>
              </a:rPr>
              <a:t> в PDF </a:t>
            </a:r>
            <a:r>
              <a:rPr lang="en-US" dirty="0" err="1">
                <a:ea typeface="+mn-lt"/>
                <a:cs typeface="+mn-lt"/>
              </a:rPr>
              <a:t>документи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чрез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генерация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посредством</a:t>
            </a:r>
            <a:r>
              <a:rPr lang="en-US" dirty="0">
                <a:ea typeface="+mn-lt"/>
                <a:cs typeface="+mn-lt"/>
              </a:rPr>
              <a:t> XSLT.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1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11C9F-402D-EC49-D19E-A616DC61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Структура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0074A60-2AED-FDD7-D510-31CA6B5E3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553" y="1437487"/>
            <a:ext cx="3344995" cy="4793486"/>
          </a:xfrm>
        </p:spPr>
      </p:pic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E5B9D52-60DD-38A9-9BBF-53B13AB4A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734" y="1439333"/>
            <a:ext cx="6439198" cy="4788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2D14A4-8FDC-B5A1-020D-C1F14B97CB7B}"/>
              </a:ext>
            </a:extLst>
          </p:cNvPr>
          <p:cNvSpPr txBox="1"/>
          <p:nvPr/>
        </p:nvSpPr>
        <p:spPr>
          <a:xfrm>
            <a:off x="1674518" y="627474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XML </a:t>
            </a:r>
            <a:r>
              <a:rPr lang="en-US" dirty="0" err="1"/>
              <a:t>документ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3D293D-A91A-EE6C-BCFA-0D91C9AD9EAE}"/>
              </a:ext>
            </a:extLst>
          </p:cNvPr>
          <p:cNvSpPr txBox="1"/>
          <p:nvPr/>
        </p:nvSpPr>
        <p:spPr>
          <a:xfrm>
            <a:off x="7224889" y="6274741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DTD </a:t>
            </a:r>
            <a:r>
              <a:rPr lang="en-US" dirty="0" err="1"/>
              <a:t>документ</a:t>
            </a:r>
          </a:p>
        </p:txBody>
      </p:sp>
    </p:spTree>
    <p:extLst>
      <p:ext uri="{BB962C8B-B14F-4D97-AF65-F5344CB8AC3E}">
        <p14:creationId xmlns:p14="http://schemas.microsoft.com/office/powerpoint/2010/main" val="306959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91C8-9468-A373-1BFA-39C5072B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 </a:t>
            </a:r>
            <a:r>
              <a:rPr lang="en-US" dirty="0" err="1"/>
              <a:t>Документ</a:t>
            </a:r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69067E1-13B7-3FDC-69B2-BA0AB43EB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047" y="1392885"/>
            <a:ext cx="9126869" cy="5339115"/>
          </a:xfrm>
        </p:spPr>
      </p:pic>
    </p:spTree>
    <p:extLst>
      <p:ext uri="{BB962C8B-B14F-4D97-AF65-F5344CB8AC3E}">
        <p14:creationId xmlns:p14="http://schemas.microsoft.com/office/powerpoint/2010/main" val="152092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56D99-E536-AAA1-D3A5-78391BA7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FOP</a:t>
            </a:r>
          </a:p>
        </p:txBody>
      </p:sp>
      <p:pic>
        <p:nvPicPr>
          <p:cNvPr id="4" name="Content Placeholder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7AEA3FF1-3255-E0F5-34B2-E2779801B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496" y="1593126"/>
            <a:ext cx="10515600" cy="1354409"/>
          </a:xfrm>
        </p:spPr>
      </p:pic>
    </p:spTree>
    <p:extLst>
      <p:ext uri="{BB962C8B-B14F-4D97-AF65-F5344CB8AC3E}">
        <p14:creationId xmlns:p14="http://schemas.microsoft.com/office/powerpoint/2010/main" val="239455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0CB85-6CDB-787E-80D6-DFCE35D7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Представени</a:t>
            </a:r>
            <a:r>
              <a:rPr lang="en-US" dirty="0"/>
              <a:t> </a:t>
            </a:r>
            <a:r>
              <a:rPr lang="en-US" dirty="0" err="1"/>
              <a:t>ресторанти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BA9EC-149C-C569-2F8E-7B7C0E2A5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2"/>
              </a:rPr>
              <a:t>Chef's</a:t>
            </a:r>
            <a:endParaRPr lang="en-US"/>
          </a:p>
          <a:p>
            <a:r>
              <a:rPr lang="en-US" dirty="0">
                <a:hlinkClick r:id="rId3"/>
              </a:rPr>
              <a:t>Happy</a:t>
            </a:r>
          </a:p>
          <a:p>
            <a:r>
              <a:rPr lang="en-US" dirty="0">
                <a:ea typeface="+mn-lt"/>
                <a:cs typeface="+mn-lt"/>
                <a:hlinkClick r:id="rId4"/>
              </a:rPr>
              <a:t>Aylyakria</a:t>
            </a:r>
          </a:p>
          <a:p>
            <a:r>
              <a:rPr lang="en-US" dirty="0">
                <a:ea typeface="+mn-lt"/>
                <a:cs typeface="+mn-lt"/>
                <a:hlinkClick r:id="rId5"/>
              </a:rPr>
              <a:t>Le Petit Paris</a:t>
            </a:r>
          </a:p>
          <a:p>
            <a:r>
              <a:rPr lang="en-US" dirty="0">
                <a:ea typeface="+mn-lt"/>
                <a:cs typeface="+mn-lt"/>
                <a:hlinkClick r:id="rId6"/>
              </a:rPr>
              <a:t>Incanto</a:t>
            </a:r>
          </a:p>
          <a:p>
            <a:r>
              <a:rPr lang="en-US" dirty="0">
                <a:ea typeface="+mn-lt"/>
                <a:cs typeface="+mn-lt"/>
                <a:hlinkClick r:id="rId7"/>
              </a:rPr>
              <a:t>Staria Chinar</a:t>
            </a:r>
          </a:p>
          <a:p>
            <a:r>
              <a:rPr lang="en-US" dirty="0">
                <a:ea typeface="+mn-lt"/>
                <a:cs typeface="+mn-lt"/>
                <a:hlinkClick r:id="rId8"/>
              </a:rPr>
              <a:t>El Kapan</a:t>
            </a:r>
          </a:p>
        </p:txBody>
      </p:sp>
    </p:spTree>
    <p:extLst>
      <p:ext uri="{BB962C8B-B14F-4D97-AF65-F5344CB8AC3E}">
        <p14:creationId xmlns:p14="http://schemas.microsoft.com/office/powerpoint/2010/main" val="21193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5C4B-1CC5-BDC9-B843-5FB358E1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Резултат</a:t>
            </a:r>
          </a:p>
        </p:txBody>
      </p:sp>
      <p:pic>
        <p:nvPicPr>
          <p:cNvPr id="4" name="Content Placeholder 3" descr="A collage of different food&#10;&#10;Description automatically generated">
            <a:extLst>
              <a:ext uri="{FF2B5EF4-FFF2-40B4-BE49-F238E27FC236}">
                <a16:creationId xmlns:a16="http://schemas.microsoft.com/office/drawing/2014/main" id="{604CF418-56F3-B8C1-76FD-7E8860DD9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5789" y="1693921"/>
            <a:ext cx="3344125" cy="435133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 descr="A screenshot of a menu&#10;&#10;Description automatically generated">
            <a:extLst>
              <a:ext uri="{FF2B5EF4-FFF2-40B4-BE49-F238E27FC236}">
                <a16:creationId xmlns:a16="http://schemas.microsoft.com/office/drawing/2014/main" id="{44F8EA55-7085-C2EE-6B4C-B11A3210C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434" y="1712146"/>
            <a:ext cx="3350021" cy="435563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26659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99B4-2BA0-8A23-CC13-C8B696893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Благодарим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вниманието</a:t>
            </a:r>
            <a:r>
              <a:rPr lang="en-US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96207-9629-DF5A-84F9-6AA7DA8DC3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9355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 Them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GradientVTI</vt:lpstr>
      <vt:lpstr>Каталог на ресторанти</vt:lpstr>
      <vt:lpstr>Задание</vt:lpstr>
      <vt:lpstr>Структура</vt:lpstr>
      <vt:lpstr>XSL Документ</vt:lpstr>
      <vt:lpstr>Apache FOP</vt:lpstr>
      <vt:lpstr>Представени ресторанти</vt:lpstr>
      <vt:lpstr>Резултат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97</cp:revision>
  <dcterms:created xsi:type="dcterms:W3CDTF">2024-01-06T18:48:58Z</dcterms:created>
  <dcterms:modified xsi:type="dcterms:W3CDTF">2024-01-06T19:12:26Z</dcterms:modified>
</cp:coreProperties>
</file>