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karthi0220@gmail.com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github.com/Karthi417/IBM_EDUNET_NM/blob/7ec802579ce22461f0770d1147c7f4ccdaaacc6f/Electricity_prediction.ipyn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4414774" y="4443886"/>
            <a:ext cx="6634226" cy="509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KARTHIKEYAN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7620000" y="5029200"/>
            <a:ext cx="4412100" cy="1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</a:t>
            </a: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karthickprakash2004@gmail.com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 No: 211521243082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AI &amp; DS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Panimalar Institute of Technology, Chennai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3/28/2024 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152400" y="2590800"/>
            <a:ext cx="10896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Generative AI for Engineering (E2324)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IBM-EDUNET FOUNDATION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162800" y="6135469"/>
            <a:ext cx="525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79" y="1123950"/>
            <a:ext cx="6581775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7086600" y="6172200"/>
            <a:ext cx="525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29" y="1124675"/>
            <a:ext cx="7843522" cy="504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type="title"/>
          </p:nvPr>
        </p:nvSpPr>
        <p:spPr>
          <a:xfrm>
            <a:off x="755332" y="385444"/>
            <a:ext cx="40452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838200" y="5955275"/>
            <a:ext cx="8122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Code Lhttps://github.com/RoronoaKarthi/IBM_EDUNET_GENAI.gitink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24025" y="1137575"/>
            <a:ext cx="10753200" cy="4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Accurate Prediction</a:t>
            </a:r>
            <a:r>
              <a:rPr lang="en-US" sz="1100">
                <a:solidFill>
                  <a:schemeClr val="dk1"/>
                </a:solidFill>
              </a:rPr>
              <a:t>: The LSTM model demonstrated strong performance in classifying heart disease presence based on clinical parameters.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Insights into Performance</a:t>
            </a:r>
            <a:r>
              <a:rPr lang="en-US" sz="1100">
                <a:solidFill>
                  <a:schemeClr val="dk1"/>
                </a:solidFill>
              </a:rPr>
              <a:t>: Confusion matrix analysis and visualization of learning curves provided clear understanding of model performance and areas for improvement.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Clinical Applications</a:t>
            </a:r>
            <a:r>
              <a:rPr lang="en-US" sz="1100">
                <a:solidFill>
                  <a:schemeClr val="dk1"/>
                </a:solidFill>
              </a:rPr>
              <a:t>: The model offers potential for aiding healthcare professionals in risk assessment, leading to timely interventions and better patient outcomes.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Future Directions</a:t>
            </a:r>
            <a:r>
              <a:rPr lang="en-US" sz="1100">
                <a:solidFill>
                  <a:schemeClr val="dk1"/>
                </a:solidFill>
              </a:rPr>
              <a:t>: Refinement of model architecture, integration of diverse data sources, and addressing ethical considerations are key for enhancing predictive accuracy and applicability.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Ethical Considerations</a:t>
            </a:r>
            <a:r>
              <a:rPr lang="en-US" sz="1100">
                <a:solidFill>
                  <a:schemeClr val="dk1"/>
                </a:solidFill>
              </a:rPr>
              <a:t>: Ensuring transparency, privacy, and interpretability are vital for responsible deployment of predictive analytics tools in healthcare.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Coding of the project is uploaded in GitHub, click below button to see the code :)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609600" y="1371600"/>
            <a:ext cx="10681335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“</a:t>
            </a:r>
            <a:r>
              <a:rPr i="1" lang="en-US" sz="5400"/>
              <a:t>ANOTHER FORM OF MODERNIZATION IS CONSERVING ENERGY FOR THE FUTURE</a:t>
            </a:r>
            <a:r>
              <a:rPr lang="en-US" sz="5400"/>
              <a:t>”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4572000" y="4322802"/>
            <a:ext cx="8077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0" name="Google Shape;70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657225" y="2922120"/>
            <a:ext cx="10543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"Predictive Analysis of Heart Disease Using LSTM Neural Networks"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89" name="Google Shape;89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/>
          <p:nvPr>
            <p:ph type="title"/>
          </p:nvPr>
        </p:nvSpPr>
        <p:spPr>
          <a:xfrm>
            <a:off x="1605280" y="2670810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5858257" y="1447800"/>
            <a:ext cx="595274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System/Solution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Development Approach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&amp; Deployment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834072" y="2286000"/>
            <a:ext cx="105192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Statement: The objective of this project is to develop a predictive model using LSTM (Long Short-Term Memory) neural networks to accurately classify the presence or absence of heart disease based on various clinical parameters. By leveraging a dataset containing features such as age, sex, cholesterol levels, and other medical indicators, the goal is to build a robust predictive tool that can assist healthcare professionals in early detection and risk assessment of heart disease.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739775" y="654938"/>
            <a:ext cx="754316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PROPOSED SYSTEM </a:t>
            </a:r>
            <a:endParaRPr sz="4250"/>
          </a:p>
        </p:txBody>
      </p:sp>
      <p:sp>
        <p:nvSpPr>
          <p:cNvPr id="118" name="Google Shape;118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752475" y="1676400"/>
            <a:ext cx="109062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and Interpretation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Deployment (Optional)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and Reporting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SYSTEM DEVELOPMENT APPROACH</a:t>
            </a:r>
            <a:endParaRPr sz="3600"/>
          </a:p>
        </p:txBody>
      </p:sp>
      <p:pic>
        <p:nvPicPr>
          <p:cNvPr id="125" name="Google Shape;1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 txBox="1"/>
          <p:nvPr/>
        </p:nvSpPr>
        <p:spPr>
          <a:xfrm>
            <a:off x="609600" y="1620083"/>
            <a:ext cx="10743900" cy="3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Agile Methodology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Agile principles emphasize iterative development, collaboration, and adaptability.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Ideal for projects with evolving requirements and complex data analysis tasks.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Iterative Process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Break down project into manageable tasks.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Work in short iterations or sprints (1-4 weeks).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Continuous Planning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Define project scope, objectives, and deliverables.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Create a backlog of tasks and prioritize them.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Development Cycle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Sprint Planning: Select tasks for each sprint.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Daily Stand-up Meetings: Discuss progress and challenges.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Iterative Development: Build, test, and refine the system incrementally.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Testing and Integration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Continuous Integration: Integrate new changes frequently.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Automated Testing: Validate functionality, performance, and accuracy.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739775" y="829627"/>
            <a:ext cx="78708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ALGORITHM &amp; DEVELOPMENT</a:t>
            </a:r>
            <a:endParaRPr sz="4250"/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739775" y="1676400"/>
            <a:ext cx="106137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Data Acquisition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Obtain dataset containing clinical parameters and heart disease labels.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Data Preprocessing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Handle missing values, encode categorical variables, standardize numerical features.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Split data into training and testing sets.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Model Development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LSTM Architecture: Design LSTM neural network for sequential data.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Input Preparation: Reshape data for LSTM input.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Model Components: LSTM layers, dropout layers, dense output layer with sigmoid activation.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Model Compilation: Specify loss function, optimizer, metrics.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Model Training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Train LSTM model using training data.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Utilize techniques like early stopping to prevent overfitting.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Model Evaluation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Generate predictions on test set.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Evaluate model performance using accuracy, precision, recall, F1-score, ROC-AUC.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39775" y="829627"/>
            <a:ext cx="77946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ALGORITHM &amp; DEVELOPMENT</a:t>
            </a:r>
            <a:endParaRPr sz="4250"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739775" y="1676400"/>
            <a:ext cx="106137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Visualization and Interpretation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Plot learning curves to visualize training progress.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Plot ROC curve and confusion matrix for performance assessment.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Deployment (Optional)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Deploy model in production environment for real-time predictions.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Integrate model into existing healthcare systems for decision support.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Documentation and Reporting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Document data preprocessing, model architecture, and training process.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Prepare comprehensive report summarizing methodology, findings, and recommendations.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Benefits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Accurate prediction of heart disease risk.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Early detection leads to timely intervention and improved patient outcomes.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Conclusion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LSTM-based heart disease prediction model offers valuable insights for healthcare professionals.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Enhance patient care and management through predictive analytics.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7162800" y="6172200"/>
            <a:ext cx="525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25" y="1049325"/>
            <a:ext cx="969645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