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3"/>
  </p:notesMasterIdLst>
  <p:sldIdLst>
    <p:sldId id="278" r:id="rId5"/>
    <p:sldId id="279" r:id="rId6"/>
    <p:sldId id="280" r:id="rId7"/>
    <p:sldId id="302" r:id="rId8"/>
    <p:sldId id="303" r:id="rId9"/>
    <p:sldId id="305" r:id="rId10"/>
    <p:sldId id="304" r:id="rId11"/>
    <p:sldId id="308" r:id="rId12"/>
    <p:sldId id="306" r:id="rId13"/>
    <p:sldId id="307" r:id="rId14"/>
    <p:sldId id="311" r:id="rId15"/>
    <p:sldId id="312" r:id="rId16"/>
    <p:sldId id="313" r:id="rId17"/>
    <p:sldId id="295" r:id="rId18"/>
    <p:sldId id="309" r:id="rId19"/>
    <p:sldId id="296" r:id="rId20"/>
    <p:sldId id="297" r:id="rId21"/>
    <p:sldId id="300" r:id="rId22"/>
    <p:sldId id="310" r:id="rId23"/>
    <p:sldId id="294" r:id="rId24"/>
    <p:sldId id="290" r:id="rId25"/>
    <p:sldId id="315" r:id="rId26"/>
    <p:sldId id="314" r:id="rId27"/>
    <p:sldId id="316" r:id="rId28"/>
    <p:sldId id="317" r:id="rId29"/>
    <p:sldId id="301" r:id="rId30"/>
    <p:sldId id="292" r:id="rId31"/>
    <p:sldId id="293" r:id="rId3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BFB858-82D4-4726-A335-59E8125D379C}">
          <p14:sldIdLst>
            <p14:sldId id="278"/>
            <p14:sldId id="279"/>
            <p14:sldId id="280"/>
            <p14:sldId id="302"/>
            <p14:sldId id="303"/>
            <p14:sldId id="305"/>
            <p14:sldId id="304"/>
            <p14:sldId id="308"/>
            <p14:sldId id="306"/>
            <p14:sldId id="307"/>
            <p14:sldId id="311"/>
            <p14:sldId id="312"/>
            <p14:sldId id="313"/>
            <p14:sldId id="295"/>
            <p14:sldId id="309"/>
            <p14:sldId id="296"/>
            <p14:sldId id="297"/>
            <p14:sldId id="300"/>
            <p14:sldId id="310"/>
            <p14:sldId id="294"/>
            <p14:sldId id="290"/>
            <p14:sldId id="315"/>
            <p14:sldId id="314"/>
            <p14:sldId id="316"/>
            <p14:sldId id="317"/>
            <p14:sldId id="301"/>
            <p14:sldId id="292"/>
          </p14:sldIdLst>
        </p14:section>
        <p14:section name="Untitled Section" id="{76D98954-5EA4-44B9-A44E-C88E2BC70BE1}">
          <p14:sldIdLst>
            <p14:sldId id="293"/>
          </p14:sldIdLst>
        </p14:section>
      </p14:sectionLst>
    </p:ex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BBA6A3-BD58-456B-BE74-6F7EBEF247B2}" v="30" dt="2024-05-05T10:52:17.428"/>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63" d="100"/>
          <a:sy n="63" d="100"/>
        </p:scale>
        <p:origin x="80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lak Varma" userId="259896ac8bc3fc63" providerId="LiveId" clId="{93BBA6A3-BD58-456B-BE74-6F7EBEF247B2}"/>
    <pc:docChg chg="undo redo custSel addSld modSld sldOrd modSection">
      <pc:chgData name="Thilak Varma" userId="259896ac8bc3fc63" providerId="LiveId" clId="{93BBA6A3-BD58-456B-BE74-6F7EBEF247B2}" dt="2024-05-05T11:11:30.164" v="2528" actId="20577"/>
      <pc:docMkLst>
        <pc:docMk/>
      </pc:docMkLst>
      <pc:sldChg chg="modSp mod">
        <pc:chgData name="Thilak Varma" userId="259896ac8bc3fc63" providerId="LiveId" clId="{93BBA6A3-BD58-456B-BE74-6F7EBEF247B2}" dt="2024-05-05T09:42:14.779" v="1" actId="20577"/>
        <pc:sldMkLst>
          <pc:docMk/>
          <pc:sldMk cId="2131568492" sldId="278"/>
        </pc:sldMkLst>
        <pc:spChg chg="mod">
          <ac:chgData name="Thilak Varma" userId="259896ac8bc3fc63" providerId="LiveId" clId="{93BBA6A3-BD58-456B-BE74-6F7EBEF247B2}" dt="2024-05-05T09:42:14.779" v="1" actId="20577"/>
          <ac:spMkLst>
            <pc:docMk/>
            <pc:sldMk cId="2131568492" sldId="278"/>
            <ac:spMk id="2" creationId="{516860D9-9D47-C0BB-B2B4-4B6F2B36CFCC}"/>
          </ac:spMkLst>
        </pc:spChg>
      </pc:sldChg>
      <pc:sldChg chg="modSp mod">
        <pc:chgData name="Thilak Varma" userId="259896ac8bc3fc63" providerId="LiveId" clId="{93BBA6A3-BD58-456B-BE74-6F7EBEF247B2}" dt="2024-05-05T11:11:30.164" v="2528" actId="20577"/>
        <pc:sldMkLst>
          <pc:docMk/>
          <pc:sldMk cId="1003962426" sldId="293"/>
        </pc:sldMkLst>
        <pc:spChg chg="mod">
          <ac:chgData name="Thilak Varma" userId="259896ac8bc3fc63" providerId="LiveId" clId="{93BBA6A3-BD58-456B-BE74-6F7EBEF247B2}" dt="2024-05-05T11:11:30.164" v="2528" actId="20577"/>
          <ac:spMkLst>
            <pc:docMk/>
            <pc:sldMk cId="1003962426" sldId="293"/>
            <ac:spMk id="3" creationId="{B787DFD8-D262-D485-B1F2-817C5A0928C5}"/>
          </ac:spMkLst>
        </pc:spChg>
      </pc:sldChg>
      <pc:sldChg chg="addSp delSp modSp mod">
        <pc:chgData name="Thilak Varma" userId="259896ac8bc3fc63" providerId="LiveId" clId="{93BBA6A3-BD58-456B-BE74-6F7EBEF247B2}" dt="2024-05-05T11:09:56.676" v="2484" actId="21"/>
        <pc:sldMkLst>
          <pc:docMk/>
          <pc:sldMk cId="689543202" sldId="296"/>
        </pc:sldMkLst>
        <pc:spChg chg="mod">
          <ac:chgData name="Thilak Varma" userId="259896ac8bc3fc63" providerId="LiveId" clId="{93BBA6A3-BD58-456B-BE74-6F7EBEF247B2}" dt="2024-05-05T10:20:09.028" v="958" actId="20577"/>
          <ac:spMkLst>
            <pc:docMk/>
            <pc:sldMk cId="689543202" sldId="296"/>
            <ac:spMk id="5" creationId="{120FC4E1-02A5-DAEB-37BC-C49050C647AE}"/>
          </ac:spMkLst>
        </pc:spChg>
        <pc:spChg chg="mod">
          <ac:chgData name="Thilak Varma" userId="259896ac8bc3fc63" providerId="LiveId" clId="{93BBA6A3-BD58-456B-BE74-6F7EBEF247B2}" dt="2024-05-05T10:12:47.548" v="692" actId="1076"/>
          <ac:spMkLst>
            <pc:docMk/>
            <pc:sldMk cId="689543202" sldId="296"/>
            <ac:spMk id="7" creationId="{279631AF-E06C-D18A-1F8E-9D16E479111F}"/>
          </ac:spMkLst>
        </pc:spChg>
        <pc:spChg chg="mod">
          <ac:chgData name="Thilak Varma" userId="259896ac8bc3fc63" providerId="LiveId" clId="{93BBA6A3-BD58-456B-BE74-6F7EBEF247B2}" dt="2024-05-05T10:13:08.641" v="700"/>
          <ac:spMkLst>
            <pc:docMk/>
            <pc:sldMk cId="689543202" sldId="296"/>
            <ac:spMk id="8" creationId="{C0F15B03-F8B8-46B2-8574-EDE504AE23DD}"/>
          </ac:spMkLst>
        </pc:spChg>
        <pc:spChg chg="mod">
          <ac:chgData name="Thilak Varma" userId="259896ac8bc3fc63" providerId="LiveId" clId="{93BBA6A3-BD58-456B-BE74-6F7EBEF247B2}" dt="2024-05-05T11:03:36.906" v="2482" actId="20577"/>
          <ac:spMkLst>
            <pc:docMk/>
            <pc:sldMk cId="689543202" sldId="296"/>
            <ac:spMk id="10" creationId="{AF51717C-789C-5305-9629-951B53B209FE}"/>
          </ac:spMkLst>
        </pc:spChg>
        <pc:spChg chg="add del mod">
          <ac:chgData name="Thilak Varma" userId="259896ac8bc3fc63" providerId="LiveId" clId="{93BBA6A3-BD58-456B-BE74-6F7EBEF247B2}" dt="2024-05-05T10:22:41.561" v="989" actId="21"/>
          <ac:spMkLst>
            <pc:docMk/>
            <pc:sldMk cId="689543202" sldId="296"/>
            <ac:spMk id="11" creationId="{9CA9605F-411B-7FA7-F5E6-F8D4D44B5B8E}"/>
          </ac:spMkLst>
        </pc:spChg>
        <pc:spChg chg="add del mod">
          <ac:chgData name="Thilak Varma" userId="259896ac8bc3fc63" providerId="LiveId" clId="{93BBA6A3-BD58-456B-BE74-6F7EBEF247B2}" dt="2024-05-05T11:09:56.676" v="2484" actId="21"/>
          <ac:spMkLst>
            <pc:docMk/>
            <pc:sldMk cId="689543202" sldId="296"/>
            <ac:spMk id="14" creationId="{C1EFC2C3-6140-37F4-7AC7-319E22B23639}"/>
          </ac:spMkLst>
        </pc:spChg>
        <pc:picChg chg="add del">
          <ac:chgData name="Thilak Varma" userId="259896ac8bc3fc63" providerId="LiveId" clId="{93BBA6A3-BD58-456B-BE74-6F7EBEF247B2}" dt="2024-05-05T10:21:34.965" v="978" actId="21"/>
          <ac:picMkLst>
            <pc:docMk/>
            <pc:sldMk cId="689543202" sldId="296"/>
            <ac:picMk id="3" creationId="{C7023CDB-D001-F6FB-54E8-B7081FD49290}"/>
          </ac:picMkLst>
        </pc:picChg>
        <pc:picChg chg="add mod">
          <ac:chgData name="Thilak Varma" userId="259896ac8bc3fc63" providerId="LiveId" clId="{93BBA6A3-BD58-456B-BE74-6F7EBEF247B2}" dt="2024-05-05T10:22:50.532" v="990" actId="1582"/>
          <ac:picMkLst>
            <pc:docMk/>
            <pc:sldMk cId="689543202" sldId="296"/>
            <ac:picMk id="6" creationId="{B2DBA508-DD26-45C3-8CF8-6837C16F6A7A}"/>
          </ac:picMkLst>
        </pc:picChg>
        <pc:picChg chg="del mod">
          <ac:chgData name="Thilak Varma" userId="259896ac8bc3fc63" providerId="LiveId" clId="{93BBA6A3-BD58-456B-BE74-6F7EBEF247B2}" dt="2024-05-05T10:21:50.900" v="980" actId="21"/>
          <ac:picMkLst>
            <pc:docMk/>
            <pc:sldMk cId="689543202" sldId="296"/>
            <ac:picMk id="12" creationId="{2AB66B7A-DDEA-E423-23A1-5F1E6ED55BA6}"/>
          </ac:picMkLst>
        </pc:picChg>
        <pc:picChg chg="del mod">
          <ac:chgData name="Thilak Varma" userId="259896ac8bc3fc63" providerId="LiveId" clId="{93BBA6A3-BD58-456B-BE74-6F7EBEF247B2}" dt="2024-05-05T11:09:51.948" v="2483" actId="21"/>
          <ac:picMkLst>
            <pc:docMk/>
            <pc:sldMk cId="689543202" sldId="296"/>
            <ac:picMk id="20" creationId="{3BAE9D28-91F4-B9A8-C00C-992281DF7B9E}"/>
          </ac:picMkLst>
        </pc:picChg>
        <pc:picChg chg="add mod">
          <ac:chgData name="Thilak Varma" userId="259896ac8bc3fc63" providerId="LiveId" clId="{93BBA6A3-BD58-456B-BE74-6F7EBEF247B2}" dt="2024-05-05T10:19:53.689" v="940" actId="1076"/>
          <ac:picMkLst>
            <pc:docMk/>
            <pc:sldMk cId="689543202" sldId="296"/>
            <ac:picMk id="27" creationId="{71831A74-88EE-82CD-9D72-3B68B76476B7}"/>
          </ac:picMkLst>
        </pc:picChg>
      </pc:sldChg>
      <pc:sldChg chg="addSp delSp modSp new mod ord">
        <pc:chgData name="Thilak Varma" userId="259896ac8bc3fc63" providerId="LiveId" clId="{93BBA6A3-BD58-456B-BE74-6F7EBEF247B2}" dt="2024-05-05T10:58:56.842" v="2275" actId="20577"/>
        <pc:sldMkLst>
          <pc:docMk/>
          <pc:sldMk cId="538921042" sldId="309"/>
        </pc:sldMkLst>
        <pc:spChg chg="mod">
          <ac:chgData name="Thilak Varma" userId="259896ac8bc3fc63" providerId="LiveId" clId="{93BBA6A3-BD58-456B-BE74-6F7EBEF247B2}" dt="2024-05-05T10:14:40.300" v="713"/>
          <ac:spMkLst>
            <pc:docMk/>
            <pc:sldMk cId="538921042" sldId="309"/>
            <ac:spMk id="2" creationId="{FD3758E0-D07E-91FD-739A-D9E4531D3C97}"/>
          </ac:spMkLst>
        </pc:spChg>
        <pc:spChg chg="del mod">
          <ac:chgData name="Thilak Varma" userId="259896ac8bc3fc63" providerId="LiveId" clId="{93BBA6A3-BD58-456B-BE74-6F7EBEF247B2}" dt="2024-05-05T10:14:15.040" v="711" actId="478"/>
          <ac:spMkLst>
            <pc:docMk/>
            <pc:sldMk cId="538921042" sldId="309"/>
            <ac:spMk id="3" creationId="{49082C72-11D3-2FA1-4988-8AD6BF996AD6}"/>
          </ac:spMkLst>
        </pc:spChg>
        <pc:spChg chg="mod">
          <ac:chgData name="Thilak Varma" userId="259896ac8bc3fc63" providerId="LiveId" clId="{93BBA6A3-BD58-456B-BE74-6F7EBEF247B2}" dt="2024-05-05T10:23:10.492" v="991" actId="14100"/>
          <ac:spMkLst>
            <pc:docMk/>
            <pc:sldMk cId="538921042" sldId="309"/>
            <ac:spMk id="5" creationId="{920FE942-725E-1C9A-7D1B-D5B2936837B0}"/>
          </ac:spMkLst>
        </pc:spChg>
        <pc:spChg chg="add del">
          <ac:chgData name="Thilak Varma" userId="259896ac8bc3fc63" providerId="LiveId" clId="{93BBA6A3-BD58-456B-BE74-6F7EBEF247B2}" dt="2024-05-05T10:15:25.742" v="720" actId="931"/>
          <ac:spMkLst>
            <pc:docMk/>
            <pc:sldMk cId="538921042" sldId="309"/>
            <ac:spMk id="6" creationId="{B406D26D-AE87-670E-EC50-29C80EC5E323}"/>
          </ac:spMkLst>
        </pc:spChg>
        <pc:spChg chg="mod">
          <ac:chgData name="Thilak Varma" userId="259896ac8bc3fc63" providerId="LiveId" clId="{93BBA6A3-BD58-456B-BE74-6F7EBEF247B2}" dt="2024-05-05T10:58:56.842" v="2275" actId="20577"/>
          <ac:spMkLst>
            <pc:docMk/>
            <pc:sldMk cId="538921042" sldId="309"/>
            <ac:spMk id="7" creationId="{EA0DB923-D2D2-4F39-465A-B5829BB6F3CF}"/>
          </ac:spMkLst>
        </pc:spChg>
        <pc:spChg chg="mod">
          <ac:chgData name="Thilak Varma" userId="259896ac8bc3fc63" providerId="LiveId" clId="{93BBA6A3-BD58-456B-BE74-6F7EBEF247B2}" dt="2024-05-05T10:45:28.219" v="1469" actId="20577"/>
          <ac:spMkLst>
            <pc:docMk/>
            <pc:sldMk cId="538921042" sldId="309"/>
            <ac:spMk id="8" creationId="{6037672F-4C1E-DDCC-D016-5F27A351977D}"/>
          </ac:spMkLst>
        </pc:spChg>
        <pc:spChg chg="del">
          <ac:chgData name="Thilak Varma" userId="259896ac8bc3fc63" providerId="LiveId" clId="{93BBA6A3-BD58-456B-BE74-6F7EBEF247B2}" dt="2024-05-05T10:17:11.967" v="724" actId="931"/>
          <ac:spMkLst>
            <pc:docMk/>
            <pc:sldMk cId="538921042" sldId="309"/>
            <ac:spMk id="9" creationId="{497FC8E4-DD72-0F19-386B-C519BB5CC5DD}"/>
          </ac:spMkLst>
        </pc:spChg>
        <pc:spChg chg="mod">
          <ac:chgData name="Thilak Varma" userId="259896ac8bc3fc63" providerId="LiveId" clId="{93BBA6A3-BD58-456B-BE74-6F7EBEF247B2}" dt="2024-05-05T10:44:46.798" v="1458" actId="20577"/>
          <ac:spMkLst>
            <pc:docMk/>
            <pc:sldMk cId="538921042" sldId="309"/>
            <ac:spMk id="10" creationId="{CD11090C-554D-B8A9-D113-D6F2B7DCD254}"/>
          </ac:spMkLst>
        </pc:spChg>
        <pc:spChg chg="mod">
          <ac:chgData name="Thilak Varma" userId="259896ac8bc3fc63" providerId="LiveId" clId="{93BBA6A3-BD58-456B-BE74-6F7EBEF247B2}" dt="2024-05-05T10:25:09.780" v="1009" actId="14100"/>
          <ac:spMkLst>
            <pc:docMk/>
            <pc:sldMk cId="538921042" sldId="309"/>
            <ac:spMk id="11" creationId="{7BBB80EB-C51F-B2DB-2FAE-3A1089423A35}"/>
          </ac:spMkLst>
        </pc:spChg>
        <pc:spChg chg="del">
          <ac:chgData name="Thilak Varma" userId="259896ac8bc3fc63" providerId="LiveId" clId="{93BBA6A3-BD58-456B-BE74-6F7EBEF247B2}" dt="2024-05-05T09:57:58.316" v="33" actId="931"/>
          <ac:spMkLst>
            <pc:docMk/>
            <pc:sldMk cId="538921042" sldId="309"/>
            <ac:spMk id="12" creationId="{5AB9AB93-5E9A-859E-175B-A8177908465F}"/>
          </ac:spMkLst>
        </pc:spChg>
        <pc:spChg chg="del">
          <ac:chgData name="Thilak Varma" userId="259896ac8bc3fc63" providerId="LiveId" clId="{93BBA6A3-BD58-456B-BE74-6F7EBEF247B2}" dt="2024-05-05T10:19:11.387" v="737"/>
          <ac:spMkLst>
            <pc:docMk/>
            <pc:sldMk cId="538921042" sldId="309"/>
            <ac:spMk id="13" creationId="{499A8B7A-4E26-48C5-CA77-5F6A0D1DB525}"/>
          </ac:spMkLst>
        </pc:spChg>
        <pc:spChg chg="add del mod">
          <ac:chgData name="Thilak Varma" userId="259896ac8bc3fc63" providerId="LiveId" clId="{93BBA6A3-BD58-456B-BE74-6F7EBEF247B2}" dt="2024-05-05T09:58:43.905" v="37" actId="931"/>
          <ac:spMkLst>
            <pc:docMk/>
            <pc:sldMk cId="538921042" sldId="309"/>
            <ac:spMk id="22" creationId="{563A8D32-55E0-F77B-3AAC-FFA0CA9E66BD}"/>
          </ac:spMkLst>
        </pc:spChg>
        <pc:spChg chg="add del mod">
          <ac:chgData name="Thilak Varma" userId="259896ac8bc3fc63" providerId="LiveId" clId="{93BBA6A3-BD58-456B-BE74-6F7EBEF247B2}" dt="2024-05-05T10:25:05.162" v="1008" actId="21"/>
          <ac:spMkLst>
            <pc:docMk/>
            <pc:sldMk cId="538921042" sldId="309"/>
            <ac:spMk id="26" creationId="{3CDEEC54-F748-E06A-668A-08500EDD513F}"/>
          </ac:spMkLst>
        </pc:spChg>
        <pc:spChg chg="add mod">
          <ac:chgData name="Thilak Varma" userId="259896ac8bc3fc63" providerId="LiveId" clId="{93BBA6A3-BD58-456B-BE74-6F7EBEF247B2}" dt="2024-05-05T10:46:25.392" v="1474" actId="14100"/>
          <ac:spMkLst>
            <pc:docMk/>
            <pc:sldMk cId="538921042" sldId="309"/>
            <ac:spMk id="40" creationId="{8FE742A3-FD36-26B2-9D5F-A68C26D7A9ED}"/>
          </ac:spMkLst>
        </pc:spChg>
        <pc:spChg chg="add">
          <ac:chgData name="Thilak Varma" userId="259896ac8bc3fc63" providerId="LiveId" clId="{93BBA6A3-BD58-456B-BE74-6F7EBEF247B2}" dt="2024-05-05T10:46:09.473" v="1470"/>
          <ac:spMkLst>
            <pc:docMk/>
            <pc:sldMk cId="538921042" sldId="309"/>
            <ac:spMk id="41" creationId="{2EBA9966-C4EC-7D03-19FF-563D8EB0F36B}"/>
          </ac:spMkLst>
        </pc:spChg>
        <pc:spChg chg="add mod">
          <ac:chgData name="Thilak Varma" userId="259896ac8bc3fc63" providerId="LiveId" clId="{93BBA6A3-BD58-456B-BE74-6F7EBEF247B2}" dt="2024-05-05T10:46:16.735" v="1472"/>
          <ac:spMkLst>
            <pc:docMk/>
            <pc:sldMk cId="538921042" sldId="309"/>
            <ac:spMk id="42" creationId="{6EF8D7B8-0B8C-EBDD-6F89-E9CAFBE8A384}"/>
          </ac:spMkLst>
        </pc:spChg>
        <pc:picChg chg="add del mod">
          <ac:chgData name="Thilak Varma" userId="259896ac8bc3fc63" providerId="LiveId" clId="{93BBA6A3-BD58-456B-BE74-6F7EBEF247B2}" dt="2024-05-05T10:01:58.131" v="48" actId="21"/>
          <ac:picMkLst>
            <pc:docMk/>
            <pc:sldMk cId="538921042" sldId="309"/>
            <ac:picMk id="14" creationId="{11F181FA-D3A1-335C-71CA-55CE40C886F3}"/>
          </ac:picMkLst>
        </pc:picChg>
        <pc:picChg chg="add del mod">
          <ac:chgData name="Thilak Varma" userId="259896ac8bc3fc63" providerId="LiveId" clId="{93BBA6A3-BD58-456B-BE74-6F7EBEF247B2}" dt="2024-05-05T09:52:26.208" v="12" actId="21"/>
          <ac:picMkLst>
            <pc:docMk/>
            <pc:sldMk cId="538921042" sldId="309"/>
            <ac:picMk id="15" creationId="{25D17243-E140-62F8-487B-6ED1ABB6A957}"/>
          </ac:picMkLst>
        </pc:picChg>
        <pc:picChg chg="add del mod">
          <ac:chgData name="Thilak Varma" userId="259896ac8bc3fc63" providerId="LiveId" clId="{93BBA6A3-BD58-456B-BE74-6F7EBEF247B2}" dt="2024-05-05T09:55:01.895" v="22" actId="21"/>
          <ac:picMkLst>
            <pc:docMk/>
            <pc:sldMk cId="538921042" sldId="309"/>
            <ac:picMk id="16" creationId="{B71652A7-0FB2-273F-4D39-741B0EA785ED}"/>
          </ac:picMkLst>
        </pc:picChg>
        <pc:picChg chg="add del mod">
          <ac:chgData name="Thilak Varma" userId="259896ac8bc3fc63" providerId="LiveId" clId="{93BBA6A3-BD58-456B-BE74-6F7EBEF247B2}" dt="2024-05-05T10:04:04.725" v="59" actId="21"/>
          <ac:picMkLst>
            <pc:docMk/>
            <pc:sldMk cId="538921042" sldId="309"/>
            <ac:picMk id="17" creationId="{536A369F-8801-6917-532B-609EF1A4CF4B}"/>
          </ac:picMkLst>
        </pc:picChg>
        <pc:picChg chg="add del mod">
          <ac:chgData name="Thilak Varma" userId="259896ac8bc3fc63" providerId="LiveId" clId="{93BBA6A3-BD58-456B-BE74-6F7EBEF247B2}" dt="2024-05-05T09:57:34.331" v="32" actId="21"/>
          <ac:picMkLst>
            <pc:docMk/>
            <pc:sldMk cId="538921042" sldId="309"/>
            <ac:picMk id="18" creationId="{148E9583-164D-ADB2-43E5-8135A57B8622}"/>
          </ac:picMkLst>
        </pc:picChg>
        <pc:picChg chg="add del mod">
          <ac:chgData name="Thilak Varma" userId="259896ac8bc3fc63" providerId="LiveId" clId="{93BBA6A3-BD58-456B-BE74-6F7EBEF247B2}" dt="2024-05-05T09:58:14.911" v="36" actId="21"/>
          <ac:picMkLst>
            <pc:docMk/>
            <pc:sldMk cId="538921042" sldId="309"/>
            <ac:picMk id="20" creationId="{C33C96B4-1AD8-6AF4-AC4F-5922A5CE5357}"/>
          </ac:picMkLst>
        </pc:picChg>
        <pc:picChg chg="add del mod">
          <ac:chgData name="Thilak Varma" userId="259896ac8bc3fc63" providerId="LiveId" clId="{93BBA6A3-BD58-456B-BE74-6F7EBEF247B2}" dt="2024-05-05T09:58:50.672" v="38" actId="21"/>
          <ac:picMkLst>
            <pc:docMk/>
            <pc:sldMk cId="538921042" sldId="309"/>
            <ac:picMk id="24" creationId="{571C723A-F985-868A-9F8C-BE0BE046D591}"/>
          </ac:picMkLst>
        </pc:picChg>
        <pc:picChg chg="add del mod">
          <ac:chgData name="Thilak Varma" userId="259896ac8bc3fc63" providerId="LiveId" clId="{93BBA6A3-BD58-456B-BE74-6F7EBEF247B2}" dt="2024-05-05T10:18:19.583" v="731" actId="21"/>
          <ac:picMkLst>
            <pc:docMk/>
            <pc:sldMk cId="538921042" sldId="309"/>
            <ac:picMk id="27" creationId="{71831A74-88EE-82CD-9D72-3B68B76476B7}"/>
          </ac:picMkLst>
        </pc:picChg>
        <pc:picChg chg="add del mod">
          <ac:chgData name="Thilak Varma" userId="259896ac8bc3fc63" providerId="LiveId" clId="{93BBA6A3-BD58-456B-BE74-6F7EBEF247B2}" dt="2024-05-05T10:02:06.016" v="51" actId="21"/>
          <ac:picMkLst>
            <pc:docMk/>
            <pc:sldMk cId="538921042" sldId="309"/>
            <ac:picMk id="28" creationId="{897D23AD-BC74-DB8A-0A97-76FEC734A18F}"/>
          </ac:picMkLst>
        </pc:picChg>
        <pc:picChg chg="add del mod">
          <ac:chgData name="Thilak Varma" userId="259896ac8bc3fc63" providerId="LiveId" clId="{93BBA6A3-BD58-456B-BE74-6F7EBEF247B2}" dt="2024-05-05T10:17:33.598" v="727" actId="478"/>
          <ac:picMkLst>
            <pc:docMk/>
            <pc:sldMk cId="538921042" sldId="309"/>
            <ac:picMk id="29" creationId="{3101F185-1E3B-DB2E-9B38-EF8D4F6642D5}"/>
          </ac:picMkLst>
        </pc:picChg>
        <pc:picChg chg="add del mod">
          <ac:chgData name="Thilak Varma" userId="259896ac8bc3fc63" providerId="LiveId" clId="{93BBA6A3-BD58-456B-BE74-6F7EBEF247B2}" dt="2024-05-05T10:17:35.420" v="728" actId="478"/>
          <ac:picMkLst>
            <pc:docMk/>
            <pc:sldMk cId="538921042" sldId="309"/>
            <ac:picMk id="30" creationId="{CD8ACF4F-0608-7119-7776-7728DFB21D5C}"/>
          </ac:picMkLst>
        </pc:picChg>
        <pc:picChg chg="add mod">
          <ac:chgData name="Thilak Varma" userId="259896ac8bc3fc63" providerId="LiveId" clId="{93BBA6A3-BD58-456B-BE74-6F7EBEF247B2}" dt="2024-05-05T10:15:18.466" v="717" actId="931"/>
          <ac:picMkLst>
            <pc:docMk/>
            <pc:sldMk cId="538921042" sldId="309"/>
            <ac:picMk id="32" creationId="{7643F080-7319-A993-F771-49BD3D877FAA}"/>
          </ac:picMkLst>
        </pc:picChg>
        <pc:picChg chg="add mod">
          <ac:chgData name="Thilak Varma" userId="259896ac8bc3fc63" providerId="LiveId" clId="{93BBA6A3-BD58-456B-BE74-6F7EBEF247B2}" dt="2024-05-05T10:15:22.659" v="719" actId="931"/>
          <ac:picMkLst>
            <pc:docMk/>
            <pc:sldMk cId="538921042" sldId="309"/>
            <ac:picMk id="34" creationId="{0E05FC98-2C6E-64E4-4E82-AF0DEDE114B3}"/>
          </ac:picMkLst>
        </pc:picChg>
        <pc:picChg chg="add mod">
          <ac:chgData name="Thilak Varma" userId="259896ac8bc3fc63" providerId="LiveId" clId="{93BBA6A3-BD58-456B-BE74-6F7EBEF247B2}" dt="2024-05-05T10:23:26.715" v="994" actId="1076"/>
          <ac:picMkLst>
            <pc:docMk/>
            <pc:sldMk cId="538921042" sldId="309"/>
            <ac:picMk id="36" creationId="{D21A6DD5-48A2-5027-D7B6-F181843CCFEE}"/>
          </ac:picMkLst>
        </pc:picChg>
        <pc:picChg chg="add mod">
          <ac:chgData name="Thilak Varma" userId="259896ac8bc3fc63" providerId="LiveId" clId="{93BBA6A3-BD58-456B-BE74-6F7EBEF247B2}" dt="2024-05-05T10:24:46.605" v="1005" actId="1076"/>
          <ac:picMkLst>
            <pc:docMk/>
            <pc:sldMk cId="538921042" sldId="309"/>
            <ac:picMk id="38" creationId="{5A627C08-2F00-EB25-DA73-529856AD23DB}"/>
          </ac:picMkLst>
        </pc:picChg>
        <pc:picChg chg="add mod">
          <ac:chgData name="Thilak Varma" userId="259896ac8bc3fc63" providerId="LiveId" clId="{93BBA6A3-BD58-456B-BE74-6F7EBEF247B2}" dt="2024-05-05T10:25:16.873" v="1010" actId="1076"/>
          <ac:picMkLst>
            <pc:docMk/>
            <pc:sldMk cId="538921042" sldId="309"/>
            <ac:picMk id="39" creationId="{2A8A6706-3C75-F040-748A-640EC6CB026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jp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EPICS PROJECT</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626104" y="2987040"/>
            <a:ext cx="5385816" cy="1375732"/>
          </a:xfrm>
        </p:spPr>
        <p:txBody>
          <a:bodyPr/>
          <a:lstStyle/>
          <a:p>
            <a:r>
              <a:rPr lang="en-US" dirty="0"/>
              <a:t>HOSTEL REGISTRATION FOR STUDENTS OF NIT AP</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6140C40-DB83-6951-639C-B457AE6BC9F4}"/>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5" name="Picture 4">
            <a:extLst>
              <a:ext uri="{FF2B5EF4-FFF2-40B4-BE49-F238E27FC236}">
                <a16:creationId xmlns:a16="http://schemas.microsoft.com/office/drawing/2014/main" id="{94931B4D-8AA7-E2D2-3085-B8A416705B9B}"/>
              </a:ext>
            </a:extLst>
          </p:cNvPr>
          <p:cNvPicPr>
            <a:picLocks noChangeAspect="1"/>
          </p:cNvPicPr>
          <p:nvPr/>
        </p:nvPicPr>
        <p:blipFill>
          <a:blip r:embed="rId2"/>
          <a:stretch>
            <a:fillRect/>
          </a:stretch>
        </p:blipFill>
        <p:spPr>
          <a:xfrm>
            <a:off x="259081" y="218627"/>
            <a:ext cx="5105400" cy="6420746"/>
          </a:xfrm>
          <a:prstGeom prst="rect">
            <a:avLst/>
          </a:prstGeom>
        </p:spPr>
      </p:pic>
      <p:pic>
        <p:nvPicPr>
          <p:cNvPr id="7" name="Picture 6">
            <a:extLst>
              <a:ext uri="{FF2B5EF4-FFF2-40B4-BE49-F238E27FC236}">
                <a16:creationId xmlns:a16="http://schemas.microsoft.com/office/drawing/2014/main" id="{64804C2C-27A4-88F4-ECF3-EBC5B0668F73}"/>
              </a:ext>
            </a:extLst>
          </p:cNvPr>
          <p:cNvPicPr>
            <a:picLocks noChangeAspect="1"/>
          </p:cNvPicPr>
          <p:nvPr/>
        </p:nvPicPr>
        <p:blipFill>
          <a:blip r:embed="rId3"/>
          <a:srcRect/>
          <a:stretch/>
        </p:blipFill>
        <p:spPr>
          <a:xfrm>
            <a:off x="5859079" y="218627"/>
            <a:ext cx="4591691" cy="6420746"/>
          </a:xfrm>
          <a:prstGeom prst="rect">
            <a:avLst/>
          </a:prstGeom>
        </p:spPr>
      </p:pic>
    </p:spTree>
    <p:extLst>
      <p:ext uri="{BB962C8B-B14F-4D97-AF65-F5344CB8AC3E}">
        <p14:creationId xmlns:p14="http://schemas.microsoft.com/office/powerpoint/2010/main" val="1893005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673A5A-11A8-81DD-98A7-51C1997E00BE}"/>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6" name="Picture 5">
            <a:extLst>
              <a:ext uri="{FF2B5EF4-FFF2-40B4-BE49-F238E27FC236}">
                <a16:creationId xmlns:a16="http://schemas.microsoft.com/office/drawing/2014/main" id="{69B1BB80-F9E2-2FBE-E042-84862DD3FFF0}"/>
              </a:ext>
            </a:extLst>
          </p:cNvPr>
          <p:cNvPicPr>
            <a:picLocks noChangeAspect="1"/>
          </p:cNvPicPr>
          <p:nvPr/>
        </p:nvPicPr>
        <p:blipFill>
          <a:blip r:embed="rId2"/>
          <a:stretch>
            <a:fillRect/>
          </a:stretch>
        </p:blipFill>
        <p:spPr>
          <a:xfrm>
            <a:off x="1" y="731520"/>
            <a:ext cx="5506720" cy="5994400"/>
          </a:xfrm>
          <a:prstGeom prst="rect">
            <a:avLst/>
          </a:prstGeom>
        </p:spPr>
      </p:pic>
      <p:pic>
        <p:nvPicPr>
          <p:cNvPr id="8" name="Picture 7">
            <a:extLst>
              <a:ext uri="{FF2B5EF4-FFF2-40B4-BE49-F238E27FC236}">
                <a16:creationId xmlns:a16="http://schemas.microsoft.com/office/drawing/2014/main" id="{BFEE89AA-3AAF-4D17-5CFE-5F81DBD4568D}"/>
              </a:ext>
            </a:extLst>
          </p:cNvPr>
          <p:cNvPicPr>
            <a:picLocks noChangeAspect="1"/>
          </p:cNvPicPr>
          <p:nvPr/>
        </p:nvPicPr>
        <p:blipFill>
          <a:blip r:embed="rId3"/>
          <a:stretch>
            <a:fillRect/>
          </a:stretch>
        </p:blipFill>
        <p:spPr>
          <a:xfrm>
            <a:off x="5506721" y="731520"/>
            <a:ext cx="6555304" cy="6126480"/>
          </a:xfrm>
          <a:prstGeom prst="rect">
            <a:avLst/>
          </a:prstGeom>
        </p:spPr>
      </p:pic>
    </p:spTree>
    <p:extLst>
      <p:ext uri="{BB962C8B-B14F-4D97-AF65-F5344CB8AC3E}">
        <p14:creationId xmlns:p14="http://schemas.microsoft.com/office/powerpoint/2010/main" val="2294071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25D0A8-188D-8AB5-CDC1-5856A90111C3}"/>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5" name="Picture 4">
            <a:extLst>
              <a:ext uri="{FF2B5EF4-FFF2-40B4-BE49-F238E27FC236}">
                <a16:creationId xmlns:a16="http://schemas.microsoft.com/office/drawing/2014/main" id="{14A9B0CE-5EDC-2FC1-633A-A8B788B1BC4F}"/>
              </a:ext>
            </a:extLst>
          </p:cNvPr>
          <p:cNvPicPr>
            <a:picLocks noChangeAspect="1"/>
          </p:cNvPicPr>
          <p:nvPr/>
        </p:nvPicPr>
        <p:blipFill>
          <a:blip r:embed="rId2"/>
          <a:stretch>
            <a:fillRect/>
          </a:stretch>
        </p:blipFill>
        <p:spPr>
          <a:xfrm>
            <a:off x="2871831" y="1140567"/>
            <a:ext cx="6448337" cy="4576866"/>
          </a:xfrm>
          <a:prstGeom prst="rect">
            <a:avLst/>
          </a:prstGeom>
        </p:spPr>
      </p:pic>
    </p:spTree>
    <p:extLst>
      <p:ext uri="{BB962C8B-B14F-4D97-AF65-F5344CB8AC3E}">
        <p14:creationId xmlns:p14="http://schemas.microsoft.com/office/powerpoint/2010/main" val="3924326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406EBF-142E-4733-F0FF-732837874B24}"/>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7" name="Picture 6">
            <a:extLst>
              <a:ext uri="{FF2B5EF4-FFF2-40B4-BE49-F238E27FC236}">
                <a16:creationId xmlns:a16="http://schemas.microsoft.com/office/drawing/2014/main" id="{A68EB38D-71CA-597B-460F-DCEBDD8DB4B4}"/>
              </a:ext>
            </a:extLst>
          </p:cNvPr>
          <p:cNvPicPr>
            <a:picLocks noChangeAspect="1"/>
          </p:cNvPicPr>
          <p:nvPr/>
        </p:nvPicPr>
        <p:blipFill>
          <a:blip r:embed="rId2"/>
          <a:stretch>
            <a:fillRect/>
          </a:stretch>
        </p:blipFill>
        <p:spPr>
          <a:xfrm>
            <a:off x="2356915" y="213864"/>
            <a:ext cx="7478169" cy="6430272"/>
          </a:xfrm>
          <a:prstGeom prst="rect">
            <a:avLst/>
          </a:prstGeom>
        </p:spPr>
      </p:pic>
    </p:spTree>
    <p:extLst>
      <p:ext uri="{BB962C8B-B14F-4D97-AF65-F5344CB8AC3E}">
        <p14:creationId xmlns:p14="http://schemas.microsoft.com/office/powerpoint/2010/main" val="2047451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4DE-B761-57EA-1083-F0A7319C47F0}"/>
              </a:ext>
            </a:extLst>
          </p:cNvPr>
          <p:cNvSpPr>
            <a:spLocks noGrp="1"/>
          </p:cNvSpPr>
          <p:nvPr>
            <p:ph type="title"/>
          </p:nvPr>
        </p:nvSpPr>
        <p:spPr>
          <a:xfrm>
            <a:off x="621792" y="411480"/>
            <a:ext cx="10671048" cy="768096"/>
          </a:xfrm>
        </p:spPr>
        <p:txBody>
          <a:bodyPr/>
          <a:lstStyle/>
          <a:p>
            <a:r>
              <a:rPr lang="en-US" dirty="0"/>
              <a:t>Languages and modules</a:t>
            </a:r>
            <a:endParaRPr lang="en-IN" dirty="0"/>
          </a:p>
        </p:txBody>
      </p:sp>
      <p:sp>
        <p:nvSpPr>
          <p:cNvPr id="4" name="Slide Number Placeholder 3">
            <a:extLst>
              <a:ext uri="{FF2B5EF4-FFF2-40B4-BE49-F238E27FC236}">
                <a16:creationId xmlns:a16="http://schemas.microsoft.com/office/drawing/2014/main" id="{DBB9ACB7-C33E-62A5-C8BB-A225982C629C}"/>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5" name="Text Placeholder 4">
            <a:extLst>
              <a:ext uri="{FF2B5EF4-FFF2-40B4-BE49-F238E27FC236}">
                <a16:creationId xmlns:a16="http://schemas.microsoft.com/office/drawing/2014/main" id="{120FC4E1-02A5-DAEB-37BC-C49050C647AE}"/>
              </a:ext>
            </a:extLst>
          </p:cNvPr>
          <p:cNvSpPr>
            <a:spLocks noGrp="1"/>
          </p:cNvSpPr>
          <p:nvPr>
            <p:ph type="body" idx="1"/>
          </p:nvPr>
        </p:nvSpPr>
        <p:spPr>
          <a:xfrm>
            <a:off x="771144" y="1788160"/>
            <a:ext cx="3328416" cy="4512056"/>
          </a:xfrm>
        </p:spPr>
        <p:txBody>
          <a:bodyPr/>
          <a:lstStyle/>
          <a:p>
            <a:r>
              <a:rPr lang="en-US" dirty="0"/>
              <a:t>HTML(H</a:t>
            </a:r>
            <a:r>
              <a:rPr lang="en-US" cap="none" dirty="0"/>
              <a:t>yper Text Markup Language)</a:t>
            </a:r>
            <a:endParaRPr lang="en-US" dirty="0"/>
          </a:p>
        </p:txBody>
      </p:sp>
      <p:pic>
        <p:nvPicPr>
          <p:cNvPr id="15" name="Picture Placeholder 14">
            <a:extLst>
              <a:ext uri="{FF2B5EF4-FFF2-40B4-BE49-F238E27FC236}">
                <a16:creationId xmlns:a16="http://schemas.microsoft.com/office/drawing/2014/main" id="{6E00EE6C-5326-B5F2-FDA1-F5A5240D0CE8}"/>
              </a:ext>
            </a:extLst>
          </p:cNvPr>
          <p:cNvPicPr>
            <a:picLocks noGrp="1" noChangeAspect="1"/>
          </p:cNvPicPr>
          <p:nvPr>
            <p:ph type="pic" sz="quarter" idx="23"/>
          </p:nvPr>
        </p:nvPicPr>
        <p:blipFill>
          <a:blip r:embed="rId2"/>
          <a:srcRect t="6034" b="6034"/>
          <a:stretch>
            <a:fillRect/>
          </a:stretch>
        </p:blipFill>
        <p:spPr>
          <a:xfrm>
            <a:off x="1911096" y="1321816"/>
            <a:ext cx="932688" cy="932688"/>
          </a:xfrm>
        </p:spPr>
      </p:pic>
      <p:sp>
        <p:nvSpPr>
          <p:cNvPr id="7" name="Text Placeholder 6">
            <a:extLst>
              <a:ext uri="{FF2B5EF4-FFF2-40B4-BE49-F238E27FC236}">
                <a16:creationId xmlns:a16="http://schemas.microsoft.com/office/drawing/2014/main" id="{279631AF-E06C-D18A-1F8E-9D16E479111F}"/>
              </a:ext>
            </a:extLst>
          </p:cNvPr>
          <p:cNvSpPr>
            <a:spLocks noGrp="1"/>
          </p:cNvSpPr>
          <p:nvPr>
            <p:ph type="body" sz="quarter" idx="18"/>
          </p:nvPr>
        </p:nvSpPr>
        <p:spPr>
          <a:xfrm>
            <a:off x="853440" y="3129280"/>
            <a:ext cx="3169920" cy="3098800"/>
          </a:xfrm>
        </p:spPr>
        <p:txBody>
          <a:bodyPr/>
          <a:lstStyle/>
          <a:p>
            <a:r>
              <a:rPr lang="en-US" dirty="0"/>
              <a:t>The standard markup language for creating web pages . Html provides structure and contents of a web page</a:t>
            </a:r>
          </a:p>
          <a:p>
            <a:r>
              <a:rPr lang="en-US" dirty="0"/>
              <a:t>It provides framework for organizing and presenting about the hostels to users</a:t>
            </a:r>
            <a:endParaRPr lang="en-IN" dirty="0"/>
          </a:p>
        </p:txBody>
      </p:sp>
      <p:sp>
        <p:nvSpPr>
          <p:cNvPr id="8" name="Text Placeholder 7">
            <a:extLst>
              <a:ext uri="{FF2B5EF4-FFF2-40B4-BE49-F238E27FC236}">
                <a16:creationId xmlns:a16="http://schemas.microsoft.com/office/drawing/2014/main" id="{C0F15B03-F8B8-46B2-8574-EDE504AE23DD}"/>
              </a:ext>
            </a:extLst>
          </p:cNvPr>
          <p:cNvSpPr>
            <a:spLocks noGrp="1"/>
          </p:cNvSpPr>
          <p:nvPr>
            <p:ph type="body" sz="quarter" idx="15"/>
          </p:nvPr>
        </p:nvSpPr>
        <p:spPr>
          <a:xfrm>
            <a:off x="4409948" y="1788160"/>
            <a:ext cx="3362452" cy="4512056"/>
          </a:xfrm>
        </p:spPr>
        <p:txBody>
          <a:bodyPr/>
          <a:lstStyle/>
          <a:p>
            <a:r>
              <a:rPr lang="en-US" dirty="0"/>
              <a:t>CSS(C</a:t>
            </a:r>
            <a:r>
              <a:rPr lang="en-US" cap="none" dirty="0"/>
              <a:t>ascading Style Sheets)</a:t>
            </a:r>
            <a:endParaRPr lang="en-IN" dirty="0"/>
          </a:p>
        </p:txBody>
      </p:sp>
      <p:pic>
        <p:nvPicPr>
          <p:cNvPr id="17" name="Picture Placeholder 16">
            <a:extLst>
              <a:ext uri="{FF2B5EF4-FFF2-40B4-BE49-F238E27FC236}">
                <a16:creationId xmlns:a16="http://schemas.microsoft.com/office/drawing/2014/main" id="{B14B12C7-65B7-B048-E6EF-97268EC04D0F}"/>
              </a:ext>
            </a:extLst>
          </p:cNvPr>
          <p:cNvPicPr>
            <a:picLocks noGrp="1" noChangeAspect="1"/>
          </p:cNvPicPr>
          <p:nvPr>
            <p:ph type="pic" sz="quarter" idx="25"/>
          </p:nvPr>
        </p:nvPicPr>
        <p:blipFill>
          <a:blip r:embed="rId3"/>
          <a:srcRect/>
          <a:stretch>
            <a:fillRect/>
          </a:stretch>
        </p:blipFill>
        <p:spPr>
          <a:xfrm>
            <a:off x="5442204" y="1321816"/>
            <a:ext cx="932688" cy="932688"/>
          </a:xfrm>
        </p:spPr>
      </p:pic>
      <p:sp>
        <p:nvSpPr>
          <p:cNvPr id="10" name="Text Placeholder 9">
            <a:extLst>
              <a:ext uri="{FF2B5EF4-FFF2-40B4-BE49-F238E27FC236}">
                <a16:creationId xmlns:a16="http://schemas.microsoft.com/office/drawing/2014/main" id="{AF51717C-789C-5305-9629-951B53B209FE}"/>
              </a:ext>
            </a:extLst>
          </p:cNvPr>
          <p:cNvSpPr>
            <a:spLocks noGrp="1"/>
          </p:cNvSpPr>
          <p:nvPr>
            <p:ph type="body" sz="quarter" idx="21"/>
          </p:nvPr>
        </p:nvSpPr>
        <p:spPr>
          <a:xfrm>
            <a:off x="4490720" y="3129280"/>
            <a:ext cx="3200400" cy="3098800"/>
          </a:xfrm>
        </p:spPr>
        <p:txBody>
          <a:bodyPr/>
          <a:lstStyle/>
          <a:p>
            <a:r>
              <a:rPr lang="en-US" dirty="0"/>
              <a:t>CSS is a style sheet language used to control the presentation and layout of HTML elements on a web page</a:t>
            </a:r>
          </a:p>
          <a:p>
            <a:r>
              <a:rPr lang="en-US" dirty="0"/>
              <a:t>We used CSS to customize the appearance of HTML elements, including colors, fonts, margins etc.</a:t>
            </a:r>
          </a:p>
          <a:p>
            <a:r>
              <a:rPr lang="en-US" dirty="0"/>
              <a:t>We used CSS properties such as font-family, background-color, position,  border etc.. For the appearance of elements</a:t>
            </a:r>
          </a:p>
          <a:p>
            <a:endParaRPr lang="en-IN" dirty="0"/>
          </a:p>
        </p:txBody>
      </p:sp>
      <p:sp>
        <p:nvSpPr>
          <p:cNvPr id="11" name="Text Placeholder 10">
            <a:extLst>
              <a:ext uri="{FF2B5EF4-FFF2-40B4-BE49-F238E27FC236}">
                <a16:creationId xmlns:a16="http://schemas.microsoft.com/office/drawing/2014/main" id="{8E6AA9E1-AD7D-A58B-1B94-E7D976D8F20C}"/>
              </a:ext>
            </a:extLst>
          </p:cNvPr>
          <p:cNvSpPr>
            <a:spLocks noGrp="1"/>
          </p:cNvSpPr>
          <p:nvPr>
            <p:ph type="body" sz="quarter" idx="17"/>
          </p:nvPr>
        </p:nvSpPr>
        <p:spPr>
          <a:xfrm>
            <a:off x="8082788" y="1798320"/>
            <a:ext cx="3338068" cy="4512056"/>
          </a:xfrm>
        </p:spPr>
        <p:txBody>
          <a:bodyPr/>
          <a:lstStyle/>
          <a:p>
            <a:r>
              <a:rPr lang="en-US" dirty="0"/>
              <a:t>JAVASCRIPT</a:t>
            </a:r>
            <a:endParaRPr lang="en-IN" dirty="0"/>
          </a:p>
        </p:txBody>
      </p:sp>
      <p:pic>
        <p:nvPicPr>
          <p:cNvPr id="19" name="Picture Placeholder 18">
            <a:extLst>
              <a:ext uri="{FF2B5EF4-FFF2-40B4-BE49-F238E27FC236}">
                <a16:creationId xmlns:a16="http://schemas.microsoft.com/office/drawing/2014/main" id="{A8376B4A-12CA-14A3-5E05-366C5EE0A507}"/>
              </a:ext>
            </a:extLst>
          </p:cNvPr>
          <p:cNvPicPr>
            <a:picLocks noGrp="1" noChangeAspect="1"/>
          </p:cNvPicPr>
          <p:nvPr>
            <p:ph type="pic" sz="quarter" idx="24"/>
          </p:nvPr>
        </p:nvPicPr>
        <p:blipFill>
          <a:blip r:embed="rId4"/>
          <a:srcRect t="85" b="85"/>
          <a:stretch>
            <a:fillRect/>
          </a:stretch>
        </p:blipFill>
        <p:spPr>
          <a:xfrm>
            <a:off x="9348216" y="1321816"/>
            <a:ext cx="932688" cy="932688"/>
          </a:xfrm>
        </p:spPr>
      </p:pic>
      <p:sp>
        <p:nvSpPr>
          <p:cNvPr id="13" name="Text Placeholder 12">
            <a:extLst>
              <a:ext uri="{FF2B5EF4-FFF2-40B4-BE49-F238E27FC236}">
                <a16:creationId xmlns:a16="http://schemas.microsoft.com/office/drawing/2014/main" id="{82670648-9D55-6EC8-FC1D-F2CF55CF63A7}"/>
              </a:ext>
            </a:extLst>
          </p:cNvPr>
          <p:cNvSpPr>
            <a:spLocks noGrp="1"/>
          </p:cNvSpPr>
          <p:nvPr>
            <p:ph type="body" sz="quarter" idx="22"/>
          </p:nvPr>
        </p:nvSpPr>
        <p:spPr>
          <a:xfrm>
            <a:off x="8178800" y="3129280"/>
            <a:ext cx="3159760" cy="3098800"/>
          </a:xfrm>
        </p:spPr>
        <p:txBody>
          <a:bodyPr/>
          <a:lstStyle/>
          <a:p>
            <a:r>
              <a:rPr lang="en-US" sz="1400" dirty="0"/>
              <a:t>JavaScript primarily runs in web browsers, allowing it to manipulate HTML and CSS to create dynamic and interactive web content.</a:t>
            </a:r>
          </a:p>
          <a:p>
            <a:r>
              <a:rPr lang="en-US" sz="1400" dirty="0"/>
              <a:t>JavaScript is supported by all modern web browsers and can be used on various platforms, including desktop and mobile devices.</a:t>
            </a:r>
          </a:p>
          <a:p>
            <a:r>
              <a:rPr lang="en-US" sz="1400" dirty="0"/>
              <a:t>It has DOM(document object model) which is used as event listeners to interact with web page and manipulate </a:t>
            </a:r>
            <a:r>
              <a:rPr lang="en-US" dirty="0"/>
              <a:t>html elements</a:t>
            </a:r>
            <a:endParaRPr lang="en-IN" dirty="0"/>
          </a:p>
        </p:txBody>
      </p:sp>
    </p:spTree>
    <p:extLst>
      <p:ext uri="{BB962C8B-B14F-4D97-AF65-F5344CB8AC3E}">
        <p14:creationId xmlns:p14="http://schemas.microsoft.com/office/powerpoint/2010/main" val="270510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58E0-D07E-91FD-739A-D9E4531D3C97}"/>
              </a:ext>
            </a:extLst>
          </p:cNvPr>
          <p:cNvSpPr>
            <a:spLocks noGrp="1"/>
          </p:cNvSpPr>
          <p:nvPr>
            <p:ph type="title"/>
          </p:nvPr>
        </p:nvSpPr>
        <p:spPr>
          <a:xfrm>
            <a:off x="591001" y="316992"/>
            <a:ext cx="10671048" cy="768096"/>
          </a:xfrm>
        </p:spPr>
        <p:txBody>
          <a:bodyPr/>
          <a:lstStyle/>
          <a:p>
            <a:r>
              <a:rPr lang="en-US" dirty="0"/>
              <a:t>Languages and modules</a:t>
            </a:r>
            <a:endParaRPr lang="en-IN" dirty="0"/>
          </a:p>
        </p:txBody>
      </p:sp>
      <p:sp>
        <p:nvSpPr>
          <p:cNvPr id="4" name="Slide Number Placeholder 3">
            <a:extLst>
              <a:ext uri="{FF2B5EF4-FFF2-40B4-BE49-F238E27FC236}">
                <a16:creationId xmlns:a16="http://schemas.microsoft.com/office/drawing/2014/main" id="{24F1B856-7F1B-6DA5-EE5D-F97356233293}"/>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5" name="Text Placeholder 4">
            <a:extLst>
              <a:ext uri="{FF2B5EF4-FFF2-40B4-BE49-F238E27FC236}">
                <a16:creationId xmlns:a16="http://schemas.microsoft.com/office/drawing/2014/main" id="{920FE942-725E-1C9A-7D1B-D5B2936837B0}"/>
              </a:ext>
            </a:extLst>
          </p:cNvPr>
          <p:cNvSpPr>
            <a:spLocks noGrp="1"/>
          </p:cNvSpPr>
          <p:nvPr>
            <p:ph type="body" idx="1"/>
          </p:nvPr>
        </p:nvSpPr>
        <p:spPr>
          <a:xfrm>
            <a:off x="713232" y="1645920"/>
            <a:ext cx="3328416" cy="4654296"/>
          </a:xfrm>
        </p:spPr>
        <p:txBody>
          <a:bodyPr/>
          <a:lstStyle/>
          <a:p>
            <a:r>
              <a:rPr lang="en-IN" dirty="0"/>
              <a:t>Embedded JAVA SCRIPT</a:t>
            </a:r>
          </a:p>
          <a:p>
            <a:endParaRPr lang="en-IN" dirty="0"/>
          </a:p>
        </p:txBody>
      </p:sp>
      <p:pic>
        <p:nvPicPr>
          <p:cNvPr id="36" name="Picture Placeholder 35">
            <a:extLst>
              <a:ext uri="{FF2B5EF4-FFF2-40B4-BE49-F238E27FC236}">
                <a16:creationId xmlns:a16="http://schemas.microsoft.com/office/drawing/2014/main" id="{D21A6DD5-48A2-5027-D7B6-F181843CCFEE}"/>
              </a:ext>
            </a:extLst>
          </p:cNvPr>
          <p:cNvPicPr>
            <a:picLocks noGrp="1" noChangeAspect="1"/>
          </p:cNvPicPr>
          <p:nvPr>
            <p:ph type="pic" sz="quarter" idx="23"/>
          </p:nvPr>
        </p:nvPicPr>
        <p:blipFill>
          <a:blip r:embed="rId2"/>
          <a:srcRect/>
          <a:stretch>
            <a:fillRect/>
          </a:stretch>
        </p:blipFill>
        <p:spPr>
          <a:xfrm>
            <a:off x="5593888" y="1234876"/>
            <a:ext cx="932688" cy="932688"/>
          </a:xfrm>
        </p:spPr>
      </p:pic>
      <p:sp>
        <p:nvSpPr>
          <p:cNvPr id="7" name="Text Placeholder 6">
            <a:extLst>
              <a:ext uri="{FF2B5EF4-FFF2-40B4-BE49-F238E27FC236}">
                <a16:creationId xmlns:a16="http://schemas.microsoft.com/office/drawing/2014/main" id="{EA0DB923-D2D2-4F39-465A-B5829BB6F3CF}"/>
              </a:ext>
            </a:extLst>
          </p:cNvPr>
          <p:cNvSpPr>
            <a:spLocks noGrp="1"/>
          </p:cNvSpPr>
          <p:nvPr>
            <p:ph type="body" sz="quarter" idx="18"/>
          </p:nvPr>
        </p:nvSpPr>
        <p:spPr>
          <a:xfrm>
            <a:off x="914400" y="2728396"/>
            <a:ext cx="2909715" cy="3514592"/>
          </a:xfrm>
        </p:spPr>
        <p:txBody>
          <a:bodyPr/>
          <a:lstStyle/>
          <a:p>
            <a:r>
              <a:rPr lang="en-IN" dirty="0"/>
              <a:t>EJS is used to enable dynamic content generation embedding  by java script code directly into HTML templates,</a:t>
            </a:r>
            <a:r>
              <a:rPr lang="en-US" dirty="0"/>
              <a:t> making it easy to work with dynamic data and logic.</a:t>
            </a:r>
            <a:endParaRPr lang="en-IN" dirty="0"/>
          </a:p>
          <a:p>
            <a:r>
              <a:rPr lang="en-IN" dirty="0"/>
              <a:t>It is used to create dynamic web pages in node </a:t>
            </a:r>
            <a:r>
              <a:rPr lang="en-IN" dirty="0" err="1"/>
              <a:t>js</a:t>
            </a:r>
            <a:endParaRPr lang="en-IN" dirty="0"/>
          </a:p>
          <a:p>
            <a:r>
              <a:rPr lang="en-IN" dirty="0"/>
              <a:t>Means,</a:t>
            </a:r>
            <a:r>
              <a:rPr lang="en-US" dirty="0"/>
              <a:t> these templates typically contain placeholders or variables that are replaced with actual values during runtime</a:t>
            </a:r>
            <a:endParaRPr lang="en-IN" dirty="0"/>
          </a:p>
          <a:p>
            <a:endParaRPr lang="en-IN" dirty="0"/>
          </a:p>
          <a:p>
            <a:endParaRPr lang="en-IN" dirty="0"/>
          </a:p>
        </p:txBody>
      </p:sp>
      <p:sp>
        <p:nvSpPr>
          <p:cNvPr id="8" name="Text Placeholder 7">
            <a:extLst>
              <a:ext uri="{FF2B5EF4-FFF2-40B4-BE49-F238E27FC236}">
                <a16:creationId xmlns:a16="http://schemas.microsoft.com/office/drawing/2014/main" id="{6037672F-4C1E-DDCC-D016-5F27A351977D}"/>
              </a:ext>
            </a:extLst>
          </p:cNvPr>
          <p:cNvSpPr>
            <a:spLocks noGrp="1"/>
          </p:cNvSpPr>
          <p:nvPr>
            <p:ph type="body" sz="quarter" idx="15"/>
          </p:nvPr>
        </p:nvSpPr>
        <p:spPr>
          <a:xfrm>
            <a:off x="4361690" y="1645920"/>
            <a:ext cx="3410710" cy="4654296"/>
          </a:xfrm>
        </p:spPr>
        <p:txBody>
          <a:bodyPr/>
          <a:lstStyle/>
          <a:p>
            <a:r>
              <a:rPr lang="en-US" dirty="0"/>
              <a:t>EXPRESS JS</a:t>
            </a:r>
            <a:endParaRPr lang="en-IN" dirty="0"/>
          </a:p>
        </p:txBody>
      </p:sp>
      <p:pic>
        <p:nvPicPr>
          <p:cNvPr id="38" name="Picture Placeholder 37">
            <a:extLst>
              <a:ext uri="{FF2B5EF4-FFF2-40B4-BE49-F238E27FC236}">
                <a16:creationId xmlns:a16="http://schemas.microsoft.com/office/drawing/2014/main" id="{5A627C08-2F00-EB25-DA73-529856AD23DB}"/>
              </a:ext>
            </a:extLst>
          </p:cNvPr>
          <p:cNvPicPr>
            <a:picLocks noGrp="1" noChangeAspect="1"/>
          </p:cNvPicPr>
          <p:nvPr>
            <p:ph type="pic" sz="quarter" idx="25"/>
          </p:nvPr>
        </p:nvPicPr>
        <p:blipFill>
          <a:blip r:embed="rId3"/>
          <a:srcRect/>
          <a:stretch>
            <a:fillRect/>
          </a:stretch>
        </p:blipFill>
        <p:spPr>
          <a:xfrm>
            <a:off x="1922674" y="1097622"/>
            <a:ext cx="1029540" cy="1029540"/>
          </a:xfrm>
        </p:spPr>
      </p:pic>
      <p:sp>
        <p:nvSpPr>
          <p:cNvPr id="10" name="Text Placeholder 9">
            <a:extLst>
              <a:ext uri="{FF2B5EF4-FFF2-40B4-BE49-F238E27FC236}">
                <a16:creationId xmlns:a16="http://schemas.microsoft.com/office/drawing/2014/main" id="{CD11090C-554D-B8A9-D113-D6F2B7DCD254}"/>
              </a:ext>
            </a:extLst>
          </p:cNvPr>
          <p:cNvSpPr>
            <a:spLocks noGrp="1"/>
          </p:cNvSpPr>
          <p:nvPr>
            <p:ph type="body" sz="quarter" idx="21"/>
          </p:nvPr>
        </p:nvSpPr>
        <p:spPr>
          <a:xfrm>
            <a:off x="4525347" y="2728396"/>
            <a:ext cx="3069771" cy="3571820"/>
          </a:xfrm>
        </p:spPr>
        <p:txBody>
          <a:bodyPr/>
          <a:lstStyle/>
          <a:p>
            <a:r>
              <a:rPr lang="en-US" dirty="0"/>
              <a:t>It is runtime environment       that allows to execute the java script code server side outside the web browser</a:t>
            </a:r>
          </a:p>
          <a:p>
            <a:r>
              <a:rPr lang="en-IN" dirty="0"/>
              <a:t>It has various routes for different endpoints like </a:t>
            </a:r>
            <a:r>
              <a:rPr lang="en-IN" dirty="0" err="1"/>
              <a:t>get,post</a:t>
            </a:r>
            <a:r>
              <a:rPr lang="en-IN" dirty="0"/>
              <a:t> etc., These routes handle incoming HTTP requests and send responses back to client</a:t>
            </a:r>
          </a:p>
          <a:p>
            <a:r>
              <a:rPr lang="en-IN" dirty="0"/>
              <a:t>It is used to establish connection to database and can do operations like reading or inserting or deleting data in our database</a:t>
            </a:r>
          </a:p>
        </p:txBody>
      </p:sp>
      <p:sp>
        <p:nvSpPr>
          <p:cNvPr id="11" name="Text Placeholder 10">
            <a:extLst>
              <a:ext uri="{FF2B5EF4-FFF2-40B4-BE49-F238E27FC236}">
                <a16:creationId xmlns:a16="http://schemas.microsoft.com/office/drawing/2014/main" id="{7BBB80EB-C51F-B2DB-2FAE-3A1089423A35}"/>
              </a:ext>
            </a:extLst>
          </p:cNvPr>
          <p:cNvSpPr>
            <a:spLocks noGrp="1"/>
          </p:cNvSpPr>
          <p:nvPr>
            <p:ph type="body" sz="quarter" idx="17"/>
          </p:nvPr>
        </p:nvSpPr>
        <p:spPr>
          <a:xfrm>
            <a:off x="8010146" y="1645920"/>
            <a:ext cx="3410710" cy="4654296"/>
          </a:xfrm>
        </p:spPr>
        <p:txBody>
          <a:bodyPr/>
          <a:lstStyle/>
          <a:p>
            <a:r>
              <a:rPr lang="en-IN" dirty="0"/>
              <a:t>NODE JS</a:t>
            </a:r>
          </a:p>
        </p:txBody>
      </p:sp>
      <p:pic>
        <p:nvPicPr>
          <p:cNvPr id="39" name="Picture 38">
            <a:extLst>
              <a:ext uri="{FF2B5EF4-FFF2-40B4-BE49-F238E27FC236}">
                <a16:creationId xmlns:a16="http://schemas.microsoft.com/office/drawing/2014/main" id="{2A8A6706-3C75-F040-748A-640EC6CB026B}"/>
              </a:ext>
            </a:extLst>
          </p:cNvPr>
          <p:cNvPicPr>
            <a:picLocks noChangeAspect="1"/>
          </p:cNvPicPr>
          <p:nvPr/>
        </p:nvPicPr>
        <p:blipFill>
          <a:blip r:embed="rId4"/>
          <a:stretch>
            <a:fillRect/>
          </a:stretch>
        </p:blipFill>
        <p:spPr>
          <a:xfrm>
            <a:off x="9249115" y="1085088"/>
            <a:ext cx="932769" cy="932769"/>
          </a:xfrm>
          <a:prstGeom prst="rect">
            <a:avLst/>
          </a:prstGeom>
        </p:spPr>
      </p:pic>
      <p:sp>
        <p:nvSpPr>
          <p:cNvPr id="40" name="Text Placeholder 9">
            <a:extLst>
              <a:ext uri="{FF2B5EF4-FFF2-40B4-BE49-F238E27FC236}">
                <a16:creationId xmlns:a16="http://schemas.microsoft.com/office/drawing/2014/main" id="{8FE742A3-FD36-26B2-9D5F-A68C26D7A9ED}"/>
              </a:ext>
            </a:extLst>
          </p:cNvPr>
          <p:cNvSpPr>
            <a:spLocks noGrp="1"/>
          </p:cNvSpPr>
          <p:nvPr>
            <p:ph type="body" sz="quarter" idx="22"/>
          </p:nvPr>
        </p:nvSpPr>
        <p:spPr>
          <a:xfrm>
            <a:off x="8329613" y="2728396"/>
            <a:ext cx="2771775" cy="3420477"/>
          </a:xfrm>
        </p:spPr>
        <p:txBody>
          <a:bodyPr/>
          <a:lstStyle/>
          <a:p>
            <a:r>
              <a:rPr lang="en-US" sz="1400" dirty="0"/>
              <a:t>Node.js is an open-source, server-side JavaScript runtime environment that allows to run JavaScript code on the server.</a:t>
            </a:r>
          </a:p>
          <a:p>
            <a:r>
              <a:rPr lang="en-US" sz="1400" dirty="0"/>
              <a:t>Node.js is cross-platform and runs on various operating systems, including Windows, macOS, and Linux.</a:t>
            </a:r>
            <a:endParaRPr lang="en-IN" sz="1400" dirty="0"/>
          </a:p>
          <a:p>
            <a:r>
              <a:rPr lang="en-IN" sz="1400" dirty="0"/>
              <a:t>It is used to build the server side logic of your application</a:t>
            </a:r>
          </a:p>
          <a:p>
            <a:r>
              <a:rPr lang="en-IN" sz="1400" dirty="0"/>
              <a:t>It handles HTTP requests from clients, processes data and sends responses back to the client</a:t>
            </a:r>
          </a:p>
          <a:p>
            <a:endParaRPr lang="en-IN" dirty="0"/>
          </a:p>
          <a:p>
            <a:endParaRPr lang="en-IN" dirty="0"/>
          </a:p>
        </p:txBody>
      </p:sp>
    </p:spTree>
    <p:extLst>
      <p:ext uri="{BB962C8B-B14F-4D97-AF65-F5344CB8AC3E}">
        <p14:creationId xmlns:p14="http://schemas.microsoft.com/office/powerpoint/2010/main" val="538921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4DE-B761-57EA-1083-F0A7319C47F0}"/>
              </a:ext>
            </a:extLst>
          </p:cNvPr>
          <p:cNvSpPr>
            <a:spLocks noGrp="1"/>
          </p:cNvSpPr>
          <p:nvPr>
            <p:ph type="title"/>
          </p:nvPr>
        </p:nvSpPr>
        <p:spPr>
          <a:xfrm>
            <a:off x="657352" y="417068"/>
            <a:ext cx="10671048" cy="768096"/>
          </a:xfrm>
        </p:spPr>
        <p:txBody>
          <a:bodyPr/>
          <a:lstStyle/>
          <a:p>
            <a:r>
              <a:rPr lang="en-US" dirty="0"/>
              <a:t>Languages and modules</a:t>
            </a:r>
            <a:endParaRPr lang="en-IN" dirty="0"/>
          </a:p>
        </p:txBody>
      </p:sp>
      <p:sp>
        <p:nvSpPr>
          <p:cNvPr id="4" name="Slide Number Placeholder 3">
            <a:extLst>
              <a:ext uri="{FF2B5EF4-FFF2-40B4-BE49-F238E27FC236}">
                <a16:creationId xmlns:a16="http://schemas.microsoft.com/office/drawing/2014/main" id="{DBB9ACB7-C33E-62A5-C8BB-A225982C629C}"/>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5" name="Text Placeholder 4">
            <a:extLst>
              <a:ext uri="{FF2B5EF4-FFF2-40B4-BE49-F238E27FC236}">
                <a16:creationId xmlns:a16="http://schemas.microsoft.com/office/drawing/2014/main" id="{120FC4E1-02A5-DAEB-37BC-C49050C647AE}"/>
              </a:ext>
            </a:extLst>
          </p:cNvPr>
          <p:cNvSpPr>
            <a:spLocks noGrp="1"/>
          </p:cNvSpPr>
          <p:nvPr>
            <p:ph type="body" idx="1"/>
          </p:nvPr>
        </p:nvSpPr>
        <p:spPr>
          <a:xfrm>
            <a:off x="753364" y="1889760"/>
            <a:ext cx="4661916" cy="4754880"/>
          </a:xfrm>
          <a:ln w="12700"/>
        </p:spPr>
        <p:txBody>
          <a:bodyPr/>
          <a:lstStyle/>
          <a:p>
            <a:r>
              <a:rPr lang="en-IN" dirty="0"/>
              <a:t>POSTGRE SQL</a:t>
            </a:r>
          </a:p>
        </p:txBody>
      </p:sp>
      <p:sp>
        <p:nvSpPr>
          <p:cNvPr id="7" name="Text Placeholder 6">
            <a:extLst>
              <a:ext uri="{FF2B5EF4-FFF2-40B4-BE49-F238E27FC236}">
                <a16:creationId xmlns:a16="http://schemas.microsoft.com/office/drawing/2014/main" id="{279631AF-E06C-D18A-1F8E-9D16E479111F}"/>
              </a:ext>
            </a:extLst>
          </p:cNvPr>
          <p:cNvSpPr>
            <a:spLocks noGrp="1"/>
          </p:cNvSpPr>
          <p:nvPr>
            <p:ph type="body" sz="quarter" idx="18"/>
          </p:nvPr>
        </p:nvSpPr>
        <p:spPr>
          <a:xfrm>
            <a:off x="6351524" y="2952289"/>
            <a:ext cx="4338320" cy="3299968"/>
          </a:xfrm>
        </p:spPr>
        <p:txBody>
          <a:bodyPr/>
          <a:lstStyle/>
          <a:p>
            <a:r>
              <a:rPr lang="en-IN" dirty="0"/>
              <a:t>For our website we didn’t use external cloud or third party apps</a:t>
            </a:r>
          </a:p>
          <a:p>
            <a:r>
              <a:rPr lang="en-IN" dirty="0"/>
              <a:t>SQL is a standardized programming language used for </a:t>
            </a:r>
            <a:r>
              <a:rPr lang="en-IN" dirty="0" err="1"/>
              <a:t>managind</a:t>
            </a:r>
            <a:r>
              <a:rPr lang="en-IN" dirty="0"/>
              <a:t> database</a:t>
            </a:r>
          </a:p>
          <a:p>
            <a:r>
              <a:rPr lang="en-IN" dirty="0"/>
              <a:t>It provides a means to interact with </a:t>
            </a:r>
            <a:r>
              <a:rPr lang="en-IN" dirty="0" err="1"/>
              <a:t>databses</a:t>
            </a:r>
            <a:r>
              <a:rPr lang="en-IN" dirty="0"/>
              <a:t> by defining and manipulation data , as well as querying and managing the database structure</a:t>
            </a:r>
          </a:p>
          <a:p>
            <a:r>
              <a:rPr lang="en-IN" dirty="0"/>
              <a:t>We create a table student which contains details of all the Students and another table </a:t>
            </a:r>
            <a:r>
              <a:rPr lang="en-IN" dirty="0" err="1"/>
              <a:t>HostelStudents</a:t>
            </a:r>
            <a:r>
              <a:rPr lang="en-IN" dirty="0"/>
              <a:t> which contains the details of students who registered and this table some attributes(reg </a:t>
            </a:r>
            <a:r>
              <a:rPr lang="en-IN" dirty="0" err="1"/>
              <a:t>no,roll</a:t>
            </a:r>
            <a:r>
              <a:rPr lang="en-IN" dirty="0"/>
              <a:t> no) refers to (reg </a:t>
            </a:r>
            <a:r>
              <a:rPr lang="en-IN" dirty="0" err="1"/>
              <a:t>no,roll</a:t>
            </a:r>
            <a:r>
              <a:rPr lang="en-IN" dirty="0"/>
              <a:t> no) attributes of Students table</a:t>
            </a:r>
          </a:p>
        </p:txBody>
      </p:sp>
      <p:sp>
        <p:nvSpPr>
          <p:cNvPr id="8" name="Text Placeholder 7">
            <a:extLst>
              <a:ext uri="{FF2B5EF4-FFF2-40B4-BE49-F238E27FC236}">
                <a16:creationId xmlns:a16="http://schemas.microsoft.com/office/drawing/2014/main" id="{C0F15B03-F8B8-46B2-8574-EDE504AE23DD}"/>
              </a:ext>
            </a:extLst>
          </p:cNvPr>
          <p:cNvSpPr>
            <a:spLocks noGrp="1"/>
          </p:cNvSpPr>
          <p:nvPr>
            <p:ph type="body" sz="quarter" idx="15"/>
          </p:nvPr>
        </p:nvSpPr>
        <p:spPr>
          <a:xfrm>
            <a:off x="6096000" y="1889760"/>
            <a:ext cx="4849368" cy="4754880"/>
          </a:xfrm>
        </p:spPr>
        <p:txBody>
          <a:bodyPr/>
          <a:lstStyle/>
          <a:p>
            <a:r>
              <a:rPr lang="en-US" dirty="0" err="1"/>
              <a:t>Sql</a:t>
            </a:r>
            <a:r>
              <a:rPr lang="en-US" dirty="0"/>
              <a:t>(s</a:t>
            </a:r>
            <a:r>
              <a:rPr lang="en-US" cap="none" dirty="0"/>
              <a:t>tructured Query Language)</a:t>
            </a:r>
            <a:endParaRPr lang="en-IN" dirty="0"/>
          </a:p>
          <a:p>
            <a:endParaRPr lang="en-IN" dirty="0"/>
          </a:p>
        </p:txBody>
      </p:sp>
      <p:sp>
        <p:nvSpPr>
          <p:cNvPr id="10" name="Text Placeholder 9">
            <a:extLst>
              <a:ext uri="{FF2B5EF4-FFF2-40B4-BE49-F238E27FC236}">
                <a16:creationId xmlns:a16="http://schemas.microsoft.com/office/drawing/2014/main" id="{AF51717C-789C-5305-9629-951B53B209FE}"/>
              </a:ext>
            </a:extLst>
          </p:cNvPr>
          <p:cNvSpPr>
            <a:spLocks noGrp="1"/>
          </p:cNvSpPr>
          <p:nvPr>
            <p:ph type="body" sz="quarter" idx="21"/>
          </p:nvPr>
        </p:nvSpPr>
        <p:spPr>
          <a:xfrm>
            <a:off x="1001522" y="2952288"/>
            <a:ext cx="4165600" cy="3488643"/>
          </a:xfrm>
        </p:spPr>
        <p:txBody>
          <a:bodyPr/>
          <a:lstStyle/>
          <a:p>
            <a:r>
              <a:rPr lang="en-US" dirty="0"/>
              <a:t>PostgreSQL, often referred to as Postgres, is an open-source relational database management system (RDBMS) known for its reliability, robustness, and extensive features</a:t>
            </a:r>
            <a:endParaRPr lang="en-IN" dirty="0"/>
          </a:p>
          <a:p>
            <a:r>
              <a:rPr lang="en-IN" dirty="0"/>
              <a:t>It gives wide range of built in data types and supports customs data type</a:t>
            </a:r>
          </a:p>
          <a:p>
            <a:r>
              <a:rPr lang="en-US" dirty="0"/>
              <a:t>It is ACID-compliant (Atomicity, Consistency, Isolation, Durability), which ensures data integrity and reliability in transactions.</a:t>
            </a:r>
            <a:endParaRPr lang="en-IN" dirty="0"/>
          </a:p>
          <a:p>
            <a:r>
              <a:rPr lang="en-US" dirty="0"/>
              <a:t>PostgreSQL adheres to SQL standards and provides comprehensive support for SQL commands, data types, operators, and functions.</a:t>
            </a:r>
            <a:endParaRPr lang="en-IN" dirty="0"/>
          </a:p>
        </p:txBody>
      </p:sp>
      <p:pic>
        <p:nvPicPr>
          <p:cNvPr id="27" name="Picture 26">
            <a:extLst>
              <a:ext uri="{FF2B5EF4-FFF2-40B4-BE49-F238E27FC236}">
                <a16:creationId xmlns:a16="http://schemas.microsoft.com/office/drawing/2014/main" id="{71831A74-88EE-82CD-9D72-3B68B76476B7}"/>
              </a:ext>
            </a:extLst>
          </p:cNvPr>
          <p:cNvPicPr>
            <a:picLocks noChangeAspect="1"/>
          </p:cNvPicPr>
          <p:nvPr/>
        </p:nvPicPr>
        <p:blipFill>
          <a:blip r:embed="rId2"/>
          <a:stretch>
            <a:fillRect/>
          </a:stretch>
        </p:blipFill>
        <p:spPr>
          <a:xfrm>
            <a:off x="2011454" y="1434335"/>
            <a:ext cx="1945285" cy="986689"/>
          </a:xfrm>
          <a:prstGeom prst="rect">
            <a:avLst/>
          </a:prstGeom>
          <a:ln w="12700">
            <a:solidFill>
              <a:schemeClr val="tx1"/>
            </a:solidFill>
          </a:ln>
        </p:spPr>
      </p:pic>
      <p:pic>
        <p:nvPicPr>
          <p:cNvPr id="6" name="Picture 5">
            <a:extLst>
              <a:ext uri="{FF2B5EF4-FFF2-40B4-BE49-F238E27FC236}">
                <a16:creationId xmlns:a16="http://schemas.microsoft.com/office/drawing/2014/main" id="{B2DBA508-DD26-45C3-8CF8-6837C16F6A7A}"/>
              </a:ext>
            </a:extLst>
          </p:cNvPr>
          <p:cNvPicPr>
            <a:picLocks noChangeAspect="1"/>
          </p:cNvPicPr>
          <p:nvPr/>
        </p:nvPicPr>
        <p:blipFill>
          <a:blip r:embed="rId3"/>
          <a:stretch>
            <a:fillRect/>
          </a:stretch>
        </p:blipFill>
        <p:spPr>
          <a:xfrm>
            <a:off x="7548041" y="1434334"/>
            <a:ext cx="1945285" cy="986690"/>
          </a:xfrm>
          <a:prstGeom prst="rect">
            <a:avLst/>
          </a:prstGeom>
          <a:ln w="12700">
            <a:solidFill>
              <a:schemeClr val="tx1"/>
            </a:solidFill>
          </a:ln>
        </p:spPr>
      </p:pic>
    </p:spTree>
    <p:extLst>
      <p:ext uri="{BB962C8B-B14F-4D97-AF65-F5344CB8AC3E}">
        <p14:creationId xmlns:p14="http://schemas.microsoft.com/office/powerpoint/2010/main" val="689543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5118-B096-5F7C-AA62-078EFABDC6B4}"/>
              </a:ext>
            </a:extLst>
          </p:cNvPr>
          <p:cNvSpPr>
            <a:spLocks noGrp="1"/>
          </p:cNvSpPr>
          <p:nvPr>
            <p:ph type="title"/>
          </p:nvPr>
        </p:nvSpPr>
        <p:spPr>
          <a:xfrm>
            <a:off x="4818888" y="457200"/>
            <a:ext cx="6766560" cy="768096"/>
          </a:xfrm>
        </p:spPr>
        <p:txBody>
          <a:bodyPr/>
          <a:lstStyle/>
          <a:p>
            <a:r>
              <a:rPr lang="en-US" sz="3000" dirty="0"/>
              <a:t>Registration</a:t>
            </a:r>
            <a:r>
              <a:rPr lang="en-US" dirty="0"/>
              <a:t> </a:t>
            </a:r>
            <a:r>
              <a:rPr lang="en-US" sz="3000" dirty="0"/>
              <a:t>process</a:t>
            </a:r>
            <a:endParaRPr lang="en-IN" sz="3000" dirty="0"/>
          </a:p>
        </p:txBody>
      </p:sp>
      <p:sp>
        <p:nvSpPr>
          <p:cNvPr id="3" name="Content Placeholder 2">
            <a:extLst>
              <a:ext uri="{FF2B5EF4-FFF2-40B4-BE49-F238E27FC236}">
                <a16:creationId xmlns:a16="http://schemas.microsoft.com/office/drawing/2014/main" id="{E2859E6C-81C7-8242-3F3B-DD518F0DE30C}"/>
              </a:ext>
            </a:extLst>
          </p:cNvPr>
          <p:cNvSpPr>
            <a:spLocks noGrp="1"/>
          </p:cNvSpPr>
          <p:nvPr>
            <p:ph idx="1"/>
          </p:nvPr>
        </p:nvSpPr>
        <p:spPr>
          <a:xfrm>
            <a:off x="4036568" y="1387856"/>
            <a:ext cx="7896352" cy="5632704"/>
          </a:xfrm>
        </p:spPr>
        <p:txBody>
          <a:bodyPr/>
          <a:lstStyle/>
          <a:p>
            <a:r>
              <a:rPr lang="en-US" sz="1900" dirty="0"/>
              <a:t>In main page on nav-bar if we click on register then a login page appears students have to login by their email id provided by the college they can create a new account. In the registration form  students have to fill the required options like registration number , roll number etc.. and based on the program and year of student and their gender hostel blocks option will be loaded and student can choose their hostel block ,floor number and room number. In backend server we store the details of students who registered for the hostels . In case for example , in 1</a:t>
            </a:r>
            <a:r>
              <a:rPr lang="en-US" sz="1900" baseline="30000" dirty="0"/>
              <a:t>st</a:t>
            </a:r>
            <a:r>
              <a:rPr lang="en-US" sz="1900" dirty="0"/>
              <a:t> floor room number 18 is fully occupied then the option for that selecting 1</a:t>
            </a:r>
            <a:r>
              <a:rPr lang="en-US" sz="1900" baseline="30000" dirty="0"/>
              <a:t>st</a:t>
            </a:r>
            <a:r>
              <a:rPr lang="en-US" sz="1900" dirty="0"/>
              <a:t> floor room number 18 will not be shown as an option in the form and remaining available room numbers are shown as options . If total floor of a hostel block is occupied then it is removed as an option from our website.</a:t>
            </a:r>
          </a:p>
          <a:p>
            <a:endParaRPr lang="en-US" sz="1900" dirty="0"/>
          </a:p>
          <a:p>
            <a:r>
              <a:rPr lang="en-US" sz="1900" dirty="0"/>
              <a:t>Below slides are the screenshots of Login page and Registration Form</a:t>
            </a:r>
            <a:endParaRPr lang="en-IN" sz="1900" dirty="0"/>
          </a:p>
        </p:txBody>
      </p:sp>
      <p:sp>
        <p:nvSpPr>
          <p:cNvPr id="5" name="Slide Number Placeholder 4">
            <a:extLst>
              <a:ext uri="{FF2B5EF4-FFF2-40B4-BE49-F238E27FC236}">
                <a16:creationId xmlns:a16="http://schemas.microsoft.com/office/drawing/2014/main" id="{7948984B-9DF1-21E5-2887-9214AC1B31B3}"/>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1464960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5000"/>
                <a:lumOff val="5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E5D4B7-9E3A-DDDA-39EC-92DBD4E4ACD1}"/>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5" name="Picture 4">
            <a:extLst>
              <a:ext uri="{FF2B5EF4-FFF2-40B4-BE49-F238E27FC236}">
                <a16:creationId xmlns:a16="http://schemas.microsoft.com/office/drawing/2014/main" id="{97C1111A-2783-4728-0FAE-714ECCCDE3CF}"/>
              </a:ext>
            </a:extLst>
          </p:cNvPr>
          <p:cNvPicPr>
            <a:picLocks noChangeAspect="1"/>
          </p:cNvPicPr>
          <p:nvPr/>
        </p:nvPicPr>
        <p:blipFill>
          <a:blip r:embed="rId2"/>
          <a:srcRect/>
          <a:stretch/>
        </p:blipFill>
        <p:spPr>
          <a:xfrm>
            <a:off x="538480" y="78114"/>
            <a:ext cx="4714240" cy="3569327"/>
          </a:xfrm>
          <a:prstGeom prst="rect">
            <a:avLst/>
          </a:prstGeom>
        </p:spPr>
      </p:pic>
      <p:pic>
        <p:nvPicPr>
          <p:cNvPr id="7" name="Picture 6">
            <a:extLst>
              <a:ext uri="{FF2B5EF4-FFF2-40B4-BE49-F238E27FC236}">
                <a16:creationId xmlns:a16="http://schemas.microsoft.com/office/drawing/2014/main" id="{6B970BC3-B6A8-D7AA-187F-9B638D4E4E82}"/>
              </a:ext>
            </a:extLst>
          </p:cNvPr>
          <p:cNvPicPr>
            <a:picLocks noChangeAspect="1"/>
          </p:cNvPicPr>
          <p:nvPr/>
        </p:nvPicPr>
        <p:blipFill>
          <a:blip r:embed="rId3"/>
          <a:srcRect/>
          <a:stretch/>
        </p:blipFill>
        <p:spPr>
          <a:xfrm>
            <a:off x="5462246" y="1"/>
            <a:ext cx="5408065" cy="3647440"/>
          </a:xfrm>
          <a:prstGeom prst="rect">
            <a:avLst/>
          </a:prstGeom>
        </p:spPr>
      </p:pic>
      <p:pic>
        <p:nvPicPr>
          <p:cNvPr id="4" name="Picture 3">
            <a:extLst>
              <a:ext uri="{FF2B5EF4-FFF2-40B4-BE49-F238E27FC236}">
                <a16:creationId xmlns:a16="http://schemas.microsoft.com/office/drawing/2014/main" id="{A1E2D3DE-7B21-45DC-D68B-65B8316892DB}"/>
              </a:ext>
            </a:extLst>
          </p:cNvPr>
          <p:cNvPicPr>
            <a:picLocks noChangeAspect="1"/>
          </p:cNvPicPr>
          <p:nvPr/>
        </p:nvPicPr>
        <p:blipFill>
          <a:blip r:embed="rId4"/>
          <a:stretch>
            <a:fillRect/>
          </a:stretch>
        </p:blipFill>
        <p:spPr>
          <a:xfrm>
            <a:off x="2854960" y="3789680"/>
            <a:ext cx="5130800" cy="2990206"/>
          </a:xfrm>
          <a:prstGeom prst="rect">
            <a:avLst/>
          </a:prstGeom>
        </p:spPr>
      </p:pic>
    </p:spTree>
    <p:extLst>
      <p:ext uri="{BB962C8B-B14F-4D97-AF65-F5344CB8AC3E}">
        <p14:creationId xmlns:p14="http://schemas.microsoft.com/office/powerpoint/2010/main" val="593377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5000"/>
                <a:lumOff val="5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E5D4B7-9E3A-DDDA-39EC-92DBD4E4ACD1}"/>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5" name="Picture 4">
            <a:extLst>
              <a:ext uri="{FF2B5EF4-FFF2-40B4-BE49-F238E27FC236}">
                <a16:creationId xmlns:a16="http://schemas.microsoft.com/office/drawing/2014/main" id="{97C1111A-2783-4728-0FAE-714ECCCDE3CF}"/>
              </a:ext>
            </a:extLst>
          </p:cNvPr>
          <p:cNvPicPr>
            <a:picLocks noChangeAspect="1"/>
          </p:cNvPicPr>
          <p:nvPr/>
        </p:nvPicPr>
        <p:blipFill>
          <a:blip r:embed="rId2"/>
          <a:srcRect/>
          <a:stretch/>
        </p:blipFill>
        <p:spPr>
          <a:xfrm>
            <a:off x="538480" y="162560"/>
            <a:ext cx="4714240" cy="3484881"/>
          </a:xfrm>
          <a:prstGeom prst="rect">
            <a:avLst/>
          </a:prstGeom>
        </p:spPr>
      </p:pic>
      <p:pic>
        <p:nvPicPr>
          <p:cNvPr id="7" name="Picture 6">
            <a:extLst>
              <a:ext uri="{FF2B5EF4-FFF2-40B4-BE49-F238E27FC236}">
                <a16:creationId xmlns:a16="http://schemas.microsoft.com/office/drawing/2014/main" id="{6B970BC3-B6A8-D7AA-187F-9B638D4E4E82}"/>
              </a:ext>
            </a:extLst>
          </p:cNvPr>
          <p:cNvPicPr>
            <a:picLocks noChangeAspect="1"/>
          </p:cNvPicPr>
          <p:nvPr/>
        </p:nvPicPr>
        <p:blipFill>
          <a:blip r:embed="rId3"/>
          <a:srcRect/>
          <a:stretch/>
        </p:blipFill>
        <p:spPr>
          <a:xfrm>
            <a:off x="5462246" y="162561"/>
            <a:ext cx="5408065" cy="3383280"/>
          </a:xfrm>
          <a:prstGeom prst="rect">
            <a:avLst/>
          </a:prstGeom>
        </p:spPr>
      </p:pic>
      <p:pic>
        <p:nvPicPr>
          <p:cNvPr id="4" name="Picture 3">
            <a:extLst>
              <a:ext uri="{FF2B5EF4-FFF2-40B4-BE49-F238E27FC236}">
                <a16:creationId xmlns:a16="http://schemas.microsoft.com/office/drawing/2014/main" id="{A1E2D3DE-7B21-45DC-D68B-65B8316892DB}"/>
              </a:ext>
            </a:extLst>
          </p:cNvPr>
          <p:cNvPicPr>
            <a:picLocks noChangeAspect="1"/>
          </p:cNvPicPr>
          <p:nvPr/>
        </p:nvPicPr>
        <p:blipFill>
          <a:blip r:embed="rId4"/>
          <a:srcRect/>
          <a:stretch/>
        </p:blipFill>
        <p:spPr>
          <a:xfrm>
            <a:off x="2854960" y="4135120"/>
            <a:ext cx="5130800" cy="2133600"/>
          </a:xfrm>
          <a:prstGeom prst="rect">
            <a:avLst/>
          </a:prstGeom>
        </p:spPr>
      </p:pic>
    </p:spTree>
    <p:extLst>
      <p:ext uri="{BB962C8B-B14F-4D97-AF65-F5344CB8AC3E}">
        <p14:creationId xmlns:p14="http://schemas.microsoft.com/office/powerpoint/2010/main" val="102002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487928"/>
          </a:xfrm>
        </p:spPr>
        <p:txBody>
          <a:bodyPr/>
          <a:lstStyle/>
          <a:p>
            <a:r>
              <a:rPr lang="en-US" dirty="0"/>
              <a:t>Introduction​</a:t>
            </a:r>
          </a:p>
          <a:p>
            <a:r>
              <a:rPr lang="en-US" dirty="0"/>
              <a:t>Languages and Modules</a:t>
            </a:r>
          </a:p>
          <a:p>
            <a:r>
              <a:rPr lang="en-US" dirty="0"/>
              <a:t>Registration Process</a:t>
            </a:r>
          </a:p>
          <a:p>
            <a:r>
              <a:rPr lang="en-US" dirty="0"/>
              <a:t>Database</a:t>
            </a:r>
          </a:p>
          <a:p>
            <a:r>
              <a:rPr lang="en-US" dirty="0"/>
              <a:t>​Benefits</a:t>
            </a:r>
          </a:p>
          <a:p>
            <a:r>
              <a:rPr lang="en-US" dirty="0"/>
              <a:t>Conclusion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1FC21-6E2F-36B7-255A-BB9CE98ADF31}"/>
              </a:ext>
            </a:extLst>
          </p:cNvPr>
          <p:cNvSpPr>
            <a:spLocks noGrp="1"/>
          </p:cNvSpPr>
          <p:nvPr>
            <p:ph type="title"/>
          </p:nvPr>
        </p:nvSpPr>
        <p:spPr/>
        <p:txBody>
          <a:bodyPr/>
          <a:lstStyle/>
          <a:p>
            <a:r>
              <a:rPr lang="en-US" dirty="0"/>
              <a:t>database</a:t>
            </a:r>
            <a:endParaRPr lang="en-IN" dirty="0"/>
          </a:p>
        </p:txBody>
      </p:sp>
      <p:sp>
        <p:nvSpPr>
          <p:cNvPr id="3" name="Content Placeholder 2">
            <a:extLst>
              <a:ext uri="{FF2B5EF4-FFF2-40B4-BE49-F238E27FC236}">
                <a16:creationId xmlns:a16="http://schemas.microsoft.com/office/drawing/2014/main" id="{04B0CACA-361A-45DE-26AB-1208D39B02AA}"/>
              </a:ext>
            </a:extLst>
          </p:cNvPr>
          <p:cNvSpPr>
            <a:spLocks noGrp="1"/>
          </p:cNvSpPr>
          <p:nvPr>
            <p:ph sz="half" idx="1"/>
          </p:nvPr>
        </p:nvSpPr>
        <p:spPr/>
        <p:txBody>
          <a:bodyPr/>
          <a:lstStyle/>
          <a:p>
            <a:r>
              <a:rPr lang="en-US" dirty="0"/>
              <a:t>For database we use </a:t>
            </a:r>
            <a:r>
              <a:rPr lang="en-US" dirty="0" err="1"/>
              <a:t>postgre</a:t>
            </a:r>
            <a:r>
              <a:rPr lang="en-US" dirty="0"/>
              <a:t> </a:t>
            </a:r>
            <a:r>
              <a:rPr lang="en-US" dirty="0" err="1"/>
              <a:t>sql</a:t>
            </a:r>
            <a:r>
              <a:rPr lang="en-US" dirty="0"/>
              <a:t>  and </a:t>
            </a:r>
            <a:r>
              <a:rPr lang="en-US" dirty="0" err="1"/>
              <a:t>sql</a:t>
            </a:r>
            <a:r>
              <a:rPr lang="en-US" dirty="0"/>
              <a:t> as query language</a:t>
            </a:r>
            <a:endParaRPr lang="en-IN" dirty="0"/>
          </a:p>
          <a:p>
            <a:r>
              <a:rPr lang="en-IN" dirty="0"/>
              <a:t>Initially , a table  named as </a:t>
            </a:r>
            <a:r>
              <a:rPr lang="en-IN" dirty="0" err="1"/>
              <a:t>Institute_Student</a:t>
            </a:r>
            <a:r>
              <a:rPr lang="en-IN" dirty="0"/>
              <a:t> exists in the database which contains all the details of students like their name , </a:t>
            </a:r>
            <a:r>
              <a:rPr lang="en-IN" dirty="0" err="1"/>
              <a:t>reg_no</a:t>
            </a:r>
            <a:r>
              <a:rPr lang="en-IN" dirty="0"/>
              <a:t> , </a:t>
            </a:r>
            <a:r>
              <a:rPr lang="en-IN" dirty="0" err="1"/>
              <a:t>roll_no</a:t>
            </a:r>
            <a:r>
              <a:rPr lang="en-IN" dirty="0"/>
              <a:t> etc</a:t>
            </a:r>
          </a:p>
          <a:p>
            <a:r>
              <a:rPr lang="en-IN" dirty="0"/>
              <a:t>At the time of registration we create another table “</a:t>
            </a:r>
            <a:r>
              <a:rPr lang="en-IN" dirty="0" err="1"/>
              <a:t>Hostel_Students</a:t>
            </a:r>
            <a:r>
              <a:rPr lang="en-IN" dirty="0"/>
              <a:t>” with attributes like name , </a:t>
            </a:r>
            <a:r>
              <a:rPr lang="en-IN" dirty="0" err="1"/>
              <a:t>reg_no</a:t>
            </a:r>
            <a:r>
              <a:rPr lang="en-IN" dirty="0"/>
              <a:t> , roll _no , gender , program , </a:t>
            </a:r>
            <a:r>
              <a:rPr lang="en-IN" dirty="0" err="1"/>
              <a:t>hostel_block</a:t>
            </a:r>
            <a:r>
              <a:rPr lang="en-IN" dirty="0"/>
              <a:t> etc</a:t>
            </a:r>
          </a:p>
          <a:p>
            <a:r>
              <a:rPr lang="en-IN" dirty="0"/>
              <a:t>Now attributes reg </a:t>
            </a:r>
            <a:r>
              <a:rPr lang="en-IN" dirty="0" err="1"/>
              <a:t>no,roll</a:t>
            </a:r>
            <a:r>
              <a:rPr lang="en-IN" dirty="0"/>
              <a:t> no in </a:t>
            </a:r>
            <a:r>
              <a:rPr lang="en-IN" dirty="0" err="1"/>
              <a:t>Hostel_Students</a:t>
            </a:r>
            <a:r>
              <a:rPr lang="en-IN" dirty="0"/>
              <a:t> table reference to the attributes reg </a:t>
            </a:r>
            <a:r>
              <a:rPr lang="en-IN" dirty="0" err="1"/>
              <a:t>no,roll</a:t>
            </a:r>
            <a:r>
              <a:rPr lang="en-IN" dirty="0"/>
              <a:t> no in tables Students</a:t>
            </a:r>
            <a:r>
              <a:rPr lang="en-US" dirty="0"/>
              <a:t>. So that if non access members or wrong roll no or reg no cannot be added into the </a:t>
            </a:r>
            <a:r>
              <a:rPr lang="en-US" dirty="0" err="1"/>
              <a:t>HostelStudents</a:t>
            </a:r>
            <a:r>
              <a:rPr lang="en-US" dirty="0"/>
              <a:t> table</a:t>
            </a:r>
          </a:p>
          <a:p>
            <a:endParaRPr lang="en-IN" dirty="0"/>
          </a:p>
        </p:txBody>
      </p:sp>
      <p:sp>
        <p:nvSpPr>
          <p:cNvPr id="4" name="Footer Placeholder 3">
            <a:extLst>
              <a:ext uri="{FF2B5EF4-FFF2-40B4-BE49-F238E27FC236}">
                <a16:creationId xmlns:a16="http://schemas.microsoft.com/office/drawing/2014/main" id="{4E341405-BC8C-07DA-CF9F-0D380956F27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5AB162C-C19E-FB1A-2A33-9112023C7104}"/>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632726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student</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2887472"/>
            <a:ext cx="3741928" cy="3684588"/>
          </a:xfrm>
        </p:spPr>
        <p:txBody>
          <a:bodyPr/>
          <a:lstStyle/>
          <a:p>
            <a:r>
              <a:rPr lang="en-US" dirty="0"/>
              <a:t>A student can only add his data like in which room he is going to take only at the time of registration</a:t>
            </a:r>
          </a:p>
          <a:p>
            <a:r>
              <a:rPr lang="en-US" dirty="0"/>
              <a:t>A login id will be given for students to register at the time of semester registration</a:t>
            </a:r>
          </a:p>
          <a:p>
            <a:r>
              <a:rPr lang="en-US" dirty="0"/>
              <a:t>Once registered student cannot again register</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Hostel warden</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He is the database </a:t>
            </a:r>
            <a:r>
              <a:rPr lang="en-US" dirty="0" err="1"/>
              <a:t>adminstrator</a:t>
            </a:r>
            <a:endParaRPr lang="en-US" dirty="0"/>
          </a:p>
          <a:p>
            <a:r>
              <a:rPr lang="en-US" dirty="0"/>
              <a:t>He can access the database and can manipulate data in it</a:t>
            </a:r>
          </a:p>
          <a:p>
            <a:r>
              <a:rPr lang="en-US" dirty="0"/>
              <a:t>He cans see all the hostel details of the student</a:t>
            </a:r>
          </a:p>
        </p:txBody>
      </p:sp>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Database ACCESS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3170280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A263-5F17-B54E-B8EC-C7D8E32A518B}"/>
              </a:ext>
            </a:extLst>
          </p:cNvPr>
          <p:cNvSpPr>
            <a:spLocks noGrp="1"/>
          </p:cNvSpPr>
          <p:nvPr>
            <p:ph type="title"/>
          </p:nvPr>
        </p:nvSpPr>
        <p:spPr/>
        <p:txBody>
          <a:bodyPr/>
          <a:lstStyle/>
          <a:p>
            <a:r>
              <a:rPr lang="en-IN" dirty="0"/>
              <a:t>Er-diagram</a:t>
            </a:r>
          </a:p>
        </p:txBody>
      </p:sp>
    </p:spTree>
    <p:extLst>
      <p:ext uri="{BB962C8B-B14F-4D97-AF65-F5344CB8AC3E}">
        <p14:creationId xmlns:p14="http://schemas.microsoft.com/office/powerpoint/2010/main" val="2550628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AE06F7-D641-D1AA-2386-18ACB5E08D88}"/>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5" name="Picture 4">
            <a:extLst>
              <a:ext uri="{FF2B5EF4-FFF2-40B4-BE49-F238E27FC236}">
                <a16:creationId xmlns:a16="http://schemas.microsoft.com/office/drawing/2014/main" id="{A7E2FF1A-6E27-F496-4C07-F39E3C452876}"/>
              </a:ext>
            </a:extLst>
          </p:cNvPr>
          <p:cNvPicPr>
            <a:picLocks noChangeAspect="1"/>
          </p:cNvPicPr>
          <p:nvPr/>
        </p:nvPicPr>
        <p:blipFill>
          <a:blip r:embed="rId2"/>
          <a:stretch>
            <a:fillRect/>
          </a:stretch>
        </p:blipFill>
        <p:spPr>
          <a:xfrm>
            <a:off x="1270000" y="143703"/>
            <a:ext cx="9276080" cy="6307897"/>
          </a:xfrm>
          <a:prstGeom prst="rect">
            <a:avLst/>
          </a:prstGeom>
        </p:spPr>
      </p:pic>
    </p:spTree>
    <p:extLst>
      <p:ext uri="{BB962C8B-B14F-4D97-AF65-F5344CB8AC3E}">
        <p14:creationId xmlns:p14="http://schemas.microsoft.com/office/powerpoint/2010/main" val="631705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024947-3AF7-ABD3-8FF7-AF2BDAB825DC}"/>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5" name="Picture 4">
            <a:extLst>
              <a:ext uri="{FF2B5EF4-FFF2-40B4-BE49-F238E27FC236}">
                <a16:creationId xmlns:a16="http://schemas.microsoft.com/office/drawing/2014/main" id="{F511F074-5F83-B4D5-DE95-654416D346A3}"/>
              </a:ext>
            </a:extLst>
          </p:cNvPr>
          <p:cNvPicPr>
            <a:picLocks noChangeAspect="1"/>
          </p:cNvPicPr>
          <p:nvPr/>
        </p:nvPicPr>
        <p:blipFill>
          <a:blip r:embed="rId2"/>
          <a:stretch>
            <a:fillRect/>
          </a:stretch>
        </p:blipFill>
        <p:spPr>
          <a:xfrm>
            <a:off x="0" y="1041399"/>
            <a:ext cx="12073467" cy="2556933"/>
          </a:xfrm>
          <a:prstGeom prst="rect">
            <a:avLst/>
          </a:prstGeom>
        </p:spPr>
      </p:pic>
      <p:pic>
        <p:nvPicPr>
          <p:cNvPr id="7" name="Picture 6">
            <a:extLst>
              <a:ext uri="{FF2B5EF4-FFF2-40B4-BE49-F238E27FC236}">
                <a16:creationId xmlns:a16="http://schemas.microsoft.com/office/drawing/2014/main" id="{0FC70F27-688A-5B7C-9A73-FD391F2DA8DC}"/>
              </a:ext>
            </a:extLst>
          </p:cNvPr>
          <p:cNvPicPr>
            <a:picLocks noChangeAspect="1"/>
          </p:cNvPicPr>
          <p:nvPr/>
        </p:nvPicPr>
        <p:blipFill>
          <a:blip r:embed="rId3"/>
          <a:stretch>
            <a:fillRect/>
          </a:stretch>
        </p:blipFill>
        <p:spPr>
          <a:xfrm>
            <a:off x="0" y="4288984"/>
            <a:ext cx="12192000" cy="1527616"/>
          </a:xfrm>
          <a:prstGeom prst="rect">
            <a:avLst/>
          </a:prstGeom>
        </p:spPr>
      </p:pic>
    </p:spTree>
    <p:extLst>
      <p:ext uri="{BB962C8B-B14F-4D97-AF65-F5344CB8AC3E}">
        <p14:creationId xmlns:p14="http://schemas.microsoft.com/office/powerpoint/2010/main" val="2666597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A476F2-155E-ACE9-D846-23307AADB138}"/>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5" name="Picture 4">
            <a:extLst>
              <a:ext uri="{FF2B5EF4-FFF2-40B4-BE49-F238E27FC236}">
                <a16:creationId xmlns:a16="http://schemas.microsoft.com/office/drawing/2014/main" id="{4F0D0553-003C-F39C-0139-6073FD4DE317}"/>
              </a:ext>
            </a:extLst>
          </p:cNvPr>
          <p:cNvPicPr>
            <a:picLocks noChangeAspect="1"/>
          </p:cNvPicPr>
          <p:nvPr/>
        </p:nvPicPr>
        <p:blipFill>
          <a:blip r:embed="rId2"/>
          <a:stretch>
            <a:fillRect/>
          </a:stretch>
        </p:blipFill>
        <p:spPr>
          <a:xfrm>
            <a:off x="1237572" y="923575"/>
            <a:ext cx="9716856" cy="5934425"/>
          </a:xfrm>
          <a:prstGeom prst="rect">
            <a:avLst/>
          </a:prstGeom>
        </p:spPr>
      </p:pic>
    </p:spTree>
    <p:extLst>
      <p:ext uri="{BB962C8B-B14F-4D97-AF65-F5344CB8AC3E}">
        <p14:creationId xmlns:p14="http://schemas.microsoft.com/office/powerpoint/2010/main" val="1104287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BB05-73FE-0033-9DB9-82A7BD9DDE17}"/>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8E6B72A4-87E0-FC3A-102C-2EF2D55C9BEF}"/>
              </a:ext>
            </a:extLst>
          </p:cNvPr>
          <p:cNvSpPr>
            <a:spLocks noGrp="1"/>
          </p:cNvSpPr>
          <p:nvPr>
            <p:ph idx="1"/>
          </p:nvPr>
        </p:nvSpPr>
        <p:spPr/>
        <p:txBody>
          <a:bodyPr/>
          <a:lstStyle/>
          <a:p>
            <a:pPr marL="285750" indent="-285750">
              <a:buFont typeface="Arial" panose="020B0604020202020204" pitchFamily="34" charset="0"/>
              <a:buChar char="•"/>
            </a:pPr>
            <a:r>
              <a:rPr lang="en-IN" dirty="0"/>
              <a:t>For students who are unable to come to the college hostel registration it will be difficult for them or sometimes they may not get the rooms as registration date is completed or they have to pay extra fees</a:t>
            </a:r>
          </a:p>
          <a:p>
            <a:pPr marL="285750" indent="-285750">
              <a:buFont typeface="Arial" panose="020B0604020202020204" pitchFamily="34" charset="0"/>
              <a:buChar char="•"/>
            </a:pPr>
            <a:r>
              <a:rPr lang="en-IN" dirty="0"/>
              <a:t>It helps in reducing time for registration</a:t>
            </a:r>
          </a:p>
          <a:p>
            <a:pPr marL="285750" indent="-285750">
              <a:buFont typeface="Arial" panose="020B0604020202020204" pitchFamily="34" charset="0"/>
              <a:buChar char="•"/>
            </a:pPr>
            <a:r>
              <a:rPr lang="en-IN" dirty="0"/>
              <a:t>There will be no crowd at the office for the registration</a:t>
            </a:r>
          </a:p>
          <a:p>
            <a:pPr marL="285750" indent="-285750">
              <a:buFont typeface="Arial" panose="020B0604020202020204" pitchFamily="34" charset="0"/>
              <a:buChar char="•"/>
            </a:pPr>
            <a:r>
              <a:rPr lang="en-IN" dirty="0"/>
              <a:t>Can be done easily within few seconds from anywhere and can be viewed in pc’s or mobile phones</a:t>
            </a:r>
          </a:p>
        </p:txBody>
      </p:sp>
      <p:sp>
        <p:nvSpPr>
          <p:cNvPr id="5" name="Slide Number Placeholder 4">
            <a:extLst>
              <a:ext uri="{FF2B5EF4-FFF2-40B4-BE49-F238E27FC236}">
                <a16:creationId xmlns:a16="http://schemas.microsoft.com/office/drawing/2014/main" id="{C2E649B2-AB1A-0B76-EF7F-81493B96CA03}"/>
              </a:ext>
            </a:extLst>
          </p:cNvPr>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575834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conclusion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837688"/>
            <a:ext cx="6446520" cy="3044952"/>
          </a:xfrm>
        </p:spPr>
        <p:txBody>
          <a:bodyPr/>
          <a:lstStyle/>
          <a:p>
            <a:r>
              <a:rPr lang="en-US" sz="1700" dirty="0"/>
              <a:t>In conclusion, the Hostel Registration Web Application represents a significant improvement in the efficiency and convenience of the hostel registration process for students. By leveraging modern web technologies, we have successfully addressed the challenges faced by students during registration periods. The web application eliminates the need for students to wait in long queues by allowing them to register for hostel accommodation online. This significantly reduces the time and effort required for registration. Students can personalize their registration by selecting their preferred hostel block, room, and even roommates. This level of customization enhances the overall user experience and satisfaction.</a:t>
            </a:r>
            <a:r>
              <a:rPr lang="en-US" dirty="0"/>
              <a:t>	</a:t>
            </a:r>
          </a:p>
        </p:txBody>
      </p:sp>
    </p:spTree>
    <p:extLst>
      <p:ext uri="{BB962C8B-B14F-4D97-AF65-F5344CB8AC3E}">
        <p14:creationId xmlns:p14="http://schemas.microsoft.com/office/powerpoint/2010/main" val="94818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169416" y="1746504"/>
            <a:ext cx="4151376" cy="1403096"/>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433576" y="2812289"/>
            <a:ext cx="6206744" cy="3192271"/>
          </a:xfrm>
        </p:spPr>
        <p:txBody>
          <a:bodyPr/>
          <a:lstStyle/>
          <a:p>
            <a:endParaRPr lang="en-US" dirty="0"/>
          </a:p>
          <a:p>
            <a:r>
              <a:rPr lang="en-US" dirty="0" err="1"/>
              <a:t>Ms</a:t>
            </a:r>
            <a:r>
              <a:rPr lang="en-US"/>
              <a:t> . Sonia</a:t>
            </a:r>
            <a:endParaRPr lang="en-US" dirty="0"/>
          </a:p>
          <a:p>
            <a:endParaRPr lang="en-US" dirty="0"/>
          </a:p>
          <a:p>
            <a:endParaRPr lang="en-US" dirty="0"/>
          </a:p>
          <a:p>
            <a:r>
              <a:rPr lang="en-US" dirty="0"/>
              <a:t>		-</a:t>
            </a:r>
            <a:r>
              <a:rPr lang="en-US" dirty="0" err="1"/>
              <a:t>N.Jaswanth</a:t>
            </a:r>
            <a:r>
              <a:rPr lang="en-US" dirty="0"/>
              <a:t> 422224</a:t>
            </a:r>
          </a:p>
          <a:p>
            <a:r>
              <a:rPr lang="en-US" dirty="0"/>
              <a:t>		 </a:t>
            </a:r>
            <a:r>
              <a:rPr lang="en-US" dirty="0" err="1"/>
              <a:t>V.Michael</a:t>
            </a:r>
            <a:r>
              <a:rPr lang="en-US" dirty="0"/>
              <a:t> 422268</a:t>
            </a:r>
          </a:p>
          <a:p>
            <a:r>
              <a:rPr lang="en-US" dirty="0"/>
              <a:t>		</a:t>
            </a:r>
            <a:r>
              <a:rPr lang="en-US" dirty="0" err="1"/>
              <a:t>C.Kushal</a:t>
            </a:r>
            <a:r>
              <a:rPr lang="en-US" dirty="0"/>
              <a:t> 422204</a:t>
            </a: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The web application we've developed facilitates hostel registration. During the registration process, students often encounter significant challenges, such as long wait times in queues. However, with our website, students can create an account and select their preferred hostel block and room, streamlining the registration process. This not only expedites registration but also alleviates the need for prolonged queueing. As a result, both students and hostel officers benefit from the improved efficiency of the registration process.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08F3-F872-9DE7-5138-2A16A0E8C38B}"/>
              </a:ext>
            </a:extLst>
          </p:cNvPr>
          <p:cNvSpPr>
            <a:spLocks noGrp="1"/>
          </p:cNvSpPr>
          <p:nvPr>
            <p:ph type="title"/>
          </p:nvPr>
        </p:nvSpPr>
        <p:spPr/>
        <p:txBody>
          <a:bodyPr/>
          <a:lstStyle/>
          <a:p>
            <a:r>
              <a:rPr lang="en-IN" dirty="0"/>
              <a:t>Project screenshots</a:t>
            </a:r>
            <a:br>
              <a:rPr lang="en-IN" dirty="0"/>
            </a:br>
            <a:endParaRPr lang="en-IN" dirty="0"/>
          </a:p>
        </p:txBody>
      </p:sp>
    </p:spTree>
    <p:extLst>
      <p:ext uri="{BB962C8B-B14F-4D97-AF65-F5344CB8AC3E}">
        <p14:creationId xmlns:p14="http://schemas.microsoft.com/office/powerpoint/2010/main" val="118249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6140C40-DB83-6951-639C-B457AE6BC9F4}"/>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7" name="Picture 6">
            <a:extLst>
              <a:ext uri="{FF2B5EF4-FFF2-40B4-BE49-F238E27FC236}">
                <a16:creationId xmlns:a16="http://schemas.microsoft.com/office/drawing/2014/main" id="{0BBE23EA-6395-0189-241B-AADD8318FEB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7401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6140C40-DB83-6951-639C-B457AE6BC9F4}"/>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4" name="Picture 3">
            <a:extLst>
              <a:ext uri="{FF2B5EF4-FFF2-40B4-BE49-F238E27FC236}">
                <a16:creationId xmlns:a16="http://schemas.microsoft.com/office/drawing/2014/main" id="{D059736C-3BDC-FA6C-0ED9-3DFE577439C0}"/>
              </a:ext>
            </a:extLst>
          </p:cNvPr>
          <p:cNvPicPr>
            <a:picLocks noChangeAspect="1"/>
          </p:cNvPicPr>
          <p:nvPr/>
        </p:nvPicPr>
        <p:blipFill>
          <a:blip r:embed="rId2"/>
          <a:stretch>
            <a:fillRect/>
          </a:stretch>
        </p:blipFill>
        <p:spPr>
          <a:xfrm>
            <a:off x="21913" y="-91440"/>
            <a:ext cx="12148174" cy="6949440"/>
          </a:xfrm>
          <a:prstGeom prst="rect">
            <a:avLst/>
          </a:prstGeom>
        </p:spPr>
      </p:pic>
    </p:spTree>
    <p:extLst>
      <p:ext uri="{BB962C8B-B14F-4D97-AF65-F5344CB8AC3E}">
        <p14:creationId xmlns:p14="http://schemas.microsoft.com/office/powerpoint/2010/main" val="176809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6140C40-DB83-6951-639C-B457AE6BC9F4}"/>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4" name="Picture 3">
            <a:extLst>
              <a:ext uri="{FF2B5EF4-FFF2-40B4-BE49-F238E27FC236}">
                <a16:creationId xmlns:a16="http://schemas.microsoft.com/office/drawing/2014/main" id="{844DAC76-F286-7418-2F63-630062115EB4}"/>
              </a:ext>
            </a:extLst>
          </p:cNvPr>
          <p:cNvPicPr>
            <a:picLocks noChangeAspect="1"/>
          </p:cNvPicPr>
          <p:nvPr/>
        </p:nvPicPr>
        <p:blipFill>
          <a:blip r:embed="rId2"/>
          <a:stretch>
            <a:fillRect/>
          </a:stretch>
        </p:blipFill>
        <p:spPr>
          <a:xfrm>
            <a:off x="0" y="731520"/>
            <a:ext cx="12192000" cy="6004560"/>
          </a:xfrm>
          <a:prstGeom prst="rect">
            <a:avLst/>
          </a:prstGeom>
        </p:spPr>
      </p:pic>
    </p:spTree>
    <p:extLst>
      <p:ext uri="{BB962C8B-B14F-4D97-AF65-F5344CB8AC3E}">
        <p14:creationId xmlns:p14="http://schemas.microsoft.com/office/powerpoint/2010/main" val="668128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445B0-80FA-38F3-3984-C5907811D1E5}"/>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5" name="Picture 4">
            <a:extLst>
              <a:ext uri="{FF2B5EF4-FFF2-40B4-BE49-F238E27FC236}">
                <a16:creationId xmlns:a16="http://schemas.microsoft.com/office/drawing/2014/main" id="{0A075A8C-B833-0856-587A-CDE39679EC94}"/>
              </a:ext>
            </a:extLst>
          </p:cNvPr>
          <p:cNvPicPr>
            <a:picLocks noChangeAspect="1"/>
          </p:cNvPicPr>
          <p:nvPr/>
        </p:nvPicPr>
        <p:blipFill>
          <a:blip r:embed="rId2"/>
          <a:stretch>
            <a:fillRect/>
          </a:stretch>
        </p:blipFill>
        <p:spPr>
          <a:xfrm>
            <a:off x="0" y="802640"/>
            <a:ext cx="12192000" cy="5506720"/>
          </a:xfrm>
          <a:prstGeom prst="rect">
            <a:avLst/>
          </a:prstGeom>
        </p:spPr>
      </p:pic>
    </p:spTree>
    <p:extLst>
      <p:ext uri="{BB962C8B-B14F-4D97-AF65-F5344CB8AC3E}">
        <p14:creationId xmlns:p14="http://schemas.microsoft.com/office/powerpoint/2010/main" val="305766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6140C40-DB83-6951-639C-B457AE6BC9F4}"/>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5" name="Picture 4">
            <a:extLst>
              <a:ext uri="{FF2B5EF4-FFF2-40B4-BE49-F238E27FC236}">
                <a16:creationId xmlns:a16="http://schemas.microsoft.com/office/drawing/2014/main" id="{BE7DEF96-BE5A-F40E-6CB2-DFB656D647B4}"/>
              </a:ext>
            </a:extLst>
          </p:cNvPr>
          <p:cNvPicPr>
            <a:picLocks noChangeAspect="1"/>
          </p:cNvPicPr>
          <p:nvPr/>
        </p:nvPicPr>
        <p:blipFill>
          <a:blip r:embed="rId2"/>
          <a:stretch>
            <a:fillRect/>
          </a:stretch>
        </p:blipFill>
        <p:spPr>
          <a:xfrm>
            <a:off x="63190" y="873760"/>
            <a:ext cx="12065620" cy="5191759"/>
          </a:xfrm>
          <a:prstGeom prst="rect">
            <a:avLst/>
          </a:prstGeom>
        </p:spPr>
      </p:pic>
    </p:spTree>
    <p:extLst>
      <p:ext uri="{BB962C8B-B14F-4D97-AF65-F5344CB8AC3E}">
        <p14:creationId xmlns:p14="http://schemas.microsoft.com/office/powerpoint/2010/main" val="170776142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{829CCBA5-1926-43A0-8568-F343443AD987}tf78438558_win32</Template>
  <TotalTime>878</TotalTime>
  <Words>1288</Words>
  <Application>Microsoft Office PowerPoint</Application>
  <PresentationFormat>Widescreen</PresentationFormat>
  <Paragraphs>107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Arial Black</vt:lpstr>
      <vt:lpstr>Sabon Next LT</vt:lpstr>
      <vt:lpstr>Office Theme</vt:lpstr>
      <vt:lpstr>EPICS PROJECT</vt:lpstr>
      <vt:lpstr>AGENDA</vt:lpstr>
      <vt:lpstr>Introduction</vt:lpstr>
      <vt:lpstr>Project screenshots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Languages and modules</vt:lpstr>
      <vt:lpstr>Languages and modules</vt:lpstr>
      <vt:lpstr>Languages and modules</vt:lpstr>
      <vt:lpstr>Registration process</vt:lpstr>
      <vt:lpstr>PowerPoint Presentation</vt:lpstr>
      <vt:lpstr>PowerPoint Presentation</vt:lpstr>
      <vt:lpstr>database</vt:lpstr>
      <vt:lpstr>Database ACCESS </vt:lpstr>
      <vt:lpstr>Er-diagram</vt:lpstr>
      <vt:lpstr>PowerPoint Presentation</vt:lpstr>
      <vt:lpstr>PowerPoint Presentation</vt:lpstr>
      <vt:lpstr>PowerPoint Presentation</vt:lpstr>
      <vt:lpstr>Benefits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EPICS PROJECT</dc:title>
  <dc:subject/>
  <dc:creator>nadipallijaswanth541@gmail.com</dc:creator>
  <cp:lastModifiedBy>nadipallijaswanth541@gmail.com</cp:lastModifiedBy>
  <cp:revision>53</cp:revision>
  <dcterms:created xsi:type="dcterms:W3CDTF">2024-02-09T22:47:26Z</dcterms:created>
  <dcterms:modified xsi:type="dcterms:W3CDTF">2024-05-06T04:21:11Z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