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87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96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1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60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33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273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771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0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0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4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1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05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47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20485E-443C-458D-8B03-784FC4AB5E4D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CDAAB-D844-4823-85B6-ECDCBA6BF8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64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815"/>
            <a:ext cx="1205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CONSEGNA S2/L4</a:t>
            </a:r>
            <a:endParaRPr lang="it-I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7819" y="839586"/>
            <a:ext cx="11845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Riferendosi al programma facciamo le seguenti considerazioni: </a:t>
            </a:r>
          </a:p>
          <a:p>
            <a:r>
              <a:rPr lang="it-IT" sz="1200" dirty="0" smtClean="0"/>
              <a:t>● Cosa fà il programma? </a:t>
            </a:r>
          </a:p>
          <a:p>
            <a:r>
              <a:rPr lang="it-IT" sz="1200" dirty="0" smtClean="0"/>
              <a:t>● Cosa succede se l’utente inserisce una lettera diversa da A o B in fase di scelta iniziale? </a:t>
            </a:r>
          </a:p>
          <a:p>
            <a:r>
              <a:rPr lang="it-IT" sz="1200" dirty="0" smtClean="0"/>
              <a:t>● Cosa succede se l’utente inserisce un nome che ha più caratteri della dimensione dell’array «nome» che abbiamo dichiarato inizialmente nella fase di avvio nuova partita</a:t>
            </a:r>
            <a:endParaRPr lang="it-I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8065" y="2369127"/>
            <a:ext cx="1183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Una volta aver riscritto il codice ho provato a computarlo ed eseguirlo per vedere di che tipo di programma si trattasse, la seguente schermata è ciò che mi si è presentato:</a:t>
            </a:r>
            <a:endParaRPr lang="it-IT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34" y="3282101"/>
            <a:ext cx="4372585" cy="1152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852" y="5070763"/>
            <a:ext cx="1173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Dopo aver fatto un po’ di tentativi per vedere cosa avesse da offrire il programma in questione posso dire che è un gioco a quiz, che alla fine restituirà un punteggio all’utente in base al numero di risposte corrette.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112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473826"/>
            <a:ext cx="1182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Nel momento in cui ho provato ad inserire una lettera diversa da quelle riportate nelle istruzioni il programma è terminato , questo è un errore in quanto il programmatore dovrebbe </a:t>
            </a:r>
          </a:p>
          <a:p>
            <a:r>
              <a:rPr lang="it-IT" sz="1200" dirty="0" smtClean="0"/>
              <a:t>Sempre tenere in considerazione tutte le situazioni che potrebbero verificarsi, come io in questo caso ho provato ad inserire valori non considerati dal codice. </a:t>
            </a:r>
          </a:p>
          <a:p>
            <a:r>
              <a:rPr lang="it-IT" sz="1200" dirty="0" smtClean="0"/>
              <a:t>Il codice dovrebbe essere in grado di gestire questa situazione senza doversi interrompere.</a:t>
            </a:r>
          </a:p>
          <a:p>
            <a:endParaRPr lang="it-IT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76" y="1436040"/>
            <a:ext cx="4334480" cy="1276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53" y="3426343"/>
            <a:ext cx="1141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Per quanto riguarda l’ultimo caso invece nel momento in cui provo ad utilizzare più spazio di quello considerato nell’array ( in questo caso [20]) il programma potrebbe incorrere in crash, bug o conflitti. Qui di seguito la situazione che si è presentata a me una volta provato ad inserire più di 20 caratteri.</a:t>
            </a:r>
            <a:endParaRPr lang="it-IT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08" y="4205321"/>
            <a:ext cx="3975613" cy="12575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3697" y="5871028"/>
            <a:ext cx="91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Come possiamo notare sia un carattere del nome è stato cambiato ( una x è diventata una y) sia il punteggio ha raggiunto dei valori non raggiungibili da questo gioco, in quanto ogni risposta corretta incrementa il punteggio di 1 e sono presenti solo 2 domande.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8021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315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Matteo</cp:lastModifiedBy>
  <cp:revision>4</cp:revision>
  <dcterms:created xsi:type="dcterms:W3CDTF">2023-12-07T15:18:39Z</dcterms:created>
  <dcterms:modified xsi:type="dcterms:W3CDTF">2023-12-07T15:49:43Z</dcterms:modified>
</cp:coreProperties>
</file>