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C74-D154-473E-878D-399C63756A44}" type="datetimeFigureOut">
              <a:rPr lang="it-IT" smtClean="0"/>
              <a:t>29/11/2023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8951-E4E6-4807-A641-9D3DA3D2A2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10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C74-D154-473E-878D-399C63756A44}" type="datetimeFigureOut">
              <a:rPr lang="it-IT" smtClean="0"/>
              <a:t>29/11/2023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8951-E4E6-4807-A641-9D3DA3D2A2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23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C74-D154-473E-878D-399C63756A44}" type="datetimeFigureOut">
              <a:rPr lang="it-IT" smtClean="0"/>
              <a:t>29/11/2023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8951-E4E6-4807-A641-9D3DA3D2A2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63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C74-D154-473E-878D-399C63756A44}" type="datetimeFigureOut">
              <a:rPr lang="it-IT" smtClean="0"/>
              <a:t>29/11/2023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8951-E4E6-4807-A641-9D3DA3D2A2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69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C74-D154-473E-878D-399C63756A44}" type="datetimeFigureOut">
              <a:rPr lang="it-IT" smtClean="0"/>
              <a:t>29/11/2023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8951-E4E6-4807-A641-9D3DA3D2A2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83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C74-D154-473E-878D-399C63756A44}" type="datetimeFigureOut">
              <a:rPr lang="it-IT" smtClean="0"/>
              <a:t>29/11/2023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8951-E4E6-4807-A641-9D3DA3D2A2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6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C74-D154-473E-878D-399C63756A44}" type="datetimeFigureOut">
              <a:rPr lang="it-IT" smtClean="0"/>
              <a:t>29/11/2023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8951-E4E6-4807-A641-9D3DA3D2A2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14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C74-D154-473E-878D-399C63756A44}" type="datetimeFigureOut">
              <a:rPr lang="it-IT" smtClean="0"/>
              <a:t>29/11/2023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8951-E4E6-4807-A641-9D3DA3D2A2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7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C74-D154-473E-878D-399C63756A44}" type="datetimeFigureOut">
              <a:rPr lang="it-IT" smtClean="0"/>
              <a:t>29/11/2023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8951-E4E6-4807-A641-9D3DA3D2A2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47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C74-D154-473E-878D-399C63756A44}" type="datetimeFigureOut">
              <a:rPr lang="it-IT" smtClean="0"/>
              <a:t>29/11/2023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8951-E4E6-4807-A641-9D3DA3D2A2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1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3C74-D154-473E-878D-399C63756A44}" type="datetimeFigureOut">
              <a:rPr lang="it-IT" smtClean="0"/>
              <a:t>29/11/2023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8951-E4E6-4807-A641-9D3DA3D2A2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6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3C74-D154-473E-878D-399C63756A44}" type="datetimeFigureOut">
              <a:rPr lang="it-IT" smtClean="0"/>
              <a:t>29/11/2023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8951-E4E6-4807-A641-9D3DA3D2A2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9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607" y="324196"/>
            <a:ext cx="277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CONSEGNA S1/L3</a:t>
            </a:r>
            <a:endParaRPr lang="it-IT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9382" y="1039091"/>
            <a:ext cx="11587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Creare tramite Cisco Packet Tracer una rete con due switch e 6 host, 3 host per ogni switch. Questi 6 host devono far parte tutti della stessa rete e devono comunicare tutti tra loro.</a:t>
            </a:r>
            <a:endParaRPr lang="it-IT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4691" y="5394960"/>
            <a:ext cx="11845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Inizialmente ho disposto sulla tavola di simulazione i 2 switch (dispositivi di livello 2 del modello OSI) e i 6 host (PC) richiesti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Successivamente tramite l’Automatically Choose Connection Type del software ho collegato gli host ed i switch, annotando con delle note gli indirizzi IP che gli avrei assegnato successivamente.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51" y="1562311"/>
            <a:ext cx="6792762" cy="381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2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8" y="180648"/>
            <a:ext cx="9510960" cy="38208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4073" y="4621876"/>
            <a:ext cx="11804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° A questo punto ho assegnato gli indirizzi IP e la maschera di sottorete agli host, una volta fatto questo ho provato ad effettuare un ping tra </a:t>
            </a:r>
          </a:p>
          <a:p>
            <a:r>
              <a:rPr lang="it-IT" sz="1600" dirty="0" smtClean="0"/>
              <a:t>i vari host per confermarne la reciproca comunicazione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601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1" y="101599"/>
            <a:ext cx="5739569" cy="27481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7" y="101599"/>
            <a:ext cx="6239933" cy="378952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662268" y="2934393"/>
            <a:ext cx="970394" cy="19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53796" y="3964446"/>
            <a:ext cx="518237" cy="91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273" y="5047368"/>
            <a:ext cx="4931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Assegnazione degli indirizzi IP con maschera di sottorete</a:t>
            </a:r>
            <a:endParaRPr lang="it-IT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689272" y="5047368"/>
            <a:ext cx="2553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ping di verifica tra PC0 e PC5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15371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</dc:creator>
  <cp:lastModifiedBy>Matteo</cp:lastModifiedBy>
  <cp:revision>8</cp:revision>
  <dcterms:created xsi:type="dcterms:W3CDTF">2023-11-29T14:03:10Z</dcterms:created>
  <dcterms:modified xsi:type="dcterms:W3CDTF">2023-11-29T15:10:33Z</dcterms:modified>
</cp:coreProperties>
</file>