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63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8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86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30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99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53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67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57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3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0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53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2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97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3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8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25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770F81-E3A3-404B-948B-DAB1556AB79F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4D75F1-2883-4F9A-8B6C-149189C6BD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40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378"/>
            <a:ext cx="1203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CONSEGNA S2/L3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931025"/>
            <a:ext cx="118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-  Si scriva un programma che esegua l’ operazione motiplicazione tra due numeri inseriti dall’ utente.</a:t>
            </a:r>
            <a:endParaRPr lang="it-IT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90" y="1437208"/>
            <a:ext cx="4286848" cy="3334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" y="5544589"/>
            <a:ext cx="1166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Il codice riportato qui sopra è il programma che permetterà all’utente che lo usa di effettuare una moltiplicazione tra due numeri reali con massimo 2 cifre decimali, di seguito vedremo come questo codice è stato strutturato.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3676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82633"/>
            <a:ext cx="118622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Per prima cosa quando si va a scrivere un codice in  C bisogna caricare la libreria che andremo ad utilizzare, in questo caso «stdio.h», in modo</a:t>
            </a:r>
          </a:p>
          <a:p>
            <a:r>
              <a:rPr lang="it-IT" sz="1200" dirty="0" smtClean="0"/>
              <a:t> che il processore possa leggere le istruzioni che seguono, per fare ciò utilizzeremo il simbolo «#» seguito dalla scritta «include» per poi andare </a:t>
            </a:r>
          </a:p>
          <a:p>
            <a:r>
              <a:rPr lang="it-IT" sz="1200" dirty="0" smtClean="0"/>
              <a:t>Ad inserire il nome della libreria tra i segni «&lt;&gt;».   </a:t>
            </a:r>
            <a:r>
              <a:rPr lang="it-IT" sz="1200" dirty="0" smtClean="0">
                <a:sym typeface="Wingdings" panose="05000000000000000000" pitchFamily="2" charset="2"/>
              </a:rPr>
              <a:t> </a:t>
            </a:r>
          </a:p>
          <a:p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200" dirty="0" smtClean="0">
                <a:sym typeface="Wingdings" panose="05000000000000000000" pitchFamily="2" charset="2"/>
              </a:rPr>
              <a:t>Successivamente andremo ad inserire la funzione «Main()» la quale indicherà il punto in cui il processore inizierà a leggere il codice, la funzione</a:t>
            </a:r>
          </a:p>
          <a:p>
            <a:r>
              <a:rPr lang="it-IT" sz="1200" dirty="0" smtClean="0">
                <a:sym typeface="Wingdings" panose="05000000000000000000" pitchFamily="2" charset="2"/>
              </a:rPr>
              <a:t>sarà seguita dall’apertura di una parentesi graffa , le parentesi graffe {} delimitano un blocco di codice.</a:t>
            </a:r>
          </a:p>
          <a:p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200" dirty="0" smtClean="0">
                <a:sym typeface="Wingdings" panose="05000000000000000000" pitchFamily="2" charset="2"/>
              </a:rPr>
              <a:t>Dopo aver fatto questo ho indicato le variabili che andranno ad intervenire per fare ciò ho scelto di utilizzare «float» il quale mi permette di rendere</a:t>
            </a:r>
          </a:p>
          <a:p>
            <a:r>
              <a:rPr lang="it-IT" sz="1200" dirty="0" smtClean="0">
                <a:sym typeface="Wingdings" panose="05000000000000000000" pitchFamily="2" charset="2"/>
              </a:rPr>
              <a:t>le mie variabili dei numeri reali.</a:t>
            </a:r>
          </a:p>
          <a:p>
            <a:r>
              <a:rPr lang="it-IT" sz="1200" dirty="0" smtClean="0">
                <a:sym typeface="Wingdings" panose="05000000000000000000" pitchFamily="2" charset="2"/>
              </a:rPr>
              <a:t>Una volta aver inserito le variabili di cui necessito ho utilizzato le funzioni printf , che mi permette di mostrare a schermo ciò che è compreso tra</a:t>
            </a:r>
          </a:p>
          <a:p>
            <a:r>
              <a:rPr lang="it-IT" sz="1200" dirty="0" smtClean="0">
                <a:sym typeface="Wingdings" panose="05000000000000000000" pitchFamily="2" charset="2"/>
              </a:rPr>
              <a:t>le parentesi e le virgolette, scanf, che mi permette di far inserire all’utente un input  l’importante è specificare tra gli apici il tipo di input che mi aspetto</a:t>
            </a:r>
          </a:p>
          <a:p>
            <a:r>
              <a:rPr lang="it-IT" sz="1200" dirty="0" smtClean="0">
                <a:sym typeface="Wingdings" panose="05000000000000000000" pitchFamily="2" charset="2"/>
              </a:rPr>
              <a:t>Venga utilizzato seguito dal nome della variabile associata all’input ma preceduta dal simbolo &amp; il quale mi permette di associare quell’input alla variabile.</a:t>
            </a:r>
            <a:endParaRPr lang="it-IT" sz="1200" dirty="0">
              <a:sym typeface="Wingdings" panose="05000000000000000000" pitchFamily="2" charset="2"/>
            </a:endParaRPr>
          </a:p>
          <a:p>
            <a:endParaRPr lang="it-IT" sz="1200" dirty="0" smtClean="0"/>
          </a:p>
          <a:p>
            <a:endParaRPr lang="it-IT" sz="1200" dirty="0"/>
          </a:p>
          <a:p>
            <a:r>
              <a:rPr lang="it-IT" sz="1200" dirty="0" smtClean="0"/>
              <a:t>Una volta ripetuto questo procedimento per la seconda variabile non mi resta che scrivere il comando per il risultato che dovrà comparire a schermo ovvero:</a:t>
            </a:r>
          </a:p>
          <a:p>
            <a:endParaRPr lang="it-IT" sz="1200" dirty="0" smtClean="0"/>
          </a:p>
          <a:p>
            <a:endParaRPr lang="it-IT" sz="1200" dirty="0"/>
          </a:p>
          <a:p>
            <a:r>
              <a:rPr lang="it-IT" sz="1200" dirty="0" smtClean="0"/>
              <a:t>In questo caso ho utilizzato la funzione printf in cui ho immesso la scritta che dovrà comparire seguito da %f  per indicare numeri reali , il nome della variabile del risultato.</a:t>
            </a:r>
          </a:p>
          <a:p>
            <a:r>
              <a:rPr lang="it-IT" sz="1200" dirty="0" smtClean="0"/>
              <a:t>Ho inserito .2 tra la % ed f per andare a indicare quante cifre decimali desidero nel risultato.</a:t>
            </a:r>
          </a:p>
          <a:p>
            <a:endParaRPr lang="it-IT" sz="1200" dirty="0"/>
          </a:p>
          <a:p>
            <a:r>
              <a:rPr lang="it-IT" sz="1200" dirty="0" smtClean="0"/>
              <a:t>Per concludere come abbiamo visto alla fine di ogni stringa compare ; senza questo simbolo la stringa non può essere considerata conclusa e questo vieen comunemente chiamato errore di sintassi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63" y="714104"/>
            <a:ext cx="1448002" cy="142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19" y="1245846"/>
            <a:ext cx="393422" cy="24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481" y="2566044"/>
            <a:ext cx="2305372" cy="209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726" y="3140410"/>
            <a:ext cx="3334215" cy="219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16" y="4788344"/>
            <a:ext cx="286742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75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395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7</cp:revision>
  <dcterms:created xsi:type="dcterms:W3CDTF">2023-12-06T15:02:31Z</dcterms:created>
  <dcterms:modified xsi:type="dcterms:W3CDTF">2023-12-06T16:11:41Z</dcterms:modified>
</cp:coreProperties>
</file>