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64B1-54A8-47ED-8DB8-73EF0CEAEFD2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2625-61C0-471C-8C92-34C12CFEEF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917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64B1-54A8-47ED-8DB8-73EF0CEAEFD2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2625-61C0-471C-8C92-34C12CFEEF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62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64B1-54A8-47ED-8DB8-73EF0CEAEFD2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2625-61C0-471C-8C92-34C12CFEEF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374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64B1-54A8-47ED-8DB8-73EF0CEAEFD2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2625-61C0-471C-8C92-34C12CFEEF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158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64B1-54A8-47ED-8DB8-73EF0CEAEFD2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2625-61C0-471C-8C92-34C12CFEEF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702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64B1-54A8-47ED-8DB8-73EF0CEAEFD2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2625-61C0-471C-8C92-34C12CFEEF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772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64B1-54A8-47ED-8DB8-73EF0CEAEFD2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2625-61C0-471C-8C92-34C12CFEEF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529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64B1-54A8-47ED-8DB8-73EF0CEAEFD2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2625-61C0-471C-8C92-34C12CFEEF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950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64B1-54A8-47ED-8DB8-73EF0CEAEFD2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2625-61C0-471C-8C92-34C12CFEEF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999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64B1-54A8-47ED-8DB8-73EF0CEAEFD2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2625-61C0-471C-8C92-34C12CFEEF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664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64B1-54A8-47ED-8DB8-73EF0CEAEFD2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2625-61C0-471C-8C92-34C12CFEEF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98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B64B1-54A8-47ED-8DB8-73EF0CEAEFD2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12625-61C0-471C-8C92-34C12CFEEF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636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126" y="2255527"/>
            <a:ext cx="5096586" cy="36104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16378"/>
            <a:ext cx="1207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/>
              <a:t>CONSEGNA S1/L1</a:t>
            </a:r>
            <a:endParaRPr lang="it-IT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2756" y="789709"/>
            <a:ext cx="11529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In questo esercizio ci veniva richiesto di scaricare, configurare e far pingare tra loro (ovvero lo scambio di pacchetti ICMP) le seguenti 3 macchine virtuali con relativi IP</a:t>
            </a:r>
          </a:p>
          <a:p>
            <a:endParaRPr lang="it-IT" sz="1200" dirty="0"/>
          </a:p>
          <a:p>
            <a:r>
              <a:rPr lang="it-IT" sz="1200" dirty="0" smtClean="0"/>
              <a:t>° KALI LINUX: 192.168.50.100</a:t>
            </a:r>
          </a:p>
          <a:p>
            <a:r>
              <a:rPr lang="it-IT" sz="1200" dirty="0" smtClean="0"/>
              <a:t>° METASPLOITABLE 2: 192.168.50.101</a:t>
            </a:r>
          </a:p>
          <a:p>
            <a:r>
              <a:rPr lang="it-IT" sz="1200" dirty="0" smtClean="0"/>
              <a:t>° WINDOWS 7: 192.168.50.102 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421363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</dc:creator>
  <cp:lastModifiedBy>Matteo</cp:lastModifiedBy>
  <cp:revision>1</cp:revision>
  <dcterms:created xsi:type="dcterms:W3CDTF">2023-12-04T16:10:15Z</dcterms:created>
  <dcterms:modified xsi:type="dcterms:W3CDTF">2023-12-04T16:10:43Z</dcterms:modified>
</cp:coreProperties>
</file>