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4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81F4C2-ED46-6548-693B-A73ECDC15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7D04C2-EAA3-828D-29FA-B7E7CA504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44F0B3-A023-C000-2C6D-0379823B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DF53-E7BF-4E83-AAEE-0B30E525E47E}" type="datetimeFigureOut">
              <a:rPr lang="it-IT" smtClean="0"/>
              <a:t>10/12/2023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33E977-EE34-EA5C-C0CF-6518468B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1949CE-70AA-CC5A-C5BB-F021B9ED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D6BA-B674-45D5-834D-12A47B7B3C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974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ECF176-F230-06A3-CAD0-564A101F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CE1873B-77B9-4156-950D-2F7C1B830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2D5B9E-08CE-7321-5E87-0417E4C4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DF53-E7BF-4E83-AAEE-0B30E525E47E}" type="datetimeFigureOut">
              <a:rPr lang="it-IT" smtClean="0"/>
              <a:t>10/12/2023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BF3E5F-76DE-6722-E612-EE602A0C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E07EB3-2551-6A39-9CAA-EA660437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D6BA-B674-45D5-834D-12A47B7B3C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214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EAF9B6F-BD03-CF84-B070-7C9B53E10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84BBD73-549A-8526-8061-A420CA29F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F740C9-885A-9AAE-3F7D-2BA358F55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DF53-E7BF-4E83-AAEE-0B30E525E47E}" type="datetimeFigureOut">
              <a:rPr lang="it-IT" smtClean="0"/>
              <a:t>10/12/2023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9E2BBB-8C41-7650-7C66-EB0826F4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3F7ED7-BB8C-38C0-BD7F-F8176891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D6BA-B674-45D5-834D-12A47B7B3C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865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5AA8C9-4F87-BF38-0C34-610AF98B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AFF2DA-ECD0-EF17-0823-2885A1B3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39EF1E-472D-FE75-CAA7-4CA77887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DF53-E7BF-4E83-AAEE-0B30E525E47E}" type="datetimeFigureOut">
              <a:rPr lang="it-IT" smtClean="0"/>
              <a:t>10/12/2023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88167E-23FB-2B6B-8207-8A040710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667DFC-2553-E07B-0BAB-692469E9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D6BA-B674-45D5-834D-12A47B7B3C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504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AFD774-9094-BB23-75B9-50C4C223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410B87-4262-A0DC-A71C-7ABE145C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BD1F19-CEA8-B298-9BCB-3457C2CB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DF53-E7BF-4E83-AAEE-0B30E525E47E}" type="datetimeFigureOut">
              <a:rPr lang="it-IT" smtClean="0"/>
              <a:t>10/12/2023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4FAA0E-9FAC-E624-41F4-43B898A4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4E3F7B-985D-B754-7459-42E5D1C1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D6BA-B674-45D5-834D-12A47B7B3C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369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0DAA1B-EBD1-AFFA-2C50-111BEFFC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B35AF1-0A7D-04F6-82C5-23C19C37B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C0760E0-6F8B-AF18-D313-12FD9EC7D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45E803-FFF7-75D3-F2ED-24E70B8D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DF53-E7BF-4E83-AAEE-0B30E525E47E}" type="datetimeFigureOut">
              <a:rPr lang="it-IT" smtClean="0"/>
              <a:t>10/12/2023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D5782F-3BEE-6562-EBBB-BCA318F8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283589-FD65-F972-753C-1308AA8F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D6BA-B674-45D5-834D-12A47B7B3C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55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C1C63D-72A0-A79F-FE46-A47262347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B123F1-D569-82EE-8B89-A168C3FBA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B62B68-49E5-0F12-B894-979117300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883388C-BEAB-2F4A-27A7-E4C96C953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576058-DE5B-749C-A55B-C57D730D3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025783C-07BD-80ED-46C6-C5C166ED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DF53-E7BF-4E83-AAEE-0B30E525E47E}" type="datetimeFigureOut">
              <a:rPr lang="it-IT" smtClean="0"/>
              <a:t>10/12/2023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22EFFFC-D122-BF6A-00D1-2BAA9AF2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4DA9B5C-C928-BA7E-CD68-A3A4CA58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D6BA-B674-45D5-834D-12A47B7B3C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24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311F8B-4D31-BE48-CEF3-B97055E5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E37D4D3-119A-0477-C9A8-4FE4254F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DF53-E7BF-4E83-AAEE-0B30E525E47E}" type="datetimeFigureOut">
              <a:rPr lang="it-IT" smtClean="0"/>
              <a:t>10/12/2023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617520-5ADF-2807-437A-4542AC32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955DAE-2D75-6C4F-7BC2-AC39C68A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D6BA-B674-45D5-834D-12A47B7B3C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445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37F738C-88EF-93DF-BE39-C0D4E76A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DF53-E7BF-4E83-AAEE-0B30E525E47E}" type="datetimeFigureOut">
              <a:rPr lang="it-IT" smtClean="0"/>
              <a:t>10/12/2023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25C1F9-A80E-BCE3-6ECC-88093DE0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DFFF2B-55B6-B49C-17C0-03529018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D6BA-B674-45D5-834D-12A47B7B3C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156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E95293-B1E0-B18C-B477-66AC112E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C30F09-1DDB-7DDC-F5AA-7D6EC9F90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35F6824-AD8A-63E2-27CC-1CBFC4C2D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F09351-25BC-6FF9-A8E6-A5C2834A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DF53-E7BF-4E83-AAEE-0B30E525E47E}" type="datetimeFigureOut">
              <a:rPr lang="it-IT" smtClean="0"/>
              <a:t>10/12/2023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9D8BCD-A34D-7EBA-659E-2E2D5268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20F0AE-839D-2C5E-862A-57DD6768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D6BA-B674-45D5-834D-12A47B7B3C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37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F0163C-D42F-2454-F192-1C327BDE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40DB06F-2240-2C2B-BC25-46E4C55BD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19661A-884C-524C-D250-AFC82776D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4B544E-6972-B38C-7A6F-FABB6F29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DF53-E7BF-4E83-AAEE-0B30E525E47E}" type="datetimeFigureOut">
              <a:rPr lang="it-IT" smtClean="0"/>
              <a:t>10/12/2023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B374F1-13DB-FBE7-C79C-C57A5F64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B2A113-9826-B28C-C168-D9976FCF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8D6BA-B674-45D5-834D-12A47B7B3C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203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5EAFCA2-DE56-39FA-495E-D54544F2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66FAD2-BB03-FD95-CC03-DC0805206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C1C39C-A34D-5EE1-E481-DB4BA543C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DF53-E7BF-4E83-AAEE-0B30E525E47E}" type="datetimeFigureOut">
              <a:rPr lang="it-IT" smtClean="0"/>
              <a:t>10/12/2023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2C3F0D-C767-1E37-789B-9ADA86DD9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651857-944B-5639-5CB8-DE7FCECD1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8D6BA-B674-45D5-834D-12A47B7B3C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460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5CBF2A30-2B48-CC1E-3267-281739DCC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45C6211-FAA3-9C21-6779-5F17C23D1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7454" cy="68580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F1BB668-CC2A-6865-E84F-574C4442D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650" y="2399113"/>
            <a:ext cx="3926164" cy="320067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E9394B7-35A2-E519-2CF7-8075A72FA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2814" y="2399113"/>
            <a:ext cx="2920237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F1B433DF-65A3-9855-1F62-2524558EB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7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0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063E5D6-8F74-463D-4F13-03182BC2E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7578" cy="687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85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palozza</dc:creator>
  <cp:lastModifiedBy>matteo palozza</cp:lastModifiedBy>
  <cp:revision>3</cp:revision>
  <dcterms:created xsi:type="dcterms:W3CDTF">2023-12-08T16:07:07Z</dcterms:created>
  <dcterms:modified xsi:type="dcterms:W3CDTF">2023-12-10T08:13:02Z</dcterms:modified>
</cp:coreProperties>
</file>