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5DE1B-A65F-43D5-8FE2-47F4526D9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53C0C-45C8-4F94-AA07-C14BE19B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A4B54-B75D-4319-A923-F581696C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44F8D-F6AB-4EB0-8277-03F475FF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5A135-13FE-46EB-8149-51C7DCE2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4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378F5-717F-492C-A5FE-4879BB73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452AB-C6F0-4FD2-82C1-FEE8C984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04635-E4F7-4DAE-A90E-D4BD06CB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2A1E5-44FE-48B4-92B2-C3A4DFDD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6D66E-BFD7-4A06-8ED7-5F437552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A76AB8-E61D-4290-9AF4-17EC57AD4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8ACAE-7ACE-4371-B0FC-87FC7E14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BB0D-E1E8-45EF-AFE1-9189B79E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199B0-EF0C-4045-9741-675640D0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B4F31-ECBD-4AB2-8907-E7AFEAFE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35BE1-4856-4CFC-B19F-E66CAE41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DD78A-E6A0-4406-BE6E-E3C1847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360C6-11FA-40AD-847C-F6AB6240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0DA05-3B45-4532-8434-171821C4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92CCE-60DB-4B5E-819A-CCC26DA0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9E0A9-9FAC-49A5-BA54-D86D1816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BAC2C-C80D-4AE6-AB19-59EE3A62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CC2D0-8230-4AA3-B789-A44281A7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E881-6FE4-46B0-BC6C-C9536ED1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730DF-644A-47E6-808F-9A25EA1D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2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5807-50F5-48B1-9904-D27D8D3F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68FF3-99FC-4A93-9CD1-F40827B9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639B5-E071-4283-9962-0E95036A5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9197E-BEBF-438D-903B-B6C588E7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348ED-9ACA-426C-91F3-16B45673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5CC59-81E6-4C44-954B-F151EB34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FAC0-8C64-4E88-81BD-35FDC352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3B0CD-76F5-4056-92D1-A6DAC77D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518E0-8319-49E5-9C40-0764990C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373CA4-D4C6-4815-B119-2F0923DD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29F18-F065-40F7-ADF0-3FDF0F10C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DFB4C2-646A-4FF3-ACB7-6DCEE7E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BF949A-FD32-4B0A-AD59-B6DCFF70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BB76FA-0AB8-4466-8B33-DB8B084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1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21A51-024D-49AD-9350-EFB0B7E9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69975-5535-4FC7-B343-E17D9DB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85C84E-91C2-410B-AD90-FE089BED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497560-8B9F-4689-93E0-C12A828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E748B-335D-4712-9CA0-EB4982D5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5B759-50A6-4F09-ABC9-249EC268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7950C7-B211-4093-80FB-8526D83E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9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85F88-6309-4FFC-89E8-5BC1AE33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27091-4F86-46AD-AFCA-1E61E4CC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DFFC8-0F57-4674-AC35-06A5F26F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68AB2-CF8D-4A9D-A95E-7EC583C4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65CDF-B4B6-4A5C-9B40-312A63E4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8C27F-6469-4B24-8763-E8CBC84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F8B1-0E43-47E4-987A-4E25764D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D9D266-43B5-401D-91D3-58EF19E5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AFF0E-E87B-4774-8BC4-5C32F18C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5328E-6908-469E-A98C-B4CDB73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7A1CB-6E7D-4915-94FC-078AFF7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10D9A-2695-411C-A55E-E7B58909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8CB9E-AE97-4CC1-9194-12265317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B057C-CF39-43BC-9941-42419695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92A69-38B3-4499-8E84-1AF8F10C9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290F-6BB3-4461-A129-B5F324048D8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96B21-06F3-4F09-9389-9C3DF020D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D98FC-9A8D-4D12-A483-105CF6E77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5702-5235-4147-B3C8-18FCC790E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441AD8-7E16-478B-9222-619B43C931DC}"/>
              </a:ext>
            </a:extLst>
          </p:cNvPr>
          <p:cNvSpPr txBox="1"/>
          <p:nvPr/>
        </p:nvSpPr>
        <p:spPr>
          <a:xfrm>
            <a:off x="1047421" y="1053144"/>
            <a:ext cx="10285597" cy="50167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zh-CN" alt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您好！感谢您参加我们的实验，我们正在对一个解谜游戏进行调研。我们已经招募了一批玩家，记录了他们的通关过程。在本实验中，你需要对这些玩家的通关过程进行评估，我们希望从中选出最具创造力和想象力的玩家与通关方法。在进行评估前，你需要先完成该游戏的教学关卡，熟悉游戏的基本玩法。</a:t>
            </a:r>
            <a:endParaRPr lang="en-US" altLang="zh-CN" sz="4000" b="0" i="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513DC2-8178-4F8B-A77E-08606CC9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37" y="368011"/>
            <a:ext cx="10492810" cy="59003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441AD8-7E16-478B-9222-619B43C931DC}"/>
              </a:ext>
            </a:extLst>
          </p:cNvPr>
          <p:cNvSpPr txBox="1"/>
          <p:nvPr/>
        </p:nvSpPr>
        <p:spPr>
          <a:xfrm>
            <a:off x="482147" y="674400"/>
            <a:ext cx="5807817" cy="5704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在该游戏中，玩家可以影响游戏的运行规则，规则以文字块的形式出现在游戏世界中。所有规则都以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  <a:t>“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名词是属性词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  <a:t>”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的形式定义，所有名词都和游戏世界中的一类物体对应。比如， “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XX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是你”定义了玩家控制的物体，玩家可以使用上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下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左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右键操纵</a:t>
            </a:r>
            <a:r>
              <a:rPr lang="zh-CN" altLang="en-US" sz="3200" b="0" i="0" dirty="0">
                <a:solidFill>
                  <a:schemeClr val="bg1"/>
                </a:solidFill>
                <a:effectLst/>
              </a:rPr>
              <a:t>“</a:t>
            </a:r>
            <a:r>
              <a:rPr lang="en-US" altLang="zh-CN" sz="3200" dirty="0">
                <a:solidFill>
                  <a:schemeClr val="bg1"/>
                </a:solidFill>
              </a:rPr>
              <a:t>XX</a:t>
            </a:r>
            <a:r>
              <a:rPr lang="en-US" altLang="zh-CN" sz="3200" b="0" i="0" dirty="0">
                <a:solidFill>
                  <a:schemeClr val="bg1"/>
                </a:solidFill>
                <a:effectLst/>
              </a:rPr>
              <a:t>”</a:t>
            </a:r>
            <a:r>
              <a:rPr lang="zh-CN" altLang="en-US" sz="3200" b="0" i="0" dirty="0">
                <a:solidFill>
                  <a:schemeClr val="bg1"/>
                </a:solidFill>
                <a:effectLst/>
              </a:rPr>
              <a:t>对应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的物体在游戏世界中移动，与其他物体交互。</a:t>
            </a:r>
            <a:endParaRPr lang="zh-CN" altLang="en-US" sz="32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364C0-0DBD-4A56-A216-C7743A5D7823}"/>
              </a:ext>
            </a:extLst>
          </p:cNvPr>
          <p:cNvSpPr/>
          <p:nvPr/>
        </p:nvSpPr>
        <p:spPr>
          <a:xfrm>
            <a:off x="6493162" y="1736436"/>
            <a:ext cx="1524001" cy="7019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5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B6E4AB-8132-4CC0-B7E1-C28934BD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471145"/>
            <a:ext cx="10459685" cy="58816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441AD8-7E16-478B-9222-619B43C931DC}"/>
              </a:ext>
            </a:extLst>
          </p:cNvPr>
          <p:cNvSpPr txBox="1"/>
          <p:nvPr/>
        </p:nvSpPr>
        <p:spPr>
          <a:xfrm>
            <a:off x="465531" y="471145"/>
            <a:ext cx="6526396" cy="60016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在游戏中，另一个重要的属性词是“胜利”，当具有“你”属性的物体和具有“胜利”属性的物体位置重合时，玩家在当前关卡获得胜利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  <a:t>。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在游戏中玩家可以撤销操作或重启关卡，次数不限。接下来，你需要完成四个教学关卡，当你卡关一定时间时，游戏界面左上角会出现一个提示图标，你可以点击查看提示后继续尝试解决关卡。如果您对游戏玩法无其他疑问，可以开始游戏。</a:t>
            </a:r>
            <a:r>
              <a:rPr lang="zh-CN" altLang="en-US" sz="3200" b="0" i="0" dirty="0">
                <a:solidFill>
                  <a:schemeClr val="bg1"/>
                </a:solidFill>
                <a:effectLst/>
              </a:rPr>
              <a:t> </a:t>
            </a:r>
            <a:endParaRPr lang="zh-CN" altLang="en-US" sz="32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4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289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林峰</dc:creator>
  <cp:lastModifiedBy>JiangLinfeng</cp:lastModifiedBy>
  <cp:revision>21</cp:revision>
  <dcterms:created xsi:type="dcterms:W3CDTF">2023-03-24T08:03:43Z</dcterms:created>
  <dcterms:modified xsi:type="dcterms:W3CDTF">2023-04-21T21:30:17Z</dcterms:modified>
</cp:coreProperties>
</file>