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6" y="-538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2.xml"/><Relationship Id="rId8" Type="http://schemas.openxmlformats.org/officeDocument/2006/relationships/customXml" Target="../customXml/item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0" Type="http://schemas.openxmlformats.org/officeDocument/2006/relationships/customXml" Target="../customXml/item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 hasCustomPrompt="1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/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>
            <a:fillRect/>
          </a:stretch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>
            <a:fillRect/>
          </a:stretch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>
            <a:fillRect/>
          </a:stretch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>
            <a:fillRect/>
          </a:stretch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/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210" indent="-28321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14155-A57F-48FA-B253-A79CB6269DDC}">
  <ds:schemaRefs/>
</ds:datastoreItem>
</file>

<file path=customXml/itemProps2.xml><?xml version="1.0" encoding="utf-8"?>
<ds:datastoreItem xmlns:ds="http://schemas.openxmlformats.org/officeDocument/2006/customXml" ds:itemID="{89316C43-4A17-4971-BB8F-F0F6B8CDF2E0}">
  <ds:schemaRefs/>
</ds:datastoreItem>
</file>

<file path=customXml/itemProps3.xml><?xml version="1.0" encoding="utf-8"?>
<ds:datastoreItem xmlns:ds="http://schemas.openxmlformats.org/officeDocument/2006/customXml" ds:itemID="{BC2A85E2-5219-4B5F-9D52-D97CA94AAB3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Gill Sans MT</vt:lpstr>
      <vt:lpstr>微软雅黑</vt:lpstr>
      <vt:lpstr>Arial Unicode MS</vt:lpstr>
      <vt:lpstr>Calibri</vt:lpstr>
      <vt:lpstr>Aptos</vt:lpstr>
      <vt:lpstr>Segoe Print</vt:lpstr>
      <vt:lpstr>华文中宋</vt:lpstr>
      <vt:lpstr>等线</vt:lpstr>
      <vt:lpstr>Parcel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dc:creator/>
  <cp:lastModifiedBy>Rorschach</cp:lastModifiedBy>
  <cp:revision>1</cp:revision>
  <dcterms:created xsi:type="dcterms:W3CDTF">2024-12-21T09:14:31Z</dcterms:created>
  <dcterms:modified xsi:type="dcterms:W3CDTF">2024-12-21T09:14:31Z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C83F4629DE244673BFC7B0F7853008F1_12</vt:lpwstr>
  </property>
  <property fmtid="{D5CDD505-2E9C-101B-9397-08002B2CF9AE}" pid="5" name="KSOProductBuildVer">
    <vt:lpwstr>2052-12.1.0.19302</vt:lpwstr>
  </property>
</Properties>
</file>