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My Favorite Books with Docker</a:t>
            </a:r>
            <a:r>
              <a:rPr lang="en-US" b="1" dirty="0"/>
              <a:t>+ </a:t>
            </a:r>
            <a:r>
              <a:rPr lang="en-US" b="1" dirty="0" err="1"/>
              <a:t>Node.js</a:t>
            </a:r>
            <a:r>
              <a:rPr lang="en-US" b="1" dirty="0"/>
              <a:t>+ </a:t>
            </a:r>
            <a:r>
              <a:rPr lang="en-US" b="1" dirty="0" err="1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books -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231146"/>
              </p:ext>
            </p:extLst>
          </p:nvPr>
        </p:nvGraphicFramePr>
        <p:xfrm>
          <a:off x="201880" y="3060824"/>
          <a:ext cx="11732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954"/>
                <a:gridCol w="3528109"/>
                <a:gridCol w="4712872"/>
                <a:gridCol w="629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One 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Gary W. Keller, Jay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Of Thrones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Political strategy, epic fantasy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 R. R.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Three Kingdoms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Historical Fiction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Guanzhong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800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</TotalTime>
  <Words>55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Assignment 5</vt:lpstr>
      <vt:lpstr>My favorite books - Data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Microsoft Office User</dc:creator>
  <cp:lastModifiedBy>Microsoft Office User</cp:lastModifiedBy>
  <cp:revision>1</cp:revision>
  <dcterms:created xsi:type="dcterms:W3CDTF">2017-05-08T00:34:29Z</dcterms:created>
  <dcterms:modified xsi:type="dcterms:W3CDTF">2017-05-08T00:41:52Z</dcterms:modified>
</cp:coreProperties>
</file>