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 dirty="0" err="1"/>
              <a:t>Autonom</a:t>
            </a:r>
            <a:r>
              <a:rPr lang="en-US" dirty="0"/>
              <a:t> cu </a:t>
            </a:r>
            <a:r>
              <a:rPr lang="en-US" dirty="0" err="1"/>
              <a:t>Inteligență</a:t>
            </a:r>
            <a:r>
              <a:rPr lang="en-US" dirty="0"/>
              <a:t> </a:t>
            </a:r>
            <a:r>
              <a:rPr lang="en-US" dirty="0" err="1"/>
              <a:t>Artificială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Soare</a:t>
            </a:r>
            <a:r>
              <a:rPr lang="en-US" dirty="0" smtClean="0"/>
              <a:t> </a:t>
            </a:r>
            <a:r>
              <a:rPr lang="en-US" dirty="0" err="1" smtClean="0"/>
              <a:t>RObert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2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600200"/>
            <a:ext cx="109395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3200" dirty="0" err="1" smtClean="0"/>
              <a:t>Scopul</a:t>
            </a:r>
            <a:r>
              <a:rPr lang="en-US" sz="3200" dirty="0" smtClean="0"/>
              <a:t>: </a:t>
            </a:r>
            <a:r>
              <a:rPr lang="en-US" sz="3200" dirty="0" err="1" smtClean="0"/>
              <a:t>Crearea</a:t>
            </a:r>
            <a:r>
              <a:rPr lang="en-US" sz="3200" dirty="0" smtClean="0"/>
              <a:t> </a:t>
            </a:r>
            <a:r>
              <a:rPr lang="en-US" sz="3200" dirty="0" err="1" smtClean="0"/>
              <a:t>unui</a:t>
            </a:r>
            <a:r>
              <a:rPr lang="en-US" sz="3200" dirty="0" smtClean="0"/>
              <a:t> robot </a:t>
            </a:r>
            <a:r>
              <a:rPr lang="en-US" sz="3200" dirty="0" err="1" smtClean="0"/>
              <a:t>capabil</a:t>
            </a:r>
            <a:r>
              <a:rPr lang="en-US" sz="3200" dirty="0" smtClean="0"/>
              <a:t> </a:t>
            </a:r>
            <a:r>
              <a:rPr lang="en-US" sz="3200" dirty="0" err="1" smtClean="0"/>
              <a:t>să</a:t>
            </a:r>
            <a:r>
              <a:rPr lang="en-US" sz="3200" dirty="0" smtClean="0"/>
              <a:t> </a:t>
            </a:r>
            <a:r>
              <a:rPr lang="en-US" sz="3200" dirty="0" err="1" smtClean="0"/>
              <a:t>urmărească</a:t>
            </a:r>
            <a:r>
              <a:rPr lang="en-US" sz="3200" dirty="0" smtClean="0"/>
              <a:t> un </a:t>
            </a:r>
            <a:r>
              <a:rPr lang="en-US" sz="3200" dirty="0" err="1" smtClean="0"/>
              <a:t>obiect</a:t>
            </a:r>
            <a:r>
              <a:rPr lang="en-US" sz="3200" dirty="0" smtClean="0"/>
              <a:t> </a:t>
            </a:r>
            <a:r>
              <a:rPr lang="en-US" sz="3200" dirty="0" err="1" smtClean="0"/>
              <a:t>în</a:t>
            </a:r>
            <a:r>
              <a:rPr lang="en-US" sz="3200" dirty="0" smtClean="0"/>
              <a:t> </a:t>
            </a:r>
            <a:r>
              <a:rPr lang="en-US" sz="3200" dirty="0" err="1" smtClean="0"/>
              <a:t>mișcare</a:t>
            </a:r>
            <a:r>
              <a:rPr lang="en-US" sz="3200" dirty="0" smtClean="0"/>
              <a:t> </a:t>
            </a:r>
            <a:r>
              <a:rPr lang="en-US" sz="3200" dirty="0" err="1" smtClean="0"/>
              <a:t>și</a:t>
            </a:r>
            <a:r>
              <a:rPr lang="en-US" sz="3200" dirty="0" smtClean="0"/>
              <a:t> </a:t>
            </a:r>
            <a:r>
              <a:rPr lang="en-US" sz="3200" dirty="0" err="1" smtClean="0"/>
              <a:t>să</a:t>
            </a:r>
            <a:r>
              <a:rPr lang="en-US" sz="3200" dirty="0" smtClean="0"/>
              <a:t> </a:t>
            </a:r>
            <a:r>
              <a:rPr lang="en-US" sz="3200" dirty="0" err="1" smtClean="0"/>
              <a:t>evite</a:t>
            </a:r>
            <a:r>
              <a:rPr lang="en-US" sz="3200" dirty="0" smtClean="0"/>
              <a:t> </a:t>
            </a:r>
            <a:r>
              <a:rPr lang="en-US" sz="3200" dirty="0" err="1" smtClean="0"/>
              <a:t>obstacole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Tehnologie</a:t>
            </a:r>
            <a:r>
              <a:rPr lang="en-US" sz="3200" dirty="0" smtClean="0"/>
              <a:t>: Reinforcement Learning (RL) </a:t>
            </a:r>
            <a:r>
              <a:rPr lang="en-US" sz="3200" dirty="0" err="1" smtClean="0"/>
              <a:t>implementat</a:t>
            </a:r>
            <a:r>
              <a:rPr lang="en-US" sz="3200" dirty="0" smtClean="0"/>
              <a:t> </a:t>
            </a:r>
            <a:r>
              <a:rPr lang="en-US" sz="3200" dirty="0" err="1" smtClean="0"/>
              <a:t>pe</a:t>
            </a:r>
            <a:r>
              <a:rPr lang="en-US" sz="3200" dirty="0" smtClean="0"/>
              <a:t> </a:t>
            </a:r>
            <a:r>
              <a:rPr lang="en-US" sz="3200" dirty="0" err="1" smtClean="0"/>
              <a:t>microcontroler</a:t>
            </a:r>
            <a:r>
              <a:rPr lang="en-US" sz="3200" dirty="0" smtClean="0"/>
              <a:t> </a:t>
            </a:r>
            <a:r>
              <a:rPr lang="en-US" sz="3200" dirty="0" err="1" smtClean="0"/>
              <a:t>Arduino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Utilitate</a:t>
            </a:r>
            <a:r>
              <a:rPr lang="en-US" sz="3200" dirty="0" smtClean="0"/>
              <a:t>: </a:t>
            </a:r>
            <a:r>
              <a:rPr lang="en-US" sz="3200" dirty="0" err="1" smtClean="0"/>
              <a:t>Sisteme</a:t>
            </a:r>
            <a:r>
              <a:rPr lang="en-US" sz="3200" dirty="0" smtClean="0"/>
              <a:t> </a:t>
            </a:r>
            <a:r>
              <a:rPr lang="en-US" sz="3200" dirty="0" err="1" smtClean="0"/>
              <a:t>autonome</a:t>
            </a:r>
            <a:r>
              <a:rPr lang="en-US" sz="3200" dirty="0" smtClean="0"/>
              <a:t> </a:t>
            </a:r>
            <a:r>
              <a:rPr lang="en-US" sz="3200" dirty="0" err="1" smtClean="0"/>
              <a:t>în</a:t>
            </a:r>
            <a:r>
              <a:rPr lang="en-US" sz="3200" dirty="0" smtClean="0"/>
              <a:t> </a:t>
            </a:r>
            <a:r>
              <a:rPr lang="en-US" sz="3200" dirty="0" err="1" smtClean="0"/>
              <a:t>logistică</a:t>
            </a:r>
            <a:r>
              <a:rPr lang="en-US" sz="3200" dirty="0" smtClean="0"/>
              <a:t>, </a:t>
            </a:r>
            <a:r>
              <a:rPr lang="en-US" sz="3200" dirty="0" err="1" smtClean="0"/>
              <a:t>salvare</a:t>
            </a:r>
            <a:r>
              <a:rPr lang="en-US" sz="3200" dirty="0" smtClean="0"/>
              <a:t>, </a:t>
            </a:r>
            <a:r>
              <a:rPr lang="en-US" sz="3200" dirty="0" err="1" smtClean="0"/>
              <a:t>agricultură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301942" cy="1143000"/>
          </a:xfrm>
        </p:spPr>
        <p:txBody>
          <a:bodyPr/>
          <a:lstStyle/>
          <a:p>
            <a:pPr algn="ctr"/>
            <a:r>
              <a:rPr dirty="0" err="1"/>
              <a:t>Descriere</a:t>
            </a:r>
            <a:r>
              <a:rPr dirty="0"/>
              <a:t> </a:t>
            </a:r>
            <a:r>
              <a:rPr dirty="0" err="1"/>
              <a:t>Generală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917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21723" y="274320"/>
            <a:ext cx="9393382" cy="1168256"/>
          </a:xfrm>
        </p:spPr>
        <p:txBody>
          <a:bodyPr/>
          <a:lstStyle/>
          <a:p>
            <a:r>
              <a:rPr dirty="0" err="1"/>
              <a:t>Componente</a:t>
            </a:r>
            <a:r>
              <a:rPr dirty="0"/>
              <a:t> Hardware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673542" cy="5033356"/>
          </a:xfrm>
        </p:spPr>
        <p:txBody>
          <a:bodyPr>
            <a:normAutofit/>
          </a:bodyPr>
          <a:lstStyle/>
          <a:p>
            <a:r>
              <a:rPr sz="3200" dirty="0"/>
              <a:t>- </a:t>
            </a:r>
            <a:r>
              <a:rPr sz="3200" dirty="0" err="1"/>
              <a:t>Arduino</a:t>
            </a:r>
            <a:r>
              <a:rPr sz="3200" dirty="0"/>
              <a:t> UNO</a:t>
            </a:r>
          </a:p>
          <a:p>
            <a:r>
              <a:rPr sz="3200" dirty="0"/>
              <a:t>- </a:t>
            </a:r>
            <a:r>
              <a:rPr sz="3200" dirty="0" err="1"/>
              <a:t>Senzori</a:t>
            </a:r>
            <a:r>
              <a:rPr sz="3200" dirty="0"/>
              <a:t>: </a:t>
            </a:r>
            <a:r>
              <a:rPr sz="3200" dirty="0" err="1"/>
              <a:t>Ultrasonici</a:t>
            </a:r>
            <a:r>
              <a:rPr sz="3200" dirty="0"/>
              <a:t>, </a:t>
            </a:r>
            <a:r>
              <a:rPr sz="3200" dirty="0" err="1"/>
              <a:t>Infraroșii</a:t>
            </a:r>
            <a:r>
              <a:rPr sz="3200" dirty="0"/>
              <a:t>, </a:t>
            </a:r>
            <a:r>
              <a:rPr sz="3200" dirty="0" err="1"/>
              <a:t>Senzor</a:t>
            </a:r>
            <a:r>
              <a:rPr sz="3200" dirty="0"/>
              <a:t> 3M, </a:t>
            </a:r>
            <a:r>
              <a:rPr sz="3200" dirty="0" err="1"/>
              <a:t>Accelerometru</a:t>
            </a:r>
            <a:endParaRPr sz="3200" dirty="0"/>
          </a:p>
          <a:p>
            <a:r>
              <a:rPr sz="3200" dirty="0"/>
              <a:t>- </a:t>
            </a:r>
            <a:r>
              <a:rPr sz="3200" dirty="0" err="1"/>
              <a:t>Motoare</a:t>
            </a:r>
            <a:r>
              <a:rPr sz="3200" dirty="0"/>
              <a:t> DC</a:t>
            </a:r>
          </a:p>
          <a:p>
            <a:r>
              <a:rPr sz="3200" dirty="0"/>
              <a:t>- Robot </a:t>
            </a:r>
            <a:r>
              <a:rPr sz="3200" dirty="0" err="1"/>
              <a:t>telecomandat</a:t>
            </a:r>
            <a:r>
              <a:rPr sz="3200" dirty="0"/>
              <a:t> (</a:t>
            </a:r>
            <a:r>
              <a:rPr sz="3200" dirty="0" err="1"/>
              <a:t>țintă</a:t>
            </a:r>
            <a:r>
              <a:rPr sz="3200" dirty="0"/>
              <a:t>)</a:t>
            </a:r>
          </a:p>
          <a:p>
            <a:r>
              <a:rPr sz="3200" dirty="0"/>
              <a:t>- </a:t>
            </a:r>
            <a:r>
              <a:rPr sz="3200" dirty="0" err="1"/>
              <a:t>Baterii</a:t>
            </a:r>
            <a:r>
              <a:rPr sz="3200" dirty="0"/>
              <a:t> Li-Ion</a:t>
            </a:r>
          </a:p>
          <a:p>
            <a:r>
              <a:rPr sz="3200" dirty="0"/>
              <a:t>- </a:t>
            </a:r>
            <a:r>
              <a:rPr sz="3200" dirty="0" err="1"/>
              <a:t>Șasiu</a:t>
            </a:r>
            <a:r>
              <a:rPr sz="3200" dirty="0"/>
              <a:t> robotic</a:t>
            </a:r>
          </a:p>
        </p:txBody>
      </p:sp>
    </p:spTree>
    <p:extLst>
      <p:ext uri="{BB962C8B-B14F-4D97-AF65-F5344CB8AC3E}">
        <p14:creationId xmlns:p14="http://schemas.microsoft.com/office/powerpoint/2010/main" val="76224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Algoritmul</a:t>
            </a:r>
            <a:r>
              <a:rPr lang="en-US" dirty="0"/>
              <a:t> de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1. </a:t>
            </a:r>
            <a:r>
              <a:rPr lang="en-US" sz="3200" dirty="0" err="1"/>
              <a:t>Senzorii</a:t>
            </a:r>
            <a:r>
              <a:rPr lang="en-US" sz="3200" dirty="0"/>
              <a:t> </a:t>
            </a:r>
            <a:r>
              <a:rPr lang="en-US" sz="3200" dirty="0" err="1"/>
              <a:t>trimit</a:t>
            </a:r>
            <a:r>
              <a:rPr lang="en-US" sz="3200" dirty="0"/>
              <a:t> date </a:t>
            </a:r>
            <a:r>
              <a:rPr lang="en-US" sz="3200" dirty="0" err="1"/>
              <a:t>despre</a:t>
            </a:r>
            <a:r>
              <a:rPr lang="en-US" sz="3200" dirty="0"/>
              <a:t> </a:t>
            </a:r>
            <a:r>
              <a:rPr lang="en-US" sz="3200" dirty="0" err="1"/>
              <a:t>obstacole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distanță</a:t>
            </a:r>
            <a:r>
              <a:rPr lang="en-US" sz="3200" dirty="0"/>
              <a:t>.</a:t>
            </a:r>
          </a:p>
          <a:p>
            <a:r>
              <a:rPr lang="en-US" sz="3200" dirty="0"/>
              <a:t>2. </a:t>
            </a:r>
            <a:r>
              <a:rPr lang="en-US" sz="3200" dirty="0" err="1"/>
              <a:t>Rețeaua</a:t>
            </a:r>
            <a:r>
              <a:rPr lang="en-US" sz="3200" dirty="0"/>
              <a:t> </a:t>
            </a:r>
            <a:r>
              <a:rPr lang="en-US" sz="3200" dirty="0" err="1"/>
              <a:t>neuronală</a:t>
            </a:r>
            <a:r>
              <a:rPr lang="en-US" sz="3200" dirty="0"/>
              <a:t> cu 4 </a:t>
            </a:r>
            <a:r>
              <a:rPr lang="en-US" sz="3200" dirty="0" err="1"/>
              <a:t>straturi</a:t>
            </a:r>
            <a:r>
              <a:rPr lang="en-US" sz="3200" dirty="0"/>
              <a:t> </a:t>
            </a:r>
            <a:r>
              <a:rPr lang="en-US" sz="3200" dirty="0" err="1"/>
              <a:t>procesează</a:t>
            </a:r>
            <a:r>
              <a:rPr lang="en-US" sz="3200" dirty="0"/>
              <a:t> </a:t>
            </a:r>
            <a:r>
              <a:rPr lang="en-US" sz="3200" dirty="0" err="1"/>
              <a:t>datele</a:t>
            </a:r>
            <a:r>
              <a:rPr lang="en-US" sz="3200" dirty="0"/>
              <a:t>.</a:t>
            </a:r>
          </a:p>
          <a:p>
            <a:r>
              <a:rPr lang="en-US" sz="3200" dirty="0"/>
              <a:t>3. RL </a:t>
            </a:r>
            <a:r>
              <a:rPr lang="en-US" sz="3200" dirty="0" err="1"/>
              <a:t>ajustează</a:t>
            </a:r>
            <a:r>
              <a:rPr lang="en-US" sz="3200" dirty="0"/>
              <a:t> </a:t>
            </a:r>
            <a:r>
              <a:rPr lang="en-US" sz="3200" dirty="0" err="1"/>
              <a:t>acțiunile</a:t>
            </a:r>
            <a:r>
              <a:rPr lang="en-US" sz="3200" dirty="0"/>
              <a:t> </a:t>
            </a:r>
            <a:r>
              <a:rPr lang="en-US" sz="3200" dirty="0" err="1"/>
              <a:t>pe</a:t>
            </a:r>
            <a:r>
              <a:rPr lang="en-US" sz="3200" dirty="0"/>
              <a:t> </a:t>
            </a:r>
            <a:r>
              <a:rPr lang="en-US" sz="3200" dirty="0" err="1"/>
              <a:t>baza</a:t>
            </a:r>
            <a:r>
              <a:rPr lang="en-US" sz="3200" dirty="0"/>
              <a:t> </a:t>
            </a:r>
            <a:r>
              <a:rPr lang="en-US" sz="3200" dirty="0" err="1"/>
              <a:t>recompenselor</a:t>
            </a:r>
            <a:r>
              <a:rPr lang="en-US" sz="3200" dirty="0"/>
              <a:t>.</a:t>
            </a:r>
          </a:p>
          <a:p>
            <a:r>
              <a:rPr lang="en-US" sz="3200" dirty="0"/>
              <a:t>4. </a:t>
            </a:r>
            <a:r>
              <a:rPr lang="en-US" sz="3200" dirty="0" err="1"/>
              <a:t>Robotul</a:t>
            </a:r>
            <a:r>
              <a:rPr lang="en-US" sz="3200" dirty="0"/>
              <a:t> </a:t>
            </a:r>
            <a:r>
              <a:rPr lang="en-US" sz="3200" dirty="0" err="1"/>
              <a:t>învață</a:t>
            </a:r>
            <a:r>
              <a:rPr lang="en-US" sz="3200" dirty="0"/>
              <a:t> </a:t>
            </a:r>
            <a:r>
              <a:rPr lang="en-US" sz="3200" dirty="0" err="1"/>
              <a:t>să</a:t>
            </a:r>
            <a:r>
              <a:rPr lang="en-US" sz="3200" dirty="0"/>
              <a:t> </a:t>
            </a:r>
            <a:r>
              <a:rPr lang="en-US" sz="3200" dirty="0" err="1"/>
              <a:t>evite</a:t>
            </a:r>
            <a:r>
              <a:rPr lang="en-US" sz="3200" dirty="0"/>
              <a:t> </a:t>
            </a:r>
            <a:r>
              <a:rPr lang="en-US" sz="3200" dirty="0" err="1"/>
              <a:t>obstacole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să</a:t>
            </a:r>
            <a:r>
              <a:rPr lang="en-US" sz="3200" dirty="0"/>
              <a:t> </a:t>
            </a:r>
            <a:r>
              <a:rPr lang="en-US" sz="3200" dirty="0" err="1"/>
              <a:t>mențină</a:t>
            </a:r>
            <a:r>
              <a:rPr lang="en-US" sz="3200" dirty="0"/>
              <a:t> </a:t>
            </a:r>
            <a:r>
              <a:rPr lang="en-US" sz="3200" dirty="0" err="1"/>
              <a:t>distanța</a:t>
            </a:r>
            <a:r>
              <a:rPr lang="en-US" sz="3200" dirty="0"/>
              <a:t> </a:t>
            </a:r>
            <a:r>
              <a:rPr lang="en-US" sz="3200" dirty="0" err="1"/>
              <a:t>față</a:t>
            </a:r>
            <a:r>
              <a:rPr lang="en-US" sz="3200" dirty="0"/>
              <a:t> de </a:t>
            </a:r>
            <a:r>
              <a:rPr lang="en-US" sz="3200" dirty="0" err="1"/>
              <a:t>țintă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Obținute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</a:t>
            </a:r>
            <a:r>
              <a:rPr lang="en-US" sz="3200" dirty="0" err="1"/>
              <a:t>Robotul</a:t>
            </a:r>
            <a:r>
              <a:rPr lang="en-US" sz="3200" dirty="0"/>
              <a:t> </a:t>
            </a:r>
            <a:r>
              <a:rPr lang="en-US" sz="3200" dirty="0" err="1"/>
              <a:t>reușește</a:t>
            </a:r>
            <a:r>
              <a:rPr lang="en-US" sz="3200" dirty="0"/>
              <a:t> </a:t>
            </a:r>
            <a:r>
              <a:rPr lang="en-US" sz="3200" dirty="0" err="1"/>
              <a:t>să</a:t>
            </a:r>
            <a:r>
              <a:rPr lang="en-US" sz="3200" dirty="0"/>
              <a:t> </a:t>
            </a:r>
            <a:r>
              <a:rPr lang="en-US" sz="3200" dirty="0" err="1"/>
              <a:t>urmărească</a:t>
            </a:r>
            <a:r>
              <a:rPr lang="en-US" sz="3200" dirty="0"/>
              <a:t> </a:t>
            </a:r>
            <a:r>
              <a:rPr lang="en-US" sz="3200" dirty="0" err="1"/>
              <a:t>ținta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medii</a:t>
            </a:r>
            <a:r>
              <a:rPr lang="en-US" sz="3200" dirty="0"/>
              <a:t> </a:t>
            </a:r>
            <a:r>
              <a:rPr lang="en-US" sz="3200" dirty="0" err="1"/>
              <a:t>complexe</a:t>
            </a:r>
            <a:r>
              <a:rPr lang="en-US" sz="3200" dirty="0"/>
              <a:t>.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Deciziile</a:t>
            </a:r>
            <a:r>
              <a:rPr lang="en-US" sz="3200" dirty="0"/>
              <a:t> de </a:t>
            </a:r>
            <a:r>
              <a:rPr lang="en-US" sz="3200" dirty="0" err="1"/>
              <a:t>navigație</a:t>
            </a:r>
            <a:r>
              <a:rPr lang="en-US" sz="3200" dirty="0"/>
              <a:t> </a:t>
            </a:r>
            <a:r>
              <a:rPr lang="en-US" sz="3200" dirty="0" err="1"/>
              <a:t>devin</a:t>
            </a:r>
            <a:r>
              <a:rPr lang="en-US" sz="3200" dirty="0"/>
              <a:t> </a:t>
            </a:r>
            <a:r>
              <a:rPr lang="en-US" sz="3200" dirty="0" err="1"/>
              <a:t>mai</a:t>
            </a:r>
            <a:r>
              <a:rPr lang="en-US" sz="3200" dirty="0"/>
              <a:t> precise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timp</a:t>
            </a:r>
            <a:r>
              <a:rPr lang="en-US" sz="3200" dirty="0"/>
              <a:t>.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Sistemul</a:t>
            </a:r>
            <a:r>
              <a:rPr lang="en-US" sz="3200" dirty="0"/>
              <a:t> </a:t>
            </a:r>
            <a:r>
              <a:rPr lang="en-US" sz="3200" dirty="0" err="1"/>
              <a:t>învață</a:t>
            </a:r>
            <a:r>
              <a:rPr lang="en-US" sz="3200" dirty="0"/>
              <a:t> </a:t>
            </a:r>
            <a:r>
              <a:rPr lang="en-US" sz="3200" dirty="0" err="1"/>
              <a:t>prin</a:t>
            </a:r>
            <a:r>
              <a:rPr lang="en-US" sz="3200" dirty="0"/>
              <a:t> </a:t>
            </a:r>
            <a:r>
              <a:rPr lang="en-US" sz="3200" dirty="0" err="1"/>
              <a:t>testare</a:t>
            </a:r>
            <a:r>
              <a:rPr lang="en-US" sz="3200" dirty="0"/>
              <a:t>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ajustare</a:t>
            </a:r>
            <a:r>
              <a:rPr lang="en-US" sz="3200" dirty="0"/>
              <a:t> </a:t>
            </a:r>
            <a:r>
              <a:rPr lang="en-US" sz="3200" dirty="0" err="1"/>
              <a:t>automată</a:t>
            </a:r>
            <a:r>
              <a:rPr lang="en-US" sz="3200" dirty="0"/>
              <a:t> a </a:t>
            </a:r>
            <a:r>
              <a:rPr lang="en-US" sz="3200" dirty="0" err="1"/>
              <a:t>greutăților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2958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Perspective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Îmbunătățiri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</a:t>
            </a:r>
            <a:r>
              <a:rPr lang="en-US" sz="3200" dirty="0" err="1"/>
              <a:t>Adăugare</a:t>
            </a:r>
            <a:r>
              <a:rPr lang="en-US" sz="3200" dirty="0"/>
              <a:t> de </a:t>
            </a:r>
            <a:r>
              <a:rPr lang="en-US" sz="3200" dirty="0" err="1"/>
              <a:t>cameră</a:t>
            </a:r>
            <a:r>
              <a:rPr lang="en-US" sz="3200" dirty="0"/>
              <a:t> video </a:t>
            </a:r>
            <a:r>
              <a:rPr lang="en-US" sz="3200" dirty="0" err="1"/>
              <a:t>și</a:t>
            </a:r>
            <a:r>
              <a:rPr lang="en-US" sz="3200" dirty="0"/>
              <a:t> </a:t>
            </a:r>
            <a:r>
              <a:rPr lang="en-US" sz="3200" dirty="0" err="1"/>
              <a:t>procesare</a:t>
            </a:r>
            <a:r>
              <a:rPr lang="en-US" sz="3200" dirty="0"/>
              <a:t> </a:t>
            </a:r>
            <a:r>
              <a:rPr lang="en-US" sz="3200" dirty="0" err="1"/>
              <a:t>vizuală</a:t>
            </a:r>
            <a:endParaRPr lang="en-US" sz="3200" dirty="0"/>
          </a:p>
          <a:p>
            <a:r>
              <a:rPr lang="en-US" sz="3200" dirty="0"/>
              <a:t>- </a:t>
            </a:r>
            <a:r>
              <a:rPr lang="en-US" sz="3200" dirty="0" err="1"/>
              <a:t>Testare</a:t>
            </a:r>
            <a:r>
              <a:rPr lang="en-US" sz="3200" dirty="0"/>
              <a:t> </a:t>
            </a:r>
            <a:r>
              <a:rPr lang="en-US" sz="3200" dirty="0" err="1"/>
              <a:t>în</a:t>
            </a:r>
            <a:r>
              <a:rPr lang="en-US" sz="3200" dirty="0"/>
              <a:t> </a:t>
            </a:r>
            <a:r>
              <a:rPr lang="en-US" sz="3200" dirty="0" err="1"/>
              <a:t>medii</a:t>
            </a:r>
            <a:r>
              <a:rPr lang="en-US" sz="3200" dirty="0"/>
              <a:t> </a:t>
            </a:r>
            <a:r>
              <a:rPr lang="en-US" sz="3200" dirty="0" err="1"/>
              <a:t>reale</a:t>
            </a:r>
            <a:r>
              <a:rPr lang="en-US" sz="3200" dirty="0"/>
              <a:t> </a:t>
            </a:r>
            <a:r>
              <a:rPr lang="en-US" sz="3200" dirty="0" err="1"/>
              <a:t>extinse</a:t>
            </a:r>
            <a:endParaRPr lang="en-US" sz="3200" dirty="0"/>
          </a:p>
          <a:p>
            <a:r>
              <a:rPr lang="en-US" sz="3200" dirty="0"/>
              <a:t>- Control multi-agent (</a:t>
            </a:r>
            <a:r>
              <a:rPr lang="en-US" sz="3200" dirty="0" err="1"/>
              <a:t>mai</a:t>
            </a:r>
            <a:r>
              <a:rPr lang="en-US" sz="3200" dirty="0"/>
              <a:t> </a:t>
            </a:r>
            <a:r>
              <a:rPr lang="en-US" sz="3200" dirty="0" err="1"/>
              <a:t>mulți</a:t>
            </a:r>
            <a:r>
              <a:rPr lang="en-US" sz="3200" dirty="0"/>
              <a:t> </a:t>
            </a:r>
            <a:r>
              <a:rPr lang="en-US" sz="3200" dirty="0" err="1"/>
              <a:t>roboți</a:t>
            </a:r>
            <a:r>
              <a:rPr lang="en-US" sz="3200" dirty="0"/>
              <a:t>)</a:t>
            </a:r>
          </a:p>
          <a:p>
            <a:r>
              <a:rPr lang="en-US" sz="3200" dirty="0"/>
              <a:t>- </a:t>
            </a:r>
            <a:r>
              <a:rPr lang="en-US" sz="3200" dirty="0" err="1"/>
              <a:t>Optimizarea</a:t>
            </a:r>
            <a:r>
              <a:rPr lang="en-US" sz="3200" dirty="0"/>
              <a:t> </a:t>
            </a:r>
            <a:r>
              <a:rPr lang="en-US" sz="3200" dirty="0" err="1"/>
              <a:t>consumului</a:t>
            </a:r>
            <a:r>
              <a:rPr lang="en-US" sz="3200" dirty="0"/>
              <a:t> energetic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000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189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Robot Autonom cu Inteligență Artificială</vt:lpstr>
      <vt:lpstr>Descriere Generală</vt:lpstr>
      <vt:lpstr>Componente Hardware</vt:lpstr>
      <vt:lpstr>Algoritmul de Control</vt:lpstr>
      <vt:lpstr>Rezultate Obținute</vt:lpstr>
      <vt:lpstr>Perspective și Îmbunătățiri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Autonom cu Inteligență Artificială</dc:title>
  <dc:creator>Pohrib, Denise-Giorgia</dc:creator>
  <cp:lastModifiedBy>Pohrib, Denise-Giorgia</cp:lastModifiedBy>
  <cp:revision>1</cp:revision>
  <dcterms:created xsi:type="dcterms:W3CDTF">2025-04-30T07:18:50Z</dcterms:created>
  <dcterms:modified xsi:type="dcterms:W3CDTF">2025-04-30T07:22:18Z</dcterms:modified>
</cp:coreProperties>
</file>