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746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Work flow: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smtClean="0"/>
              <a:t>Selenium to get </a:t>
            </a:r>
            <a:r>
              <a:rPr lang="en-GB" dirty="0" err="1" smtClean="0"/>
              <a:t>google</a:t>
            </a:r>
            <a:r>
              <a:rPr lang="en-GB" dirty="0" smtClean="0"/>
              <a:t> </a:t>
            </a:r>
            <a:r>
              <a:rPr lang="en-GB" dirty="0" err="1" smtClean="0"/>
              <a:t>url</a:t>
            </a:r>
            <a:endParaRPr lang="en-GB" dirty="0" smtClean="0"/>
          </a:p>
          <a:p>
            <a:pPr marL="285750" indent="-285750">
              <a:buFontTx/>
              <a:buChar char="-"/>
            </a:pPr>
            <a:r>
              <a:rPr lang="en-GB" dirty="0" smtClean="0"/>
              <a:t>Check </a:t>
            </a:r>
            <a:r>
              <a:rPr lang="en-GB" dirty="0" err="1" smtClean="0"/>
              <a:t>urls</a:t>
            </a:r>
            <a:r>
              <a:rPr lang="en-GB" dirty="0" smtClean="0"/>
              <a:t> for recipe scraping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Check </a:t>
            </a:r>
            <a:r>
              <a:rPr lang="en-GB" dirty="0" err="1" smtClean="0"/>
              <a:t>urls</a:t>
            </a:r>
            <a:r>
              <a:rPr lang="en-GB" dirty="0" smtClean="0"/>
              <a:t> against </a:t>
            </a:r>
            <a:r>
              <a:rPr lang="en-GB" dirty="0" err="1" smtClean="0"/>
              <a:t>sql</a:t>
            </a:r>
            <a:endParaRPr lang="en-GB" dirty="0" smtClean="0"/>
          </a:p>
          <a:p>
            <a:pPr marL="1200150" lvl="2" indent="-285750">
              <a:buFontTx/>
              <a:buChar char="-"/>
            </a:pPr>
            <a:r>
              <a:rPr lang="en-GB" dirty="0" smtClean="0"/>
              <a:t>Scrape all not in </a:t>
            </a:r>
            <a:r>
              <a:rPr lang="en-GB" dirty="0" err="1" smtClean="0"/>
              <a:t>sql</a:t>
            </a:r>
            <a:endParaRPr lang="en-GB" dirty="0" smtClean="0"/>
          </a:p>
          <a:p>
            <a:pPr marL="1657350" lvl="3" indent="-285750">
              <a:buFontTx/>
              <a:buChar char="-"/>
            </a:pPr>
            <a:r>
              <a:rPr lang="en-GB" dirty="0" smtClean="0"/>
              <a:t>Check recipe scrape</a:t>
            </a:r>
          </a:p>
          <a:p>
            <a:pPr marL="1657350" lvl="3" indent="-285750">
              <a:buFontTx/>
              <a:buChar char="-"/>
            </a:pPr>
            <a:r>
              <a:rPr lang="en-GB" dirty="0" smtClean="0"/>
              <a:t>Run homemade scraper</a:t>
            </a:r>
          </a:p>
          <a:p>
            <a:pPr marL="2114550" lvl="4" indent="-285750">
              <a:buFontTx/>
              <a:buChar char="-"/>
            </a:pPr>
            <a:r>
              <a:rPr lang="en-GB" dirty="0" smtClean="0"/>
              <a:t>Check for key titles for </a:t>
            </a:r>
            <a:r>
              <a:rPr lang="en-GB" dirty="0" err="1" smtClean="0"/>
              <a:t>json</a:t>
            </a:r>
            <a:r>
              <a:rPr lang="en-GB" dirty="0" smtClean="0"/>
              <a:t> sections</a:t>
            </a:r>
          </a:p>
          <a:p>
            <a:pPr marL="1657350" lvl="3" indent="-285750">
              <a:buFontTx/>
              <a:buChar char="-"/>
            </a:pPr>
            <a:r>
              <a:rPr lang="en-GB" dirty="0" smtClean="0"/>
              <a:t>Just pass </a:t>
            </a:r>
            <a:r>
              <a:rPr lang="en-GB" dirty="0" err="1" smtClean="0"/>
              <a:t>url</a:t>
            </a:r>
            <a:endParaRPr lang="en-GB" dirty="0" smtClean="0"/>
          </a:p>
          <a:p>
            <a:pPr marL="742950" lvl="1" indent="-285750">
              <a:buFontTx/>
              <a:buChar char="-"/>
            </a:pPr>
            <a:r>
              <a:rPr lang="en-GB" dirty="0" smtClean="0"/>
              <a:t>Add scraped to </a:t>
            </a:r>
            <a:r>
              <a:rPr lang="en-GB" dirty="0" err="1" smtClean="0"/>
              <a:t>json</a:t>
            </a:r>
            <a:r>
              <a:rPr lang="en-GB" dirty="0" smtClean="0"/>
              <a:t> </a:t>
            </a:r>
            <a:r>
              <a:rPr lang="en-GB" dirty="0" err="1" smtClean="0"/>
              <a:t>sql</a:t>
            </a:r>
            <a:r>
              <a:rPr lang="en-GB" dirty="0" smtClean="0"/>
              <a:t>, unique by </a:t>
            </a:r>
            <a:r>
              <a:rPr lang="en-GB" dirty="0" err="1" smtClean="0"/>
              <a:t>url</a:t>
            </a:r>
            <a:endParaRPr lang="en-GB" dirty="0" smtClean="0"/>
          </a:p>
          <a:p>
            <a:pPr marL="285750" indent="-285750">
              <a:buFontTx/>
              <a:buChar char="-"/>
            </a:pPr>
            <a:r>
              <a:rPr lang="en-GB" dirty="0" smtClean="0"/>
              <a:t>List scraped </a:t>
            </a:r>
            <a:r>
              <a:rPr lang="en-GB" dirty="0" smtClean="0"/>
              <a:t>recipes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r>
              <a:rPr lang="en-GB" dirty="0" smtClean="0"/>
              <a:t>Fixes:</a:t>
            </a:r>
          </a:p>
          <a:p>
            <a:r>
              <a:rPr lang="en-GB" dirty="0" smtClean="0"/>
              <a:t>- Fix the </a:t>
            </a:r>
            <a:r>
              <a:rPr lang="en-GB" dirty="0" err="1" smtClean="0"/>
              <a:t>navbar</a:t>
            </a:r>
            <a:r>
              <a:rPr lang="en-GB" dirty="0" smtClean="0"/>
              <a:t> references and page calls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318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746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Back end to do: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Add new recipes to recipe database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Create user databases / lists of saved recipes + want notes and rating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List ingredients on card nicely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Look into setting up </a:t>
            </a:r>
            <a:r>
              <a:rPr lang="en-GB" dirty="0" err="1" smtClean="0"/>
              <a:t>venv</a:t>
            </a:r>
            <a:r>
              <a:rPr lang="en-GB" dirty="0" smtClean="0"/>
              <a:t> in </a:t>
            </a:r>
            <a:r>
              <a:rPr lang="en-GB" dirty="0" err="1" smtClean="0"/>
              <a:t>vscode</a:t>
            </a:r>
            <a:endParaRPr lang="en-GB" dirty="0" smtClean="0"/>
          </a:p>
          <a:p>
            <a:pPr marL="285750" indent="-285750">
              <a:buFontTx/>
              <a:buChar char="-"/>
            </a:pPr>
            <a:r>
              <a:rPr lang="en-GB" smtClean="0"/>
              <a:t>REST API calls</a:t>
            </a:r>
            <a:endParaRPr lang="en-GB" dirty="0" smtClean="0"/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Features: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smtClean="0"/>
              <a:t>Personal rating for recipes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Recipe notes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Remove recipes from personal database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Remove recipes from search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Sort search recipes (time, by host, by rating)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Data metrics on ingredients / time / rating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002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136</Words>
  <Application>Microsoft Office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rory williams</dc:creator>
  <cp:lastModifiedBy>rory williams</cp:lastModifiedBy>
  <cp:revision>6</cp:revision>
  <dcterms:created xsi:type="dcterms:W3CDTF">2006-08-16T00:00:00Z</dcterms:created>
  <dcterms:modified xsi:type="dcterms:W3CDTF">2023-07-27T13:15:49Z</dcterms:modified>
</cp:coreProperties>
</file>